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73" r:id="rId3"/>
    <p:sldId id="264" r:id="rId4"/>
    <p:sldId id="265" r:id="rId5"/>
    <p:sldId id="266" r:id="rId6"/>
    <p:sldId id="279" r:id="rId7"/>
    <p:sldId id="277" r:id="rId8"/>
    <p:sldId id="278" r:id="rId9"/>
    <p:sldId id="270" r:id="rId10"/>
    <p:sldId id="272" r:id="rId11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Objects="1">
      <p:cViewPr varScale="1">
        <p:scale>
          <a:sx n="70" d="100"/>
          <a:sy n="70" d="100"/>
        </p:scale>
        <p:origin x="1386" y="7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EE7C6B0-7B44-4812-87AC-7E4A4997673E}" type="datetime1">
              <a:rPr lang="en-US"/>
              <a:pPr>
                <a:defRPr/>
              </a:pPr>
              <a:t>3/28/2017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4F0F647-301A-4B0D-81AE-BE5253F15A4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E4B2583-5CAC-46E1-9942-FB53426AAE91}" type="datetime1">
              <a:rPr lang="en-US"/>
              <a:pPr>
                <a:defRPr/>
              </a:pPr>
              <a:t>3/28/2017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18AD315-90F8-4710-8CC5-39F095DD8AD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41E87F-F229-4523-A316-9E9C05FAE49F}" type="datetime1">
              <a:rPr lang="en-US"/>
              <a:pPr>
                <a:defRPr/>
              </a:pPr>
              <a:t>3/28/2017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AA8742D-DB1C-4EA0-ACDD-5182AF15051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3A6F249-DC16-48D5-ABDD-FBF0DD911036}" type="datetime1">
              <a:rPr lang="en-US"/>
              <a:pPr>
                <a:defRPr/>
              </a:pPr>
              <a:t>3/28/2017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2FC1949-8180-48DD-9827-650164185E7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707E32-5858-41D3-B4AF-AAEFA4253D09}" type="datetime1">
              <a:rPr lang="en-US"/>
              <a:pPr>
                <a:defRPr/>
              </a:pPr>
              <a:t>3/28/2017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83B9D42-F2C6-424A-B4CB-D83523F04F7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2098696-0911-45DF-8C48-9E64689DA7D2}" type="datetime1">
              <a:rPr lang="en-US"/>
              <a:pPr>
                <a:defRPr/>
              </a:pPr>
              <a:t>3/28/2017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F51EE10-C673-405F-92D9-9D668330A09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ACA4C2F-DD06-4A28-B3CD-F5D0654FC7C2}" type="datetime1">
              <a:rPr lang="en-US"/>
              <a:pPr>
                <a:defRPr/>
              </a:pPr>
              <a:t>3/28/2017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AC38A4-2A70-4D82-8F17-6C31CB07374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9BE7451-47C6-4B3F-9FE1-E40A11D47DE2}" type="datetime1">
              <a:rPr lang="en-US"/>
              <a:pPr>
                <a:defRPr/>
              </a:pPr>
              <a:t>3/28/2017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4A5F740-3970-46BA-B210-A4DEA2411EC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A0D248-E6B5-439A-BD64-280180DD2935}" type="datetime1">
              <a:rPr lang="en-US"/>
              <a:pPr>
                <a:defRPr/>
              </a:pPr>
              <a:t>3/28/2017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42CD181-2741-4C05-8B57-B44400212E8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07F3D9B-E8B5-4F68-855D-C6798FA24BE6}" type="datetime1">
              <a:rPr lang="en-US"/>
              <a:pPr>
                <a:defRPr/>
              </a:pPr>
              <a:t>3/28/2017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D297114-5321-4522-A782-D511895770C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5536760-5150-4048-A80D-7F2112AE7EF6}" type="datetime1">
              <a:rPr lang="en-US"/>
              <a:pPr>
                <a:defRPr/>
              </a:pPr>
              <a:t>3/28/2017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1BB7F0A-C2CE-4CD3-B74F-32BAF0CF834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ea typeface="ＭＳ Ｐゴシック" pitchFamily="-109" charset="-128"/>
              </a:defRPr>
            </a:lvl1pPr>
          </a:lstStyle>
          <a:p>
            <a:pPr>
              <a:defRPr/>
            </a:pPr>
            <a:fld id="{1BF78464-FF33-4966-829E-0145EB9E043A}" type="datetime1">
              <a:rPr lang="en-US"/>
              <a:pPr>
                <a:defRPr/>
              </a:pPr>
              <a:t>3/28/2017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latin typeface="Arial" charset="0"/>
                <a:ea typeface="ＭＳ Ｐゴシック" pitchFamily="-65" charset="-128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ea typeface="ＭＳ Ｐゴシック" pitchFamily="-109" charset="-128"/>
              </a:defRPr>
            </a:lvl1pPr>
          </a:lstStyle>
          <a:p>
            <a:pPr>
              <a:defRPr/>
            </a:pPr>
            <a:fld id="{4D7CB2F9-965A-4D13-AD3E-9AA33B27E66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42275" y="4675188"/>
            <a:ext cx="949325" cy="1649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60" r:id="rId1"/>
    <p:sldLayoutId id="2147483961" r:id="rId2"/>
    <p:sldLayoutId id="2147483969" r:id="rId3"/>
    <p:sldLayoutId id="2147483962" r:id="rId4"/>
    <p:sldLayoutId id="2147483963" r:id="rId5"/>
    <p:sldLayoutId id="2147483964" r:id="rId6"/>
    <p:sldLayoutId id="2147483965" r:id="rId7"/>
    <p:sldLayoutId id="2147483970" r:id="rId8"/>
    <p:sldLayoutId id="2147483966" r:id="rId9"/>
    <p:sldLayoutId id="2147483967" r:id="rId10"/>
    <p:sldLayoutId id="2147483968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5563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85800" y="2133600"/>
            <a:ext cx="6680200" cy="2228850"/>
          </a:xfrm>
        </p:spPr>
        <p:txBody>
          <a:bodyPr/>
          <a:lstStyle/>
          <a:p>
            <a:pPr eaLnBrk="1" hangingPunct="1"/>
            <a:r>
              <a:rPr lang="en-US" sz="3600" dirty="0" smtClean="0"/>
              <a:t>Module 4:</a:t>
            </a:r>
            <a:br>
              <a:rPr lang="en-US" sz="3600" dirty="0" smtClean="0"/>
            </a:br>
            <a:r>
              <a:rPr lang="en-US" sz="3600" dirty="0" smtClean="0"/>
              <a:t>Meals That Appeal to Kids</a:t>
            </a: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400050" y="990600"/>
            <a:ext cx="8362950" cy="1752600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</a:t>
            </a:r>
            <a:r>
              <a:rPr lang="en-US" dirty="0" smtClean="0">
                <a:solidFill>
                  <a:srgbClr val="898989"/>
                </a:solidFill>
              </a:rPr>
              <a:t>Matters for </a:t>
            </a:r>
            <a:endParaRPr lang="en-US" dirty="0" smtClean="0">
              <a:solidFill>
                <a:srgbClr val="898989"/>
              </a:solidFill>
            </a:endParaRP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4104" name="Picture 35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132638" y="2133600"/>
            <a:ext cx="1300162" cy="2260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49319" y="5537200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685800"/>
          </a:xfrm>
        </p:spPr>
        <p:txBody>
          <a:bodyPr/>
          <a:lstStyle/>
          <a:p>
            <a:r>
              <a:rPr lang="en-US" sz="3600" dirty="0" smtClean="0"/>
              <a:t>Which would </a:t>
            </a:r>
            <a:r>
              <a:rPr lang="en-US" sz="3600" u="sng" dirty="0" smtClean="0"/>
              <a:t>you</a:t>
            </a:r>
            <a:r>
              <a:rPr lang="en-US" sz="3600" dirty="0" smtClean="0"/>
              <a:t> rather eat?</a:t>
            </a:r>
            <a:endParaRPr lang="en-US" sz="3600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29200" y="2344422"/>
            <a:ext cx="3094436" cy="2324695"/>
          </a:xfrm>
          <a:prstGeom prst="rect">
            <a:avLst/>
          </a:prstGeom>
        </p:spPr>
      </p:pic>
      <p:pic>
        <p:nvPicPr>
          <p:cNvPr id="8" name="Content Placeholder 7"/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6801" y="1143000"/>
            <a:ext cx="2362200" cy="3539127"/>
          </a:xfrm>
        </p:spPr>
      </p:pic>
      <p:sp>
        <p:nvSpPr>
          <p:cNvPr id="9" name="TextBox 8"/>
          <p:cNvSpPr txBox="1"/>
          <p:nvPr/>
        </p:nvSpPr>
        <p:spPr>
          <a:xfrm>
            <a:off x="3810000" y="2971800"/>
            <a:ext cx="838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Or…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3810000" y="5334000"/>
            <a:ext cx="28194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 smtClean="0"/>
              <a:t>Why?</a:t>
            </a:r>
            <a:endParaRPr lang="en-US" sz="2800" b="1" dirty="0"/>
          </a:p>
        </p:txBody>
      </p:sp>
    </p:spTree>
    <p:extLst>
      <p:ext uri="{BB962C8B-B14F-4D97-AF65-F5344CB8AC3E}">
        <p14:creationId xmlns:p14="http://schemas.microsoft.com/office/powerpoint/2010/main" val="25291101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>
          <a:xfrm>
            <a:off x="354013" y="-19050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What Makes Food Appealing?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573088" y="1479550"/>
            <a:ext cx="7391400" cy="4144963"/>
          </a:xfrm>
        </p:spPr>
        <p:txBody>
          <a:bodyPr/>
          <a:lstStyle/>
          <a:p>
            <a:pPr eaLnBrk="1" hangingPunct="1">
              <a:buFont typeface="Arial" charset="0"/>
              <a:buNone/>
              <a:defRPr/>
            </a:pPr>
            <a:endParaRPr lang="en-US" sz="800" dirty="0" smtClean="0"/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Appearance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Flavor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Smell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Cultural significance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Variety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Other ideas?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>
          <a:xfrm>
            <a:off x="368300" y="487363"/>
            <a:ext cx="6108700" cy="1219200"/>
          </a:xfrm>
        </p:spPr>
        <p:txBody>
          <a:bodyPr/>
          <a:lstStyle/>
          <a:p>
            <a:pPr eaLnBrk="1" hangingPunct="1"/>
            <a:r>
              <a:rPr lang="en-US" smtClean="0"/>
              <a:t>Teach Kids to Make Healthy Meals</a:t>
            </a:r>
          </a:p>
        </p:txBody>
      </p:sp>
      <p:sp>
        <p:nvSpPr>
          <p:cNvPr id="6147" name="Content Placeholder 2"/>
          <p:cNvSpPr>
            <a:spLocks noGrp="1"/>
          </p:cNvSpPr>
          <p:nvPr>
            <p:ph idx="1"/>
          </p:nvPr>
        </p:nvSpPr>
        <p:spPr>
          <a:xfrm>
            <a:off x="571500" y="2022475"/>
            <a:ext cx="5676900" cy="4144963"/>
          </a:xfrm>
        </p:spPr>
        <p:txBody>
          <a:bodyPr/>
          <a:lstStyle/>
          <a:p>
            <a:r>
              <a:rPr lang="en-US" smtClean="0"/>
              <a:t>Kids like to try foods they help make</a:t>
            </a:r>
          </a:p>
          <a:p>
            <a:endParaRPr lang="en-US" sz="1000" smtClean="0"/>
          </a:p>
          <a:p>
            <a:r>
              <a:rPr lang="en-US" smtClean="0"/>
              <a:t>Cooking teaches skills they’ll use for life</a:t>
            </a:r>
          </a:p>
        </p:txBody>
      </p:sp>
      <p:pic>
        <p:nvPicPr>
          <p:cNvPr id="6148" name="Picture 3" descr="shutterstock_35265766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553200" y="487363"/>
            <a:ext cx="2160588" cy="3241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06400" y="-31750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Tips for Cooking with Kids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663575" y="1531938"/>
            <a:ext cx="7924800" cy="3459162"/>
          </a:xfrm>
        </p:spPr>
        <p:txBody>
          <a:bodyPr/>
          <a:lstStyle/>
          <a:p>
            <a:r>
              <a:rPr lang="en-US" sz="3000" smtClean="0"/>
              <a:t>Don’t worry about the mess</a:t>
            </a:r>
          </a:p>
          <a:p>
            <a:endParaRPr lang="en-US" sz="1000" smtClean="0"/>
          </a:p>
          <a:p>
            <a:r>
              <a:rPr lang="en-US" sz="3000" smtClean="0"/>
              <a:t>Think about ways to use time wisely</a:t>
            </a:r>
          </a:p>
          <a:p>
            <a:endParaRPr lang="en-US" sz="1000" smtClean="0"/>
          </a:p>
          <a:p>
            <a:r>
              <a:rPr lang="en-US" sz="3000" smtClean="0"/>
              <a:t>Enjoy watching kids learn – their smiles will light up your kitchen</a:t>
            </a:r>
          </a:p>
          <a:p>
            <a:endParaRPr lang="en-US" sz="1000" smtClean="0"/>
          </a:p>
          <a:p>
            <a:r>
              <a:rPr lang="en-US" sz="3000" smtClean="0"/>
              <a:t>Other ideas?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077200" cy="838200"/>
          </a:xfrm>
        </p:spPr>
        <p:txBody>
          <a:bodyPr/>
          <a:lstStyle/>
          <a:p>
            <a:r>
              <a:rPr lang="en-US" dirty="0" smtClean="0"/>
              <a:t>Healthier Meals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7391400" cy="4144963"/>
          </a:xfrm>
        </p:spPr>
        <p:txBody>
          <a:bodyPr/>
          <a:lstStyle/>
          <a:p>
            <a:r>
              <a:rPr lang="en-US" sz="2800" dirty="0" smtClean="0"/>
              <a:t>Fresh, not processed</a:t>
            </a:r>
          </a:p>
          <a:p>
            <a:r>
              <a:rPr lang="en-US" sz="2800" dirty="0" smtClean="0"/>
              <a:t>Primarily plant-based (ex: beans)</a:t>
            </a:r>
          </a:p>
          <a:p>
            <a:r>
              <a:rPr lang="en-US" sz="2800" dirty="0" smtClean="0"/>
              <a:t>Seafood</a:t>
            </a:r>
          </a:p>
          <a:p>
            <a:r>
              <a:rPr lang="en-US" sz="2800" dirty="0" smtClean="0"/>
              <a:t>Lots of vegetables</a:t>
            </a:r>
          </a:p>
          <a:p>
            <a:r>
              <a:rPr lang="en-US" sz="2800" dirty="0" smtClean="0"/>
              <a:t>Whole fruits </a:t>
            </a:r>
            <a:r>
              <a:rPr lang="en-US" sz="2800" dirty="0" err="1" smtClean="0"/>
              <a:t>vs</a:t>
            </a:r>
            <a:r>
              <a:rPr lang="en-US" sz="2800" dirty="0" smtClean="0"/>
              <a:t> juice</a:t>
            </a:r>
          </a:p>
          <a:p>
            <a:r>
              <a:rPr lang="en-US" sz="2800" dirty="0" smtClean="0"/>
              <a:t>Whole grains</a:t>
            </a:r>
          </a:p>
          <a:p>
            <a:r>
              <a:rPr lang="en-US" sz="2800" dirty="0" smtClean="0"/>
              <a:t>Low fat dairy</a:t>
            </a:r>
          </a:p>
          <a:p>
            <a:r>
              <a:rPr lang="en-US" sz="2800" dirty="0" smtClean="0"/>
              <a:t>Less fat, sugar, &amp; salt in preparation</a:t>
            </a:r>
          </a:p>
          <a:p>
            <a:r>
              <a:rPr lang="en-US" sz="2800" dirty="0" smtClean="0"/>
              <a:t>Healthier condiments</a:t>
            </a:r>
          </a:p>
        </p:txBody>
      </p:sp>
    </p:spTree>
    <p:extLst>
      <p:ext uri="{BB962C8B-B14F-4D97-AF65-F5344CB8AC3E}">
        <p14:creationId xmlns:p14="http://schemas.microsoft.com/office/powerpoint/2010/main" val="37597664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62000"/>
            <a:ext cx="7848600" cy="762000"/>
          </a:xfrm>
        </p:spPr>
        <p:txBody>
          <a:bodyPr/>
          <a:lstStyle/>
          <a:p>
            <a:pPr algn="ctr"/>
            <a:r>
              <a:rPr lang="en-US" dirty="0" smtClean="0"/>
              <a:t>Large Group Cooking Project:</a:t>
            </a:r>
            <a:br>
              <a:rPr lang="en-US" dirty="0" smtClean="0"/>
            </a:br>
            <a:r>
              <a:rPr lang="en-US" sz="3200" b="0" dirty="0" smtClean="0">
                <a:solidFill>
                  <a:srgbClr val="FF0000"/>
                </a:solidFill>
              </a:rPr>
              <a:t>Homemade Corn Tortilla Chips(for 12)</a:t>
            </a:r>
            <a:endParaRPr lang="en-US" sz="3600" b="0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524000"/>
            <a:ext cx="7391400" cy="4144963"/>
          </a:xfrm>
        </p:spPr>
        <p:txBody>
          <a:bodyPr/>
          <a:lstStyle/>
          <a:p>
            <a:pPr marL="0" indent="0">
              <a:spcAft>
                <a:spcPts val="600"/>
              </a:spcAft>
              <a:buNone/>
            </a:pPr>
            <a:endParaRPr lang="en-US" sz="2400" dirty="0" smtClean="0"/>
          </a:p>
          <a:p>
            <a:pPr marL="0" indent="0">
              <a:spcAft>
                <a:spcPts val="600"/>
              </a:spcAft>
              <a:buNone/>
            </a:pPr>
            <a:r>
              <a:rPr lang="en-US" sz="2400" dirty="0" smtClean="0"/>
              <a:t>Cut each tortilla (12) into 6 triangles.</a:t>
            </a:r>
          </a:p>
          <a:p>
            <a:pPr marL="0" indent="0">
              <a:spcAft>
                <a:spcPts val="600"/>
              </a:spcAft>
              <a:buNone/>
            </a:pPr>
            <a:r>
              <a:rPr lang="en-US" sz="2400" dirty="0" smtClean="0"/>
              <a:t>Coat a baking sheet with non-stick spray.</a:t>
            </a:r>
          </a:p>
          <a:p>
            <a:pPr marL="0" indent="0">
              <a:spcAft>
                <a:spcPts val="600"/>
              </a:spcAft>
              <a:buNone/>
            </a:pPr>
            <a:r>
              <a:rPr lang="en-US" sz="2400" dirty="0" smtClean="0"/>
              <a:t>Place tortilla pieces on a baking sheet and spray with more non-stick spray.</a:t>
            </a:r>
          </a:p>
          <a:p>
            <a:pPr marL="0" indent="0">
              <a:spcAft>
                <a:spcPts val="600"/>
              </a:spcAft>
              <a:buNone/>
            </a:pPr>
            <a:r>
              <a:rPr lang="en-US" sz="2400" dirty="0" smtClean="0"/>
              <a:t>Bake 8- 10 minutes.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9954797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7848600" cy="762000"/>
          </a:xfrm>
        </p:spPr>
        <p:txBody>
          <a:bodyPr/>
          <a:lstStyle/>
          <a:p>
            <a:pPr algn="ctr"/>
            <a:r>
              <a:rPr lang="en-US" dirty="0" smtClean="0"/>
              <a:t>Large Group Cooking Project:</a:t>
            </a:r>
            <a:br>
              <a:rPr lang="en-US" dirty="0" smtClean="0"/>
            </a:br>
            <a:r>
              <a:rPr lang="en-US" sz="3600" b="0" dirty="0" smtClean="0">
                <a:solidFill>
                  <a:srgbClr val="FF0000"/>
                </a:solidFill>
              </a:rPr>
              <a:t>Banana Crumble (for 8)</a:t>
            </a:r>
            <a:endParaRPr lang="en-US" b="0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524000"/>
            <a:ext cx="7391400" cy="4144963"/>
          </a:xfrm>
        </p:spPr>
        <p:txBody>
          <a:bodyPr/>
          <a:lstStyle/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Peel and slice (4) bananas in half lengthwise.</a:t>
            </a:r>
          </a:p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Rinse berries and pat dry (or measure out frozen).</a:t>
            </a:r>
          </a:p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Spray dish with cooking spray and lay banana slices flat side down in dish.</a:t>
            </a:r>
          </a:p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Toss berries with flour and sprinkle over bananas.</a:t>
            </a:r>
          </a:p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In bowl, mix flour, oats, sugar, and spices.</a:t>
            </a:r>
          </a:p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Cut cold butter into little pieces and rub into dry mixture until crumbly.</a:t>
            </a:r>
          </a:p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Spread crumble mix over fruit and press down lightly.</a:t>
            </a:r>
          </a:p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Bake.</a:t>
            </a:r>
          </a:p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Mix yogurt and honey together for topping.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8879657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57200" y="411163"/>
            <a:ext cx="8229600" cy="1219200"/>
          </a:xfrm>
        </p:spPr>
        <p:txBody>
          <a:bodyPr/>
          <a:lstStyle/>
          <a:p>
            <a:r>
              <a:rPr lang="en-US" smtClean="0"/>
              <a:t>Let Kids Help with Other Food Activities, Too</a:t>
            </a:r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650875" y="1933575"/>
            <a:ext cx="7620000" cy="4144963"/>
          </a:xfrm>
        </p:spPr>
        <p:txBody>
          <a:bodyPr/>
          <a:lstStyle/>
          <a:p>
            <a:r>
              <a:rPr lang="en-US" smtClean="0"/>
              <a:t>Planning meals</a:t>
            </a:r>
          </a:p>
          <a:p>
            <a:endParaRPr lang="en-US" sz="1000" smtClean="0"/>
          </a:p>
          <a:p>
            <a:r>
              <a:rPr lang="en-US" smtClean="0"/>
              <a:t>Food shopping</a:t>
            </a:r>
          </a:p>
          <a:p>
            <a:endParaRPr lang="en-US" sz="1000" smtClean="0"/>
          </a:p>
          <a:p>
            <a:r>
              <a:rPr lang="en-US" smtClean="0"/>
              <a:t>Growing and picking foods</a:t>
            </a:r>
          </a:p>
          <a:p>
            <a:endParaRPr lang="en-US" sz="280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z="6600" b="1" smtClean="0"/>
              <a:t>Questions?</a:t>
            </a:r>
          </a:p>
        </p:txBody>
      </p:sp>
      <p:sp>
        <p:nvSpPr>
          <p:cNvPr id="4" name="TextBox 1"/>
          <p:cNvSpPr txBox="1"/>
          <p:nvPr/>
        </p:nvSpPr>
        <p:spPr>
          <a:xfrm>
            <a:off x="4191000" y="5048945"/>
            <a:ext cx="35052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1pPr>
            <a:lvl2pPr marL="4572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2pPr>
            <a:lvl3pPr marL="9144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3pPr>
            <a:lvl4pPr marL="13716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4pPr>
            <a:lvl5pPr marL="18288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9pPr>
          </a:lstStyle>
          <a:p>
            <a:r>
              <a:rPr lang="en-US" sz="1600" i="1" dirty="0" smtClean="0"/>
              <a:t>Cooking Matters EXTRA for Center-Based Child Care Professionals </a:t>
            </a:r>
            <a:r>
              <a:rPr lang="en-US" sz="1600" dirty="0" smtClean="0"/>
              <a:t>was developed with support from the </a:t>
            </a:r>
            <a:r>
              <a:rPr lang="en-US" sz="1600" dirty="0" err="1" smtClean="0"/>
              <a:t>Pritzker</a:t>
            </a:r>
            <a:r>
              <a:rPr lang="en-US" sz="1600" dirty="0" smtClean="0"/>
              <a:t> Early Childhood Foundation</a:t>
            </a:r>
            <a:endParaRPr lang="en-US" sz="1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2756</TotalTime>
  <Words>300</Words>
  <Application>Microsoft Office PowerPoint</Application>
  <PresentationFormat>On-screen Show (4:3)</PresentationFormat>
  <Paragraphs>60</Paragraphs>
  <Slides>10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4" baseType="lpstr">
      <vt:lpstr>ＭＳ Ｐゴシック</vt:lpstr>
      <vt:lpstr>Arial</vt:lpstr>
      <vt:lpstr>Wingdings</vt:lpstr>
      <vt:lpstr>Office Theme</vt:lpstr>
      <vt:lpstr>Module 4: Meals That Appeal to Kids</vt:lpstr>
      <vt:lpstr>Which would you rather eat?</vt:lpstr>
      <vt:lpstr>What Makes Food Appealing?</vt:lpstr>
      <vt:lpstr>Teach Kids to Make Healthy Meals</vt:lpstr>
      <vt:lpstr>Tips for Cooking with Kids</vt:lpstr>
      <vt:lpstr>Healthier Meals</vt:lpstr>
      <vt:lpstr>Large Group Cooking Project: Homemade Corn Tortilla Chips(for 12)</vt:lpstr>
      <vt:lpstr>Large Group Cooking Project: Banana Crumble (for 8)</vt:lpstr>
      <vt:lpstr>Let Kids Help with Other Food Activities, Too</vt:lpstr>
      <vt:lpstr>PowerPoint Presentation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Courtney Kennedy</cp:lastModifiedBy>
  <cp:revision>101</cp:revision>
  <dcterms:created xsi:type="dcterms:W3CDTF">2008-09-27T23:05:46Z</dcterms:created>
  <dcterms:modified xsi:type="dcterms:W3CDTF">2017-03-28T18:56:21Z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84975;21443921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2012-12-05T13:51:51-0500</vt:lpwstr>
  </property>
  <property fmtid="{D5CDD505-2E9C-101B-9397-08002B2CF9AE}" pid="9" name="Offisync_ProviderName">
    <vt:lpwstr>Central Desktop</vt:lpwstr>
  </property>
</Properties>
</file>