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79" r:id="rId3"/>
    <p:sldId id="273" r:id="rId4"/>
    <p:sldId id="264" r:id="rId5"/>
    <p:sldId id="270" r:id="rId6"/>
    <p:sldId id="280" r:id="rId7"/>
    <p:sldId id="281" r:id="rId8"/>
    <p:sldId id="272" r:id="rId9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70" d="100"/>
          <a:sy n="70" d="100"/>
        </p:scale>
        <p:origin x="1386" y="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EE7C6B0-7B44-4812-87AC-7E4A4997673E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F0F647-301A-4B0D-81AE-BE5253F15A4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E4B2583-5CAC-46E1-9942-FB53426AAE91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18AD315-90F8-4710-8CC5-39F095DD8AD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41E87F-F229-4523-A316-9E9C05FAE49F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AA8742D-DB1C-4EA0-ACDD-5182AF15051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3A6F249-DC16-48D5-ABDD-FBF0DD911036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2FC1949-8180-48DD-9827-650164185E7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707E32-5858-41D3-B4AF-AAEFA4253D09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83B9D42-F2C6-424A-B4CB-D83523F04F7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2098696-0911-45DF-8C48-9E64689DA7D2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F51EE10-C673-405F-92D9-9D668330A09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ACA4C2F-DD06-4A28-B3CD-F5D0654FC7C2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AC38A4-2A70-4D82-8F17-6C31CB07374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9BE7451-47C6-4B3F-9FE1-E40A11D47DE2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4A5F740-3970-46BA-B210-A4DEA2411EC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A0D248-E6B5-439A-BD64-280180DD2935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42CD181-2741-4C05-8B57-B44400212E8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07F3D9B-E8B5-4F68-855D-C6798FA24BE6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D297114-5321-4522-A782-D511895770C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5536760-5150-4048-A80D-7F2112AE7EF6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1BB7F0A-C2CE-4CD3-B74F-32BAF0CF834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1BF78464-FF33-4966-829E-0145EB9E043A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4D7CB2F9-965A-4D13-AD3E-9AA33B27E66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42275" y="4675188"/>
            <a:ext cx="949325" cy="1649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60" r:id="rId1"/>
    <p:sldLayoutId id="2147483961" r:id="rId2"/>
    <p:sldLayoutId id="2147483969" r:id="rId3"/>
    <p:sldLayoutId id="2147483962" r:id="rId4"/>
    <p:sldLayoutId id="2147483963" r:id="rId5"/>
    <p:sldLayoutId id="2147483964" r:id="rId6"/>
    <p:sldLayoutId id="2147483965" r:id="rId7"/>
    <p:sldLayoutId id="2147483970" r:id="rId8"/>
    <p:sldLayoutId id="2147483966" r:id="rId9"/>
    <p:sldLayoutId id="2147483967" r:id="rId10"/>
    <p:sldLayoutId id="2147483968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5563" y="14111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6680200" cy="2228850"/>
          </a:xfrm>
        </p:spPr>
        <p:txBody>
          <a:bodyPr/>
          <a:lstStyle/>
          <a:p>
            <a:pPr eaLnBrk="1" hangingPunct="1"/>
            <a:r>
              <a:rPr lang="en-US" sz="3600" smtClean="0"/>
              <a:t>Module 4:</a:t>
            </a:r>
            <a:br>
              <a:rPr lang="en-US" sz="3600" smtClean="0"/>
            </a:br>
            <a:r>
              <a:rPr lang="en-US" sz="3600" smtClean="0"/>
              <a:t>Meals That Appeal to Kids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812006" y="990600"/>
            <a:ext cx="7822407" cy="1371600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for 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132638" y="2133600"/>
            <a:ext cx="1300162" cy="2260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9319" y="5791200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077200" cy="838200"/>
          </a:xfrm>
        </p:spPr>
        <p:txBody>
          <a:bodyPr/>
          <a:lstStyle/>
          <a:p>
            <a:r>
              <a:rPr lang="en-US" dirty="0" smtClean="0"/>
              <a:t>Healthier Meals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7391400" cy="4144963"/>
          </a:xfrm>
        </p:spPr>
        <p:txBody>
          <a:bodyPr/>
          <a:lstStyle/>
          <a:p>
            <a:r>
              <a:rPr lang="en-US" sz="2800" dirty="0" smtClean="0"/>
              <a:t>Fresh, not processed</a:t>
            </a:r>
          </a:p>
          <a:p>
            <a:r>
              <a:rPr lang="en-US" sz="2800" dirty="0" smtClean="0"/>
              <a:t>Primarily plant-based (ex: beans)</a:t>
            </a:r>
          </a:p>
          <a:p>
            <a:r>
              <a:rPr lang="en-US" sz="2800" dirty="0" smtClean="0"/>
              <a:t>Seafood</a:t>
            </a:r>
          </a:p>
          <a:p>
            <a:r>
              <a:rPr lang="en-US" sz="2800" dirty="0" smtClean="0"/>
              <a:t>Lots of vegetables</a:t>
            </a:r>
          </a:p>
          <a:p>
            <a:r>
              <a:rPr lang="en-US" sz="2800" dirty="0" smtClean="0"/>
              <a:t>Whole fruits </a:t>
            </a:r>
            <a:r>
              <a:rPr lang="en-US" sz="2800" dirty="0" err="1" smtClean="0"/>
              <a:t>vs</a:t>
            </a:r>
            <a:r>
              <a:rPr lang="en-US" sz="2800" dirty="0" smtClean="0"/>
              <a:t> juice</a:t>
            </a:r>
          </a:p>
          <a:p>
            <a:r>
              <a:rPr lang="en-US" sz="2800" dirty="0" smtClean="0"/>
              <a:t>Whole grains</a:t>
            </a:r>
          </a:p>
          <a:p>
            <a:r>
              <a:rPr lang="en-US" sz="2800" dirty="0" smtClean="0"/>
              <a:t>Low fat dairy</a:t>
            </a:r>
          </a:p>
          <a:p>
            <a:r>
              <a:rPr lang="en-US" sz="2800" dirty="0" smtClean="0"/>
              <a:t>Less fat, sugar, &amp; salt in preparation</a:t>
            </a:r>
          </a:p>
          <a:p>
            <a:r>
              <a:rPr lang="en-US" sz="2800" dirty="0" smtClean="0"/>
              <a:t>Healthier condiments</a:t>
            </a:r>
          </a:p>
        </p:txBody>
      </p:sp>
    </p:spTree>
    <p:extLst>
      <p:ext uri="{BB962C8B-B14F-4D97-AF65-F5344CB8AC3E}">
        <p14:creationId xmlns:p14="http://schemas.microsoft.com/office/powerpoint/2010/main" val="37597664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685800"/>
          </a:xfrm>
        </p:spPr>
        <p:txBody>
          <a:bodyPr/>
          <a:lstStyle/>
          <a:p>
            <a:r>
              <a:rPr lang="en-US" sz="3600" dirty="0" smtClean="0"/>
              <a:t>Which would </a:t>
            </a:r>
            <a:r>
              <a:rPr lang="en-US" sz="3600" u="sng" dirty="0" smtClean="0"/>
              <a:t>you</a:t>
            </a:r>
            <a:r>
              <a:rPr lang="en-US" sz="3600" dirty="0" smtClean="0"/>
              <a:t> rather eat?</a:t>
            </a:r>
            <a:endParaRPr lang="en-US" sz="3600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29200" y="2344422"/>
            <a:ext cx="3094436" cy="2324695"/>
          </a:xfrm>
          <a:prstGeom prst="rect">
            <a:avLst/>
          </a:prstGeom>
        </p:spPr>
      </p:pic>
      <p:pic>
        <p:nvPicPr>
          <p:cNvPr id="8" name="Content Placeholder 7"/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6801" y="1143000"/>
            <a:ext cx="2362200" cy="3539127"/>
          </a:xfrm>
        </p:spPr>
      </p:pic>
      <p:sp>
        <p:nvSpPr>
          <p:cNvPr id="9" name="TextBox 8"/>
          <p:cNvSpPr txBox="1"/>
          <p:nvPr/>
        </p:nvSpPr>
        <p:spPr>
          <a:xfrm>
            <a:off x="3810000" y="2971800"/>
            <a:ext cx="838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Or…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3810000" y="5334000"/>
            <a:ext cx="2819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smtClean="0"/>
              <a:t>Why?</a:t>
            </a:r>
            <a:endParaRPr lang="en-US" sz="2800" b="1" dirty="0"/>
          </a:p>
        </p:txBody>
      </p:sp>
    </p:spTree>
    <p:extLst>
      <p:ext uri="{BB962C8B-B14F-4D97-AF65-F5344CB8AC3E}">
        <p14:creationId xmlns:p14="http://schemas.microsoft.com/office/powerpoint/2010/main" val="25291101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354013" y="-19050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What Makes Food Appealing?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573088" y="1479550"/>
            <a:ext cx="7391400" cy="4144963"/>
          </a:xfrm>
        </p:spPr>
        <p:txBody>
          <a:bodyPr/>
          <a:lstStyle/>
          <a:p>
            <a:pPr eaLnBrk="1" hangingPunct="1">
              <a:buFont typeface="Arial" charset="0"/>
              <a:buNone/>
              <a:defRPr/>
            </a:pPr>
            <a:endParaRPr lang="en-US" sz="800" dirty="0" smtClean="0"/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Appearance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Flavor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Smell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Cultural significance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Variety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Other ideas?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57200" y="411163"/>
            <a:ext cx="8229600" cy="1219200"/>
          </a:xfrm>
        </p:spPr>
        <p:txBody>
          <a:bodyPr/>
          <a:lstStyle/>
          <a:p>
            <a:r>
              <a:rPr lang="en-US" smtClean="0"/>
              <a:t>Let Kids Help with Other Food Activities, Too</a:t>
            </a:r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650875" y="1933575"/>
            <a:ext cx="7620000" cy="4144963"/>
          </a:xfrm>
        </p:spPr>
        <p:txBody>
          <a:bodyPr/>
          <a:lstStyle/>
          <a:p>
            <a:r>
              <a:rPr lang="en-US" smtClean="0"/>
              <a:t>Planning meals</a:t>
            </a:r>
          </a:p>
          <a:p>
            <a:endParaRPr lang="en-US" sz="1000" smtClean="0"/>
          </a:p>
          <a:p>
            <a:r>
              <a:rPr lang="en-US" smtClean="0"/>
              <a:t>Food shopping</a:t>
            </a:r>
          </a:p>
          <a:p>
            <a:endParaRPr lang="en-US" sz="1000" smtClean="0"/>
          </a:p>
          <a:p>
            <a:r>
              <a:rPr lang="en-US" smtClean="0"/>
              <a:t>Growing and picking foods</a:t>
            </a:r>
          </a:p>
          <a:p>
            <a:endParaRPr lang="en-US" sz="280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Activity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Taste Test</a:t>
            </a:r>
          </a:p>
          <a:p>
            <a:pPr lvl="1"/>
            <a:r>
              <a:rPr lang="en-US" sz="2000" dirty="0" smtClean="0"/>
              <a:t>Sometimes foods prepared differently can influence a child’s acceptance and willingness to try something new</a:t>
            </a:r>
          </a:p>
          <a:p>
            <a:pPr lvl="1"/>
            <a:r>
              <a:rPr lang="en-US" sz="2000" dirty="0" smtClean="0"/>
              <a:t>How can we prepare different foods in different ways:</a:t>
            </a:r>
          </a:p>
          <a:p>
            <a:pPr lvl="2"/>
            <a:r>
              <a:rPr lang="en-US" sz="1600" dirty="0" smtClean="0"/>
              <a:t>Leafy greens</a:t>
            </a:r>
          </a:p>
          <a:p>
            <a:pPr lvl="2"/>
            <a:r>
              <a:rPr lang="en-US" sz="1600" dirty="0" smtClean="0"/>
              <a:t>Squash</a:t>
            </a:r>
          </a:p>
          <a:p>
            <a:pPr lvl="2"/>
            <a:r>
              <a:rPr lang="en-US" sz="1600" dirty="0" smtClean="0"/>
              <a:t>Root veggies</a:t>
            </a:r>
          </a:p>
          <a:p>
            <a:pPr lvl="2"/>
            <a:r>
              <a:rPr lang="en-US" sz="1600" dirty="0" smtClean="0"/>
              <a:t>Cabbage</a:t>
            </a:r>
          </a:p>
          <a:p>
            <a:pPr lvl="2"/>
            <a:r>
              <a:rPr lang="en-US" sz="1600" dirty="0" smtClean="0"/>
              <a:t>Broccoli</a:t>
            </a:r>
          </a:p>
          <a:p>
            <a:pPr lvl="2"/>
            <a:r>
              <a:rPr lang="en-US" sz="1600" dirty="0" smtClean="0"/>
              <a:t>Water</a:t>
            </a:r>
          </a:p>
          <a:p>
            <a:pPr lvl="2"/>
            <a:r>
              <a:rPr lang="en-US" sz="1600" dirty="0" smtClean="0"/>
              <a:t>Onions</a:t>
            </a:r>
          </a:p>
          <a:p>
            <a:pPr lvl="2"/>
            <a:r>
              <a:rPr lang="en-US" sz="1600" dirty="0" smtClean="0"/>
              <a:t>Cauliflower</a:t>
            </a:r>
          </a:p>
          <a:p>
            <a:pPr lvl="2"/>
            <a:r>
              <a:rPr lang="en-US" sz="1600" smtClean="0"/>
              <a:t>Peppers</a:t>
            </a:r>
            <a:endParaRPr lang="en-US" sz="1600" dirty="0" smtClean="0"/>
          </a:p>
          <a:p>
            <a:pPr lvl="2"/>
            <a:endParaRPr lang="en-US" dirty="0" smtClean="0"/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4202179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Goal Setting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Complete the worksheet on page </a:t>
            </a:r>
            <a:r>
              <a:rPr lang="en-US" dirty="0" smtClean="0"/>
              <a:t>36</a:t>
            </a:r>
            <a:endParaRPr lang="en-US" dirty="0"/>
          </a:p>
          <a:p>
            <a:r>
              <a:rPr lang="en-US" dirty="0"/>
              <a:t>Discuss in small groups</a:t>
            </a:r>
          </a:p>
          <a:p>
            <a:pPr lvl="1"/>
            <a:r>
              <a:rPr lang="en-US" dirty="0" smtClean="0"/>
              <a:t>What new healthy foods can you serve</a:t>
            </a:r>
            <a:endParaRPr lang="en-US" dirty="0"/>
          </a:p>
          <a:p>
            <a:pPr lvl="1"/>
            <a:r>
              <a:rPr lang="en-US" dirty="0" smtClean="0"/>
              <a:t>How will you use input from the kids in the future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2199454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z="6600" b="1" dirty="0" smtClean="0"/>
              <a:t>Questions?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2836</TotalTime>
  <Words>158</Words>
  <Application>Microsoft Office PowerPoint</Application>
  <PresentationFormat>On-screen Show (4:3)</PresentationFormat>
  <Paragraphs>49</Paragraphs>
  <Slides>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2" baseType="lpstr">
      <vt:lpstr>ＭＳ Ｐゴシック</vt:lpstr>
      <vt:lpstr>Arial</vt:lpstr>
      <vt:lpstr>Wingdings</vt:lpstr>
      <vt:lpstr>Office Theme</vt:lpstr>
      <vt:lpstr>Module 4: Meals That Appeal to Kids</vt:lpstr>
      <vt:lpstr>Healthier Meals</vt:lpstr>
      <vt:lpstr>Which would you rather eat?</vt:lpstr>
      <vt:lpstr>What Makes Food Appealing?</vt:lpstr>
      <vt:lpstr>Let Kids Help with Other Food Activities, Too</vt:lpstr>
      <vt:lpstr>Activity</vt:lpstr>
      <vt:lpstr>Goal Setting</vt:lpstr>
      <vt:lpstr>PowerPoint Presentation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Courtney Kennedy</cp:lastModifiedBy>
  <cp:revision>106</cp:revision>
  <dcterms:created xsi:type="dcterms:W3CDTF">2008-09-27T23:05:46Z</dcterms:created>
  <dcterms:modified xsi:type="dcterms:W3CDTF">2017-05-08T20:00:43Z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84975;21443982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2012-12-05T13:57:02-0500</vt:lpwstr>
  </property>
  <property fmtid="{D5CDD505-2E9C-101B-9397-08002B2CF9AE}" pid="9" name="Offisync_ProviderName">
    <vt:lpwstr>Central Desktop</vt:lpwstr>
  </property>
</Properties>
</file>