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9" r:id="rId3"/>
    <p:sldId id="261" r:id="rId4"/>
    <p:sldId id="262" r:id="rId5"/>
    <p:sldId id="264" r:id="rId6"/>
    <p:sldId id="265" r:id="rId7"/>
    <p:sldId id="266" r:id="rId8"/>
    <p:sldId id="267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74" d="100"/>
          <a:sy n="74" d="100"/>
        </p:scale>
        <p:origin x="576" y="5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970468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990343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282496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26464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41270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713955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3839679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61818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365946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6564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41288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6CA2C74-3DFD-43C4-9C1E-CD2DBDD0B5DD}" type="datetimeFigureOut">
              <a:rPr lang="en-US" smtClean="0"/>
              <a:t>4/22/2020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B5B7993-42F4-45E9-86CE-4CC21A14A2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736287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jpeg"/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4" Type="http://schemas.openxmlformats.org/officeDocument/2006/relationships/image" Target="../media/image3.png"/><Relationship Id="rId9" Type="http://schemas.openxmlformats.org/officeDocument/2006/relationships/image" Target="../media/image10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10" Type="http://schemas.openxmlformats.org/officeDocument/2006/relationships/image" Target="../media/image11.png"/><Relationship Id="rId4" Type="http://schemas.openxmlformats.org/officeDocument/2006/relationships/image" Target="../media/image3.png"/><Relationship Id="rId9" Type="http://schemas.openxmlformats.org/officeDocument/2006/relationships/image" Target="../media/image10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png"/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4" Type="http://schemas.openxmlformats.org/officeDocument/2006/relationships/image" Target="../media/image3.png"/><Relationship Id="rId9" Type="http://schemas.openxmlformats.org/officeDocument/2006/relationships/image" Target="../media/image13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png"/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10" Type="http://schemas.openxmlformats.org/officeDocument/2006/relationships/image" Target="../media/image11.png"/><Relationship Id="rId4" Type="http://schemas.openxmlformats.org/officeDocument/2006/relationships/image" Target="../media/image3.png"/><Relationship Id="rId9" Type="http://schemas.openxmlformats.org/officeDocument/2006/relationships/image" Target="../media/image13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4" Type="http://schemas.openxmlformats.org/officeDocument/2006/relationships/image" Target="../media/image3.png"/><Relationship Id="rId9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10" Type="http://schemas.openxmlformats.org/officeDocument/2006/relationships/image" Target="../media/image11.png"/><Relationship Id="rId4" Type="http://schemas.openxmlformats.org/officeDocument/2006/relationships/image" Target="../media/image3.png"/><Relationship Id="rId9" Type="http://schemas.openxmlformats.org/officeDocument/2006/relationships/image" Target="../media/image1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DHHS-Logo_6x6_300dpi transpartent background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44882" y="3216289"/>
            <a:ext cx="860689" cy="8606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44DC9441-28CC-4A0C-92C1-EE4C1303E2A4" descr="CF94ADAF-9F81-4071-A0B2-08A09873E37D@oxfordnetwork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28350" y="4280393"/>
            <a:ext cx="1093751" cy="10949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901" b="36488"/>
          <a:stretch/>
        </p:blipFill>
        <p:spPr>
          <a:xfrm>
            <a:off x="10306488" y="1520790"/>
            <a:ext cx="1781004" cy="503621"/>
          </a:xfrm>
          <a:prstGeom prst="rect">
            <a:avLst/>
          </a:prstGeom>
        </p:spPr>
      </p:pic>
      <p:pic>
        <p:nvPicPr>
          <p:cNvPr id="16" name="7B225968-CF44-4624-92F9-F926CDEAA1E8" descr="93E19234-F13D-4C5B-A59F-E4F657D7DD6C@oxfordnetwork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73810" y="2294429"/>
            <a:ext cx="1002834" cy="6518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C62C852C-BB18-4D1F-98D4-CA968CD7E445" descr="C8405823-A813-49A9-B2DB-F1152E97ED38@oxfordnetwork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88282" y="632327"/>
            <a:ext cx="1417416" cy="5249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03122" y="5578765"/>
            <a:ext cx="945754" cy="860602"/>
          </a:xfrm>
          <a:prstGeom prst="rect">
            <a:avLst/>
          </a:prstGeom>
        </p:spPr>
      </p:pic>
      <p:pic>
        <p:nvPicPr>
          <p:cNvPr id="14" name="Picture 2" descr="Image result for myplate logo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58276" y="448281"/>
            <a:ext cx="6351614" cy="57741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9294744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DHHS-Logo_6x6_300dpi transpartent background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44882" y="3216289"/>
            <a:ext cx="860689" cy="8606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44DC9441-28CC-4A0C-92C1-EE4C1303E2A4" descr="CF94ADAF-9F81-4071-A0B2-08A09873E37D@oxfordnetwork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28350" y="4280393"/>
            <a:ext cx="1093751" cy="10949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901" b="36488"/>
          <a:stretch/>
        </p:blipFill>
        <p:spPr>
          <a:xfrm>
            <a:off x="10306488" y="1520790"/>
            <a:ext cx="1781004" cy="503621"/>
          </a:xfrm>
          <a:prstGeom prst="rect">
            <a:avLst/>
          </a:prstGeom>
        </p:spPr>
      </p:pic>
      <p:pic>
        <p:nvPicPr>
          <p:cNvPr id="16" name="7B225968-CF44-4624-92F9-F926CDEAA1E8" descr="93E19234-F13D-4C5B-A59F-E4F657D7DD6C@oxfordnetwork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73810" y="2294429"/>
            <a:ext cx="1002834" cy="6518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C62C852C-BB18-4D1F-98D4-CA968CD7E445" descr="C8405823-A813-49A9-B2DB-F1152E97ED38@oxfordnetwork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88282" y="632327"/>
            <a:ext cx="1417416" cy="5249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03122" y="5578765"/>
            <a:ext cx="945754" cy="860602"/>
          </a:xfrm>
          <a:prstGeom prst="rect">
            <a:avLst/>
          </a:prstGeom>
        </p:spPr>
      </p:pic>
      <p:pic>
        <p:nvPicPr>
          <p:cNvPr id="1026" name="Picture 2" descr="https://lh4.googleusercontent.com/VnngrxIdNk4chY8BN4lh73qKpYA1eY4IgnX4eMeDWWG6g9m3Qh3rX-2wOrJl6qWF0NILaNhFTRWw4RSb4W5YhE2EfS2zKFkxcHhAudK__Sd5U_5-OV_r5S5W8AeSaYUPmalaw5I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28956" y="1372466"/>
            <a:ext cx="6858000" cy="43910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8247438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DHHS-Logo_6x6_300dpi transpartent background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44882" y="3216289"/>
            <a:ext cx="860689" cy="8606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44DC9441-28CC-4A0C-92C1-EE4C1303E2A4" descr="CF94ADAF-9F81-4071-A0B2-08A09873E37D@oxfordnetwork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28350" y="4280393"/>
            <a:ext cx="1093751" cy="10949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901" b="36488"/>
          <a:stretch/>
        </p:blipFill>
        <p:spPr>
          <a:xfrm>
            <a:off x="10306488" y="1520790"/>
            <a:ext cx="1781004" cy="503621"/>
          </a:xfrm>
          <a:prstGeom prst="rect">
            <a:avLst/>
          </a:prstGeom>
        </p:spPr>
      </p:pic>
      <p:pic>
        <p:nvPicPr>
          <p:cNvPr id="16" name="7B225968-CF44-4624-92F9-F926CDEAA1E8" descr="93E19234-F13D-4C5B-A59F-E4F657D7DD6C@oxfordnetwork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73810" y="2294429"/>
            <a:ext cx="1002834" cy="6518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C62C852C-BB18-4D1F-98D4-CA968CD7E445" descr="C8405823-A813-49A9-B2DB-F1152E97ED38@oxfordnetwork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88282" y="632327"/>
            <a:ext cx="1417416" cy="5249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03122" y="5578765"/>
            <a:ext cx="945754" cy="860602"/>
          </a:xfrm>
          <a:prstGeom prst="rect">
            <a:avLst/>
          </a:prstGeom>
        </p:spPr>
      </p:pic>
      <p:pic>
        <p:nvPicPr>
          <p:cNvPr id="2050" name="Picture 2" descr="https://lh4.googleusercontent.com/o0EGdgju8Z3hRn81Ha3F3SAq31UEF4metl_pD52aMPUJavjZb1K0YD3ZlOyDxHB0CYNbaP6GF7SHiINXXWyynfR9zoljvXFJ6pfo_nZDvubBTzwyD5es6UsYOx4WNUIoWoZeoWI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8994" y="787400"/>
            <a:ext cx="4238625" cy="54006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https://lh5.googleusercontent.com/1vk1lB0vWVJIi3UAegbl2jPdOl_6VaItNHx0vTsJBOe20tKDLmRdBsMiCfepspbnpjHrmicH4aAZDdQSEG6JZbKk-mCWcn2mdguGgjvcEv518zzG47UOia1uQDJau351uhfhOvw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9539" y="2294429"/>
            <a:ext cx="3876675" cy="20002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2867160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DHHS-Logo_6x6_300dpi transpartent background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44882" y="3216289"/>
            <a:ext cx="860689" cy="8606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44DC9441-28CC-4A0C-92C1-EE4C1303E2A4" descr="CF94ADAF-9F81-4071-A0B2-08A09873E37D@oxfordnetwork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28350" y="4280393"/>
            <a:ext cx="1093751" cy="10949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901" b="36488"/>
          <a:stretch/>
        </p:blipFill>
        <p:spPr>
          <a:xfrm>
            <a:off x="10306488" y="1520790"/>
            <a:ext cx="1781004" cy="503621"/>
          </a:xfrm>
          <a:prstGeom prst="rect">
            <a:avLst/>
          </a:prstGeom>
        </p:spPr>
      </p:pic>
      <p:pic>
        <p:nvPicPr>
          <p:cNvPr id="16" name="7B225968-CF44-4624-92F9-F926CDEAA1E8" descr="93E19234-F13D-4C5B-A59F-E4F657D7DD6C@oxfordnetwork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73810" y="2294429"/>
            <a:ext cx="1002834" cy="6518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C62C852C-BB18-4D1F-98D4-CA968CD7E445" descr="C8405823-A813-49A9-B2DB-F1152E97ED38@oxfordnetwork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88282" y="632327"/>
            <a:ext cx="1417416" cy="5249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03122" y="5578765"/>
            <a:ext cx="945754" cy="860602"/>
          </a:xfrm>
          <a:prstGeom prst="rect">
            <a:avLst/>
          </a:prstGeom>
        </p:spPr>
      </p:pic>
      <p:pic>
        <p:nvPicPr>
          <p:cNvPr id="2050" name="Picture 2" descr="https://lh4.googleusercontent.com/o0EGdgju8Z3hRn81Ha3F3SAq31UEF4metl_pD52aMPUJavjZb1K0YD3ZlOyDxHB0CYNbaP6GF7SHiINXXWyynfR9zoljvXFJ6pfo_nZDvubBTzwyD5es6UsYOx4WNUIoWoZeoWI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8994" y="787400"/>
            <a:ext cx="4238625" cy="54006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https://lh5.googleusercontent.com/1vk1lB0vWVJIi3UAegbl2jPdOl_6VaItNHx0vTsJBOe20tKDLmRdBsMiCfepspbnpjHrmicH4aAZDdQSEG6JZbKk-mCWcn2mdguGgjvcEv518zzG47UOia1uQDJau351uhfhOvw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9539" y="2294429"/>
            <a:ext cx="3876675" cy="20002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6" descr="https://lh3.googleusercontent.com/r_y9TbcUDBED9RixXdiX9nbXn6kCESBTfestlJb3t9QvGDugpcUvJkR1XT-0JyaeJpSRP-kkej3yofjIbybDnOVFGFjzA7NVRYL9gjFRVNiY2byzn0-QyzqaS8fFeuskbt3gCAI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9830" y="4927676"/>
            <a:ext cx="2569152" cy="3726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6186501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DHHS-Logo_6x6_300dpi transpartent background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44882" y="3216289"/>
            <a:ext cx="860689" cy="8606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44DC9441-28CC-4A0C-92C1-EE4C1303E2A4" descr="CF94ADAF-9F81-4071-A0B2-08A09873E37D@oxfordnetwork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28350" y="4280393"/>
            <a:ext cx="1093751" cy="10949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901" b="36488"/>
          <a:stretch/>
        </p:blipFill>
        <p:spPr>
          <a:xfrm>
            <a:off x="10306488" y="1520790"/>
            <a:ext cx="1781004" cy="503621"/>
          </a:xfrm>
          <a:prstGeom prst="rect">
            <a:avLst/>
          </a:prstGeom>
        </p:spPr>
      </p:pic>
      <p:pic>
        <p:nvPicPr>
          <p:cNvPr id="16" name="7B225968-CF44-4624-92F9-F926CDEAA1E8" descr="93E19234-F13D-4C5B-A59F-E4F657D7DD6C@oxfordnetwork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73810" y="2294429"/>
            <a:ext cx="1002834" cy="6518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C62C852C-BB18-4D1F-98D4-CA968CD7E445" descr="C8405823-A813-49A9-B2DB-F1152E97ED38@oxfordnetwork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88282" y="632327"/>
            <a:ext cx="1417416" cy="5249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03122" y="5578765"/>
            <a:ext cx="945754" cy="860602"/>
          </a:xfrm>
          <a:prstGeom prst="rect">
            <a:avLst/>
          </a:prstGeom>
        </p:spPr>
      </p:pic>
      <p:pic>
        <p:nvPicPr>
          <p:cNvPr id="5122" name="Picture 2" descr="https://lh5.googleusercontent.com/aFkjvz2uoqTwjgjKNSQsjSAoeFnx-b9OBJSn3q8HqzQTnH0oWcxl4iydGBRGB2XLTgwGyshUzmFEbKrhnOhzViT5PTUeHLAbtPZSVxCGleswMHm7QfCSMOneUTUKaB6-f1AvZmY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5249" y="951877"/>
            <a:ext cx="4171950" cy="47053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4" name="Picture 4" descr="https://lh3.googleusercontent.com/VywKcQWPSWwPsYkZ2NlmyVnWQNkd2O-UYOIk6oUxO40tXMcW6fxp6Xfzz-7oOIFO3OHYJ2QuecYo7RyQ4BEVNMafI1iKWD7JbsGRC0F1IDPfPYiA7koDNpTjQwxA76-w-KUH3IQ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76134" y="1859683"/>
            <a:ext cx="3240157" cy="31929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7295351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DHHS-Logo_6x6_300dpi transpartent background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44882" y="3216289"/>
            <a:ext cx="860689" cy="8606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44DC9441-28CC-4A0C-92C1-EE4C1303E2A4" descr="CF94ADAF-9F81-4071-A0B2-08A09873E37D@oxfordnetwork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28350" y="4280393"/>
            <a:ext cx="1093751" cy="10949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901" b="36488"/>
          <a:stretch/>
        </p:blipFill>
        <p:spPr>
          <a:xfrm>
            <a:off x="10306488" y="1520790"/>
            <a:ext cx="1781004" cy="503621"/>
          </a:xfrm>
          <a:prstGeom prst="rect">
            <a:avLst/>
          </a:prstGeom>
        </p:spPr>
      </p:pic>
      <p:pic>
        <p:nvPicPr>
          <p:cNvPr id="16" name="7B225968-CF44-4624-92F9-F926CDEAA1E8" descr="93E19234-F13D-4C5B-A59F-E4F657D7DD6C@oxfordnetwork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73810" y="2294429"/>
            <a:ext cx="1002834" cy="6518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C62C852C-BB18-4D1F-98D4-CA968CD7E445" descr="C8405823-A813-49A9-B2DB-F1152E97ED38@oxfordnetwork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88282" y="632327"/>
            <a:ext cx="1417416" cy="5249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03122" y="5578765"/>
            <a:ext cx="945754" cy="860602"/>
          </a:xfrm>
          <a:prstGeom prst="rect">
            <a:avLst/>
          </a:prstGeom>
        </p:spPr>
      </p:pic>
      <p:pic>
        <p:nvPicPr>
          <p:cNvPr id="5122" name="Picture 2" descr="https://lh5.googleusercontent.com/aFkjvz2uoqTwjgjKNSQsjSAoeFnx-b9OBJSn3q8HqzQTnH0oWcxl4iydGBRGB2XLTgwGyshUzmFEbKrhnOhzViT5PTUeHLAbtPZSVxCGleswMHm7QfCSMOneUTUKaB6-f1AvZmY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5249" y="951877"/>
            <a:ext cx="4171950" cy="47053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4" name="Picture 4" descr="https://lh3.googleusercontent.com/VywKcQWPSWwPsYkZ2NlmyVnWQNkd2O-UYOIk6oUxO40tXMcW6fxp6Xfzz-7oOIFO3OHYJ2QuecYo7RyQ4BEVNMafI1iKWD7JbsGRC0F1IDPfPYiA7koDNpTjQwxA76-w-KUH3IQ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76134" y="1859683"/>
            <a:ext cx="3240157" cy="31929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0" name="Picture 2" descr="https://lh3.googleusercontent.com/r_y9TbcUDBED9RixXdiX9nbXn6kCESBTfestlJb3t9QvGDugpcUvJkR1XT-0JyaeJpSRP-kkej3yofjIbybDnOVFGFjzA7NVRYL9gjFRVNiY2byzn0-QyzqaS8fFeuskbt3gCAI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5249" y="5052588"/>
            <a:ext cx="3086100" cy="4476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6280356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DHHS-Logo_6x6_300dpi transpartent background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44882" y="3216289"/>
            <a:ext cx="860689" cy="8606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44DC9441-28CC-4A0C-92C1-EE4C1303E2A4" descr="CF94ADAF-9F81-4071-A0B2-08A09873E37D@oxfordnetwork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28350" y="4280393"/>
            <a:ext cx="1093751" cy="10949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901" b="36488"/>
          <a:stretch/>
        </p:blipFill>
        <p:spPr>
          <a:xfrm>
            <a:off x="10306488" y="1520790"/>
            <a:ext cx="1781004" cy="503621"/>
          </a:xfrm>
          <a:prstGeom prst="rect">
            <a:avLst/>
          </a:prstGeom>
        </p:spPr>
      </p:pic>
      <p:pic>
        <p:nvPicPr>
          <p:cNvPr id="16" name="7B225968-CF44-4624-92F9-F926CDEAA1E8" descr="93E19234-F13D-4C5B-A59F-E4F657D7DD6C@oxfordnetwork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73810" y="2294429"/>
            <a:ext cx="1002834" cy="6518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C62C852C-BB18-4D1F-98D4-CA968CD7E445" descr="C8405823-A813-49A9-B2DB-F1152E97ED38@oxfordnetwork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88282" y="632327"/>
            <a:ext cx="1417416" cy="5249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03122" y="5578765"/>
            <a:ext cx="945754" cy="860602"/>
          </a:xfrm>
          <a:prstGeom prst="rect">
            <a:avLst/>
          </a:prstGeom>
        </p:spPr>
      </p:pic>
      <p:pic>
        <p:nvPicPr>
          <p:cNvPr id="8194" name="Picture 2" descr="https://lh5.googleusercontent.com/i01PzT46OKCvTe_C3mSm0waBZ6TZ1zIei6jKCKlTjpWYDo78kluM0Pl9Lb-xxW6Cfae1V2A33v6GhlLZ1hTzUoHroWWJCVBstaNBrPupk9XFb38tnVg01WdUOvbA3gkBa1NuMn0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157" y="1029167"/>
            <a:ext cx="4238625" cy="5410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8" name="Picture 6" descr="https://lh3.googleusercontent.com/Aejd99SzYFzqxyiJ3VvanteIcqT6Hgfw-SLZoOlGmppKfdM2uD2flVy8Ytm2VcJS9It-KemQFBJw9BMCQTE8eOK329vFhJJbpaKMlJYQiunaRW3eK4L32OvixQiie5cZT3StxK4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06630" y="1894034"/>
            <a:ext cx="3590925" cy="3505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6822144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DHHS-Logo_6x6_300dpi transpartent background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44882" y="3216289"/>
            <a:ext cx="860689" cy="8606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44DC9441-28CC-4A0C-92C1-EE4C1303E2A4" descr="CF94ADAF-9F81-4071-A0B2-08A09873E37D@oxfordnetwork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28350" y="4280393"/>
            <a:ext cx="1093751" cy="10949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901" b="36488"/>
          <a:stretch/>
        </p:blipFill>
        <p:spPr>
          <a:xfrm>
            <a:off x="10306488" y="1520790"/>
            <a:ext cx="1781004" cy="503621"/>
          </a:xfrm>
          <a:prstGeom prst="rect">
            <a:avLst/>
          </a:prstGeom>
        </p:spPr>
      </p:pic>
      <p:pic>
        <p:nvPicPr>
          <p:cNvPr id="16" name="7B225968-CF44-4624-92F9-F926CDEAA1E8" descr="93E19234-F13D-4C5B-A59F-E4F657D7DD6C@oxfordnetworks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73810" y="2294429"/>
            <a:ext cx="1002834" cy="6518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C62C852C-BB18-4D1F-98D4-CA968CD7E445" descr="C8405823-A813-49A9-B2DB-F1152E97ED38@oxfordnetworks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88282" y="632327"/>
            <a:ext cx="1417416" cy="5249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03122" y="5578765"/>
            <a:ext cx="945754" cy="860602"/>
          </a:xfrm>
          <a:prstGeom prst="rect">
            <a:avLst/>
          </a:prstGeom>
        </p:spPr>
      </p:pic>
      <p:pic>
        <p:nvPicPr>
          <p:cNvPr id="8194" name="Picture 2" descr="https://lh5.googleusercontent.com/i01PzT46OKCvTe_C3mSm0waBZ6TZ1zIei6jKCKlTjpWYDo78kluM0Pl9Lb-xxW6Cfae1V2A33v6GhlLZ1hTzUoHroWWJCVBstaNBrPupk9XFb38tnVg01WdUOvbA3gkBa1NuMn0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157" y="1029167"/>
            <a:ext cx="4238625" cy="5410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8" name="Picture 6" descr="https://lh3.googleusercontent.com/Aejd99SzYFzqxyiJ3VvanteIcqT6Hgfw-SLZoOlGmppKfdM2uD2flVy8Ytm2VcJS9It-KemQFBJw9BMCQTE8eOK329vFhJJbpaKMlJYQiunaRW3eK4L32OvixQiie5cZT3StxK4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06630" y="1894034"/>
            <a:ext cx="3590925" cy="3505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220" name="Picture 4" descr="https://lh3.googleusercontent.com/r_y9TbcUDBED9RixXdiX9nbXn6kCESBTfestlJb3t9QvGDugpcUvJkR1XT-0JyaeJpSRP-kkej3yofjIbybDnOVFGFjzA7NVRYL9gjFRVNiY2byzn0-QyzqaS8fFeuskbt3gCAI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484" y="5050899"/>
            <a:ext cx="2236643" cy="3244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4723260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99</TotalTime>
  <Words>0</Words>
  <Application>Microsoft Office PowerPoint</Application>
  <PresentationFormat>Widescreen</PresentationFormat>
  <Paragraphs>0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2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MaineHealth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Hollie Legee-Cressman</dc:creator>
  <cp:lastModifiedBy>Courtney Kennedy</cp:lastModifiedBy>
  <cp:revision>5</cp:revision>
  <dcterms:created xsi:type="dcterms:W3CDTF">2020-04-09T14:09:59Z</dcterms:created>
  <dcterms:modified xsi:type="dcterms:W3CDTF">2020-04-23T01:28:59Z</dcterms:modified>
</cp:coreProperties>
</file>