
<file path=[Content_Types].xml><?xml version="1.0" encoding="utf-8"?>
<Types xmlns="http://schemas.openxmlformats.org/package/2006/content-types">
  <Default Extension="png" ContentType="image/png"/>
  <Default Extension="jpeg" ContentType="image/jpeg"/>
  <Default Extension="emf" ContentType="image/x-emf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18"/>
  </p:notesMasterIdLst>
  <p:sldIdLst>
    <p:sldId id="283" r:id="rId2"/>
    <p:sldId id="260" r:id="rId3"/>
    <p:sldId id="272" r:id="rId4"/>
    <p:sldId id="276" r:id="rId5"/>
    <p:sldId id="279" r:id="rId6"/>
    <p:sldId id="284" r:id="rId7"/>
    <p:sldId id="285" r:id="rId8"/>
    <p:sldId id="273" r:id="rId9"/>
    <p:sldId id="274" r:id="rId10"/>
    <p:sldId id="275" r:id="rId11"/>
    <p:sldId id="277" r:id="rId12"/>
    <p:sldId id="263" r:id="rId13"/>
    <p:sldId id="282" r:id="rId14"/>
    <p:sldId id="281" r:id="rId15"/>
    <p:sldId id="261" r:id="rId16"/>
    <p:sldId id="262" r:id="rId17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6EBE43"/>
    <a:srgbClr val="512507"/>
    <a:srgbClr val="AAA299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014" autoAdjust="0"/>
    <p:restoredTop sz="86395" autoAdjust="0"/>
  </p:normalViewPr>
  <p:slideViewPr>
    <p:cSldViewPr snapToGrid="0">
      <p:cViewPr varScale="1">
        <p:scale>
          <a:sx n="59" d="100"/>
          <a:sy n="59" d="100"/>
        </p:scale>
        <p:origin x="102" y="97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notesMaster" Target="notesMasters/notesMaster1.xml"/><Relationship Id="rId3" Type="http://schemas.openxmlformats.org/officeDocument/2006/relationships/slide" Target="slides/slide2.xml"/><Relationship Id="rId21" Type="http://schemas.openxmlformats.org/officeDocument/2006/relationships/theme" Target="theme/theme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0B2AE76C-C2B8-421D-8D1E-54935A77197E}" type="datetimeFigureOut">
              <a:rPr lang="en-US" smtClean="0"/>
              <a:t>1/11/2021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3DE99CEC-B618-4312-A6BB-8951F733462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0781342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dirty="0"/>
              <a:t>To insert</a:t>
            </a:r>
            <a:r>
              <a:rPr lang="en-US" baseline="0" dirty="0"/>
              <a:t> partner logo, use ‘</a:t>
            </a:r>
            <a:r>
              <a:rPr lang="en-US" b="1" baseline="0" dirty="0"/>
              <a:t>insert’ </a:t>
            </a:r>
            <a:r>
              <a:rPr lang="mr-IN" b="1" baseline="0" dirty="0"/>
              <a:t>–</a:t>
            </a:r>
            <a:r>
              <a:rPr lang="en-US" b="1" baseline="0" dirty="0"/>
              <a:t> ‘picture’ </a:t>
            </a:r>
            <a:r>
              <a:rPr lang="mr-IN" b="1" baseline="0" dirty="0"/>
              <a:t>–</a:t>
            </a:r>
            <a:r>
              <a:rPr lang="en-US" b="1" baseline="0" dirty="0"/>
              <a:t> ‘picture from file’</a:t>
            </a:r>
            <a:r>
              <a:rPr lang="en-US" baseline="0" dirty="0"/>
              <a:t>. Use the gray square as a guide to set the size of the logo. Make sure to delete box so it </a:t>
            </a:r>
            <a:r>
              <a:rPr lang="en-US" baseline="0" dirty="0" err="1"/>
              <a:t>doesn</a:t>
            </a:r>
            <a:r>
              <a:rPr lang="mr-IN" baseline="0" dirty="0"/>
              <a:t>’</a:t>
            </a:r>
            <a:r>
              <a:rPr lang="en-US" baseline="0" dirty="0"/>
              <a:t>t show up in final presentation. </a:t>
            </a:r>
            <a:endParaRPr lang="en-US" dirty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C6709D6-93C5-D64F-9800-896F699C4456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485739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 smtClean="0"/>
              <a:t>Use pages I14-15 to facilitate discussion with participants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DE99CEC-B618-4312-A6BB-8951F733462D}" type="slidenum">
              <a:rPr lang="en-US" smtClean="0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56706268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 smtClean="0"/>
              <a:t>Snack smart handout page 25/26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DE99CEC-B618-4312-A6BB-8951F733462D}" type="slidenum">
              <a:rPr lang="en-US" smtClean="0"/>
              <a:t>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32688925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DE99CEC-B618-4312-A6BB-8951F733462D}" type="slidenum">
              <a:rPr lang="en-US" smtClean="0"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20825504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DE99CEC-B618-4312-A6BB-8951F733462D}" type="slidenum">
              <a:rPr lang="en-US" smtClean="0"/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93266026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 smtClean="0"/>
              <a:t>Vanilla yogurt vs plain – allow participants to discuss</a:t>
            </a:r>
            <a:r>
              <a:rPr lang="en-US" baseline="0" dirty="0" smtClean="0"/>
              <a:t> difference in the label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DE99CEC-B618-4312-A6BB-8951F733462D}" type="slidenum">
              <a:rPr lang="en-US" smtClean="0"/>
              <a:t>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05472338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228600" indent="-228600">
              <a:buAutoNum type="arabicPeriod"/>
            </a:pPr>
            <a:r>
              <a:rPr lang="en-US" baseline="0" dirty="0" smtClean="0"/>
              <a:t>Chain Restaurant </a:t>
            </a:r>
            <a:r>
              <a:rPr lang="en-US" baseline="0" dirty="0" smtClean="0"/>
              <a:t>Hand-Battered Fish</a:t>
            </a:r>
          </a:p>
          <a:p>
            <a:pPr marL="228600" indent="-228600">
              <a:buAutoNum type="arabicPeriod"/>
            </a:pPr>
            <a:r>
              <a:rPr lang="en-US" baseline="0" dirty="0" smtClean="0"/>
              <a:t>Cooking Matters Baked  Flaked Fish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DE99CEC-B618-4312-A6BB-8951F733462D}" type="slidenum">
              <a:rPr lang="en-US" smtClean="0"/>
              <a:t>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9020908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228600" indent="-228600">
              <a:buAutoNum type="arabicPeriod"/>
            </a:pPr>
            <a:r>
              <a:rPr lang="en-US" baseline="0" dirty="0" smtClean="0"/>
              <a:t>Chain Restaurant </a:t>
            </a:r>
            <a:r>
              <a:rPr lang="en-US" baseline="0" dirty="0" smtClean="0"/>
              <a:t>Chicken Tender Plate (tenders only)</a:t>
            </a:r>
          </a:p>
          <a:p>
            <a:pPr marL="228600" indent="-228600">
              <a:buAutoNum type="arabicPeriod"/>
            </a:pPr>
            <a:r>
              <a:rPr lang="en-US" baseline="0" dirty="0" smtClean="0"/>
              <a:t>Cooking Matters Baked  Flaked Chicken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DE99CEC-B618-4312-A6BB-8951F733462D}" type="slidenum">
              <a:rPr lang="en-US" smtClean="0"/>
              <a:t>10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16094073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 smtClean="0"/>
              <a:t>Pages 28/29 in participant book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DE99CEC-B618-4312-A6BB-8951F733462D}" type="slidenum">
              <a:rPr lang="en-US" smtClean="0"/>
              <a:t>11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12891391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 smtClean="0"/>
              <a:t>Pages 30/31 participant book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DE99CEC-B618-4312-A6BB-8951F733462D}" type="slidenum">
              <a:rPr lang="en-US" smtClean="0"/>
              <a:t>13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89414447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dirty="0" smtClean="0"/>
              <a:t>These are also listed in you participant book on page 56.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DE99CEC-B618-4312-A6BB-8951F733462D}" type="slidenum">
              <a:rPr lang="en-US" smtClean="0"/>
              <a:t>14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21552183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3.png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4.jpe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3.png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Master" Target="../slideMasters/slideMaster1.xml"/></Relationships>
</file>

<file path=ppt/slideLayouts/_rels/slideLayout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G"/><Relationship Id="rId1" Type="http://schemas.openxmlformats.org/officeDocument/2006/relationships/slideMaster" Target="../slideMasters/slideMaster1.xml"/></Relationships>
</file>

<file path=ppt/slideLayouts/_rels/slideLayout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Master" Target="../slideMasters/slideMaster1.xml"/></Relationships>
</file>

<file path=ppt/slideLayouts/_rels/slideLayout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Master" Target="../slideMasters/slideMaster1.xml"/></Relationships>
</file>

<file path=ppt/slideLayouts/_rels/slideLayout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ver Title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12185650" cy="6858000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158038" y="5738593"/>
            <a:ext cx="2138428" cy="705114"/>
          </a:xfrm>
          <a:prstGeom prst="rect">
            <a:avLst/>
          </a:prstGeom>
        </p:spPr>
      </p:pic>
      <p:cxnSp>
        <p:nvCxnSpPr>
          <p:cNvPr id="9" name="Straight Connector 8"/>
          <p:cNvCxnSpPr/>
          <p:nvPr userDrawn="1"/>
        </p:nvCxnSpPr>
        <p:spPr>
          <a:xfrm>
            <a:off x="9622050" y="5807895"/>
            <a:ext cx="13931" cy="683959"/>
          </a:xfrm>
          <a:prstGeom prst="line">
            <a:avLst/>
          </a:prstGeom>
          <a:ln>
            <a:solidFill>
              <a:schemeClr val="tx2">
                <a:lumMod val="20000"/>
                <a:lumOff val="8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0" name="Picture 9">
            <a:extLst>
              <a:ext uri="{FF2B5EF4-FFF2-40B4-BE49-F238E27FC236}">
                <a16:creationId xmlns:a16="http://schemas.microsoft.com/office/drawing/2014/main" id="{8D1D2E8B-C5B7-9047-AD14-241911A64DDF}"/>
              </a:ext>
            </a:extLst>
          </p:cNvPr>
          <p:cNvPicPr>
            <a:picLocks noChangeAspect="1"/>
          </p:cNvPicPr>
          <p:nvPr userDrawn="1"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9890234" y="6010273"/>
            <a:ext cx="2073343" cy="583128"/>
          </a:xfrm>
          <a:prstGeom prst="rect">
            <a:avLst/>
          </a:prstGeom>
        </p:spPr>
      </p:pic>
      <p:sp>
        <p:nvSpPr>
          <p:cNvPr id="11" name="TextBox 10"/>
          <p:cNvSpPr txBox="1"/>
          <p:nvPr userDrawn="1"/>
        </p:nvSpPr>
        <p:spPr>
          <a:xfrm>
            <a:off x="10271184" y="5844928"/>
            <a:ext cx="1311442" cy="4924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800" dirty="0" smtClean="0"/>
              <a:t>NATIONAL SPONSOR</a:t>
            </a:r>
          </a:p>
          <a:p>
            <a:pPr algn="ctr"/>
            <a:endParaRPr lang="en-US" dirty="0"/>
          </a:p>
        </p:txBody>
      </p:sp>
      <p:sp>
        <p:nvSpPr>
          <p:cNvPr id="13" name="Text Placeholder 12"/>
          <p:cNvSpPr>
            <a:spLocks noGrp="1"/>
          </p:cNvSpPr>
          <p:nvPr>
            <p:ph type="body" sz="quarter" idx="10" hasCustomPrompt="1"/>
          </p:nvPr>
        </p:nvSpPr>
        <p:spPr>
          <a:xfrm>
            <a:off x="1011238" y="974725"/>
            <a:ext cx="3873500" cy="2333625"/>
          </a:xfrm>
        </p:spPr>
        <p:txBody>
          <a:bodyPr/>
          <a:lstStyle>
            <a:lvl1pPr marL="0" indent="0">
              <a:buFontTx/>
              <a:buNone/>
              <a:defRPr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>
                <a:latin typeface="Arial" panose="020B0604020202020204" pitchFamily="34" charset="0"/>
                <a:cs typeface="Arial" panose="020B0604020202020204" pitchFamily="34" charset="0"/>
              </a:rPr>
              <a:t>Click to add title</a:t>
            </a:r>
            <a:endParaRPr lang="en-US" dirty="0"/>
          </a:p>
        </p:txBody>
      </p:sp>
      <p:sp>
        <p:nvSpPr>
          <p:cNvPr id="17" name="Text Placeholder 16"/>
          <p:cNvSpPr>
            <a:spLocks noGrp="1"/>
          </p:cNvSpPr>
          <p:nvPr>
            <p:ph type="body" sz="quarter" idx="11" hasCustomPrompt="1"/>
          </p:nvPr>
        </p:nvSpPr>
        <p:spPr>
          <a:xfrm>
            <a:off x="1011238" y="3429000"/>
            <a:ext cx="3873500" cy="1937084"/>
          </a:xfrm>
        </p:spPr>
        <p:txBody>
          <a:bodyPr>
            <a:normAutofit/>
          </a:bodyPr>
          <a:lstStyle>
            <a:lvl1pPr marL="0" indent="0">
              <a:buFontTx/>
              <a:buNone/>
              <a:defRPr sz="200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subtitle</a:t>
            </a:r>
            <a:endParaRPr lang="en-US" dirty="0"/>
          </a:p>
        </p:txBody>
      </p:sp>
      <p:sp>
        <p:nvSpPr>
          <p:cNvPr id="19" name="Text Placeholder 18"/>
          <p:cNvSpPr>
            <a:spLocks noGrp="1"/>
          </p:cNvSpPr>
          <p:nvPr>
            <p:ph type="body" sz="quarter" idx="12" hasCustomPrompt="1"/>
          </p:nvPr>
        </p:nvSpPr>
        <p:spPr>
          <a:xfrm>
            <a:off x="879332" y="5540949"/>
            <a:ext cx="3729037" cy="395287"/>
          </a:xfrm>
        </p:spPr>
        <p:txBody>
          <a:bodyPr>
            <a:normAutofit/>
          </a:bodyPr>
          <a:lstStyle>
            <a:lvl1pPr marL="0" indent="0">
              <a:buNone/>
              <a:defRPr sz="1600" baseline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sz="1800" dirty="0" smtClean="0"/>
              <a:t>Date, Month, Year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7442805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ver Title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12188952" cy="6858000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094978" y="5738593"/>
            <a:ext cx="2138428" cy="705114"/>
          </a:xfrm>
          <a:prstGeom prst="rect">
            <a:avLst/>
          </a:prstGeom>
        </p:spPr>
      </p:pic>
      <p:sp>
        <p:nvSpPr>
          <p:cNvPr id="10" name="Text Placeholder 9"/>
          <p:cNvSpPr>
            <a:spLocks noGrp="1"/>
          </p:cNvSpPr>
          <p:nvPr>
            <p:ph type="body" sz="quarter" idx="10" hasCustomPrompt="1"/>
          </p:nvPr>
        </p:nvSpPr>
        <p:spPr>
          <a:xfrm>
            <a:off x="7094538" y="1214438"/>
            <a:ext cx="4238625" cy="1131887"/>
          </a:xfrm>
        </p:spPr>
        <p:txBody>
          <a:bodyPr/>
          <a:lstStyle>
            <a:lvl1pPr marL="0" indent="0">
              <a:buFontTx/>
              <a:buNone/>
              <a:defRPr>
                <a:solidFill>
                  <a:srgbClr val="6EBE43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title</a:t>
            </a:r>
            <a:endParaRPr lang="en-US" dirty="0"/>
          </a:p>
        </p:txBody>
      </p:sp>
      <p:sp>
        <p:nvSpPr>
          <p:cNvPr id="12" name="Text Placeholder 11"/>
          <p:cNvSpPr>
            <a:spLocks noGrp="1"/>
          </p:cNvSpPr>
          <p:nvPr>
            <p:ph type="body" sz="quarter" idx="11" hasCustomPrompt="1"/>
          </p:nvPr>
        </p:nvSpPr>
        <p:spPr>
          <a:xfrm>
            <a:off x="7094538" y="2863850"/>
            <a:ext cx="4238625" cy="1143000"/>
          </a:xfrm>
        </p:spPr>
        <p:txBody>
          <a:bodyPr>
            <a:normAutofit/>
          </a:bodyPr>
          <a:lstStyle>
            <a:lvl1pPr marL="0" indent="0">
              <a:buFontTx/>
              <a:buNone/>
              <a:defRPr sz="2000">
                <a:solidFill>
                  <a:srgbClr val="AAA299"/>
                </a:solidFill>
              </a:defRPr>
            </a:lvl1pPr>
          </a:lstStyle>
          <a:p>
            <a:pPr lvl="0"/>
            <a:r>
              <a:rPr lang="en-US" sz="2000" dirty="0" smtClean="0"/>
              <a:t>Click to add subtitle</a:t>
            </a:r>
            <a:endParaRPr lang="en-US" dirty="0"/>
          </a:p>
        </p:txBody>
      </p:sp>
      <p:sp>
        <p:nvSpPr>
          <p:cNvPr id="14" name="Text Placeholder 13"/>
          <p:cNvSpPr>
            <a:spLocks noGrp="1"/>
          </p:cNvSpPr>
          <p:nvPr>
            <p:ph type="body" sz="quarter" idx="12" hasCustomPrompt="1"/>
          </p:nvPr>
        </p:nvSpPr>
        <p:spPr>
          <a:xfrm>
            <a:off x="7094538" y="5059939"/>
            <a:ext cx="3011487" cy="264361"/>
          </a:xfrm>
        </p:spPr>
        <p:txBody>
          <a:bodyPr>
            <a:normAutofit/>
          </a:bodyPr>
          <a:lstStyle>
            <a:lvl1pPr marL="0" indent="0">
              <a:buFontTx/>
              <a:buNone/>
              <a:defRPr sz="1600" baseline="0">
                <a:solidFill>
                  <a:srgbClr val="AAA299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sz="1600" dirty="0" smtClean="0">
                <a:latin typeface="Arial" panose="020B0604020202020204" pitchFamily="34" charset="0"/>
                <a:cs typeface="Arial" panose="020B0604020202020204" pitchFamily="34" charset="0"/>
              </a:rPr>
              <a:t>Date, Month, Year</a:t>
            </a:r>
            <a:endParaRPr lang="en-US" dirty="0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8D1D2E8B-C5B7-9047-AD14-241911A64DDF}"/>
              </a:ext>
            </a:extLst>
          </p:cNvPr>
          <p:cNvPicPr>
            <a:picLocks noChangeAspect="1"/>
          </p:cNvPicPr>
          <p:nvPr userDrawn="1"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9890234" y="6010273"/>
            <a:ext cx="2073343" cy="583128"/>
          </a:xfrm>
          <a:prstGeom prst="rect">
            <a:avLst/>
          </a:prstGeom>
        </p:spPr>
      </p:pic>
      <p:sp>
        <p:nvSpPr>
          <p:cNvPr id="2" name="TextBox 1"/>
          <p:cNvSpPr txBox="1"/>
          <p:nvPr userDrawn="1"/>
        </p:nvSpPr>
        <p:spPr>
          <a:xfrm>
            <a:off x="10235823" y="5844928"/>
            <a:ext cx="1382164" cy="4924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800" dirty="0" smtClean="0"/>
              <a:t>NATIONAL SPONSOR</a:t>
            </a:r>
          </a:p>
          <a:p>
            <a:pPr algn="ctr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317110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with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 userDrawn="1"/>
        </p:nvSpPr>
        <p:spPr>
          <a:xfrm>
            <a:off x="2343181" y="0"/>
            <a:ext cx="192088" cy="6858000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 dirty="0">
              <a:solidFill>
                <a:schemeClr val="bg2">
                  <a:lumMod val="10000"/>
                </a:schemeClr>
              </a:solidFill>
            </a:endParaRPr>
          </a:p>
        </p:txBody>
      </p:sp>
      <p:cxnSp>
        <p:nvCxnSpPr>
          <p:cNvPr id="8" name="Straight Connector 7"/>
          <p:cNvCxnSpPr/>
          <p:nvPr userDrawn="1"/>
        </p:nvCxnSpPr>
        <p:spPr>
          <a:xfrm>
            <a:off x="2439225" y="0"/>
            <a:ext cx="3529" cy="3265714"/>
          </a:xfrm>
          <a:prstGeom prst="line">
            <a:avLst/>
          </a:prstGeom>
          <a:ln w="171450">
            <a:solidFill>
              <a:srgbClr val="6FC045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9" name="Picture 8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9293" y="5833798"/>
            <a:ext cx="2138428" cy="705114"/>
          </a:xfrm>
          <a:prstGeom prst="rect">
            <a:avLst/>
          </a:prstGeom>
        </p:spPr>
      </p:pic>
      <p:sp>
        <p:nvSpPr>
          <p:cNvPr id="13" name="Text Placeholder 12"/>
          <p:cNvSpPr>
            <a:spLocks noGrp="1"/>
          </p:cNvSpPr>
          <p:nvPr>
            <p:ph type="body" sz="quarter" idx="11"/>
          </p:nvPr>
        </p:nvSpPr>
        <p:spPr>
          <a:xfrm>
            <a:off x="2695575" y="1495198"/>
            <a:ext cx="8886825" cy="3784373"/>
          </a:xfrm>
        </p:spPr>
        <p:txBody>
          <a:bodyPr>
            <a:normAutofit/>
          </a:bodyPr>
          <a:lstStyle>
            <a:lvl1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1pPr>
            <a:lvl2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2pPr>
            <a:lvl3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3pPr>
            <a:lvl4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4pPr>
            <a:lvl5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15" name="Text Placeholder 14"/>
          <p:cNvSpPr>
            <a:spLocks noGrp="1"/>
          </p:cNvSpPr>
          <p:nvPr>
            <p:ph type="body" sz="quarter" idx="12" hasCustomPrompt="1"/>
          </p:nvPr>
        </p:nvSpPr>
        <p:spPr>
          <a:xfrm>
            <a:off x="2695575" y="157163"/>
            <a:ext cx="9107488" cy="1072923"/>
          </a:xfrm>
        </p:spPr>
        <p:txBody>
          <a:bodyPr>
            <a:normAutofit/>
          </a:bodyPr>
          <a:lstStyle>
            <a:lvl1pPr marL="0" indent="0">
              <a:buFontTx/>
              <a:buNone/>
              <a:defRPr sz="4800" baseline="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title</a:t>
            </a:r>
            <a:endParaRPr lang="en-US" dirty="0"/>
          </a:p>
        </p:txBody>
      </p:sp>
      <p:sp>
        <p:nvSpPr>
          <p:cNvPr id="2" name="TextBox 1"/>
          <p:cNvSpPr txBox="1"/>
          <p:nvPr userDrawn="1"/>
        </p:nvSpPr>
        <p:spPr>
          <a:xfrm>
            <a:off x="8991601" y="6538912"/>
            <a:ext cx="2590799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65000"/>
                  </a:schemeClr>
                </a:solidFill>
              </a:rPr>
              <a:t>Share Our Strength’s Cooking Matters</a:t>
            </a:r>
            <a:endParaRPr lang="en-US" sz="1200" dirty="0">
              <a:solidFill>
                <a:schemeClr val="bg1">
                  <a:lumMod val="65000"/>
                </a:schemeClr>
              </a:solidFill>
            </a:endParaRPr>
          </a:p>
        </p:txBody>
      </p:sp>
      <p:sp>
        <p:nvSpPr>
          <p:cNvPr id="3" name="TextBox 2"/>
          <p:cNvSpPr txBox="1"/>
          <p:nvPr userDrawn="1"/>
        </p:nvSpPr>
        <p:spPr>
          <a:xfrm>
            <a:off x="11392353" y="6523522"/>
            <a:ext cx="443367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fld id="{E2CDAEF7-CE42-4355-94E4-DC7944B29686}" type="slidenum">
              <a:rPr lang="en-US" sz="1400" smtClean="0">
                <a:solidFill>
                  <a:schemeClr val="bg1">
                    <a:lumMod val="65000"/>
                  </a:schemeClr>
                </a:solidFill>
              </a:rPr>
              <a:t>‹#›</a:t>
            </a:fld>
            <a:endParaRPr lang="en-US" sz="1400" dirty="0">
              <a:solidFill>
                <a:schemeClr val="bg1">
                  <a:lumMod val="6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960616913"/>
      </p:ext>
    </p:extLst>
  </p:cSld>
  <p:clrMapOvr>
    <a:masterClrMapping/>
  </p:clrMapOvr>
  <p:hf hdr="0" ftr="0" dt="0"/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itle with Text"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 userDrawn="1"/>
        </p:nvSpPr>
        <p:spPr>
          <a:xfrm>
            <a:off x="2343181" y="0"/>
            <a:ext cx="192088" cy="6858000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 dirty="0">
              <a:solidFill>
                <a:schemeClr val="bg2">
                  <a:lumMod val="10000"/>
                </a:schemeClr>
              </a:solidFill>
            </a:endParaRPr>
          </a:p>
        </p:txBody>
      </p:sp>
      <p:cxnSp>
        <p:nvCxnSpPr>
          <p:cNvPr id="8" name="Straight Connector 7"/>
          <p:cNvCxnSpPr/>
          <p:nvPr userDrawn="1"/>
        </p:nvCxnSpPr>
        <p:spPr>
          <a:xfrm>
            <a:off x="2439225" y="0"/>
            <a:ext cx="3529" cy="3265714"/>
          </a:xfrm>
          <a:prstGeom prst="line">
            <a:avLst/>
          </a:prstGeom>
          <a:ln w="171450">
            <a:solidFill>
              <a:srgbClr val="6FC045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9" name="Picture 8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9293" y="5833798"/>
            <a:ext cx="2138428" cy="705114"/>
          </a:xfrm>
          <a:prstGeom prst="rect">
            <a:avLst/>
          </a:prstGeom>
        </p:spPr>
      </p:pic>
      <p:sp>
        <p:nvSpPr>
          <p:cNvPr id="13" name="Text Placeholder 12"/>
          <p:cNvSpPr>
            <a:spLocks noGrp="1"/>
          </p:cNvSpPr>
          <p:nvPr>
            <p:ph type="body" sz="quarter" idx="11"/>
          </p:nvPr>
        </p:nvSpPr>
        <p:spPr>
          <a:xfrm>
            <a:off x="2695575" y="1439310"/>
            <a:ext cx="9107488" cy="4879492"/>
          </a:xfrm>
        </p:spPr>
        <p:txBody>
          <a:bodyPr>
            <a:normAutofit/>
          </a:bodyPr>
          <a:lstStyle>
            <a:lvl1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1pPr>
            <a:lvl2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2pPr>
            <a:lvl3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3pPr>
            <a:lvl4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4pPr>
            <a:lvl5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15" name="Text Placeholder 14"/>
          <p:cNvSpPr>
            <a:spLocks noGrp="1"/>
          </p:cNvSpPr>
          <p:nvPr>
            <p:ph type="body" sz="quarter" idx="12" hasCustomPrompt="1"/>
          </p:nvPr>
        </p:nvSpPr>
        <p:spPr>
          <a:xfrm>
            <a:off x="2695575" y="157163"/>
            <a:ext cx="9107488" cy="1062037"/>
          </a:xfrm>
        </p:spPr>
        <p:txBody>
          <a:bodyPr>
            <a:normAutofit/>
          </a:bodyPr>
          <a:lstStyle>
            <a:lvl1pPr marL="0" indent="0">
              <a:buFontTx/>
              <a:buNone/>
              <a:defRPr sz="4800" baseline="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>
                <a:latin typeface="+mj-lt"/>
                <a:cs typeface="Arial" panose="020B0604020202020204" pitchFamily="34" charset="0"/>
              </a:rPr>
              <a:t>Click to add title</a:t>
            </a:r>
            <a:endParaRPr lang="en-US" dirty="0"/>
          </a:p>
        </p:txBody>
      </p:sp>
      <p:sp>
        <p:nvSpPr>
          <p:cNvPr id="10" name="TextBox 9"/>
          <p:cNvSpPr txBox="1"/>
          <p:nvPr userDrawn="1"/>
        </p:nvSpPr>
        <p:spPr>
          <a:xfrm>
            <a:off x="8991601" y="6538912"/>
            <a:ext cx="2590799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65000"/>
                  </a:schemeClr>
                </a:solidFill>
              </a:rPr>
              <a:t>Share Our Strength’s Cooking Matters</a:t>
            </a:r>
            <a:endParaRPr lang="en-US" sz="1200" dirty="0">
              <a:solidFill>
                <a:schemeClr val="bg1">
                  <a:lumMod val="6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02500536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Title with Text">
    <p:bg>
      <p:bgPr>
        <a:solidFill>
          <a:schemeClr val="accent6">
            <a:lumMod val="20000"/>
            <a:lumOff val="8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 userDrawn="1"/>
        </p:nvSpPr>
        <p:spPr>
          <a:xfrm>
            <a:off x="2343181" y="0"/>
            <a:ext cx="192088" cy="6858000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 dirty="0">
              <a:solidFill>
                <a:schemeClr val="bg2">
                  <a:lumMod val="10000"/>
                </a:schemeClr>
              </a:solidFill>
            </a:endParaRPr>
          </a:p>
        </p:txBody>
      </p:sp>
      <p:cxnSp>
        <p:nvCxnSpPr>
          <p:cNvPr id="8" name="Straight Connector 7"/>
          <p:cNvCxnSpPr/>
          <p:nvPr userDrawn="1"/>
        </p:nvCxnSpPr>
        <p:spPr>
          <a:xfrm>
            <a:off x="2439225" y="0"/>
            <a:ext cx="3529" cy="3265714"/>
          </a:xfrm>
          <a:prstGeom prst="line">
            <a:avLst/>
          </a:prstGeom>
          <a:ln w="171450">
            <a:solidFill>
              <a:srgbClr val="6FC045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9" name="Picture 8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9293" y="5833798"/>
            <a:ext cx="2138428" cy="705114"/>
          </a:xfrm>
          <a:prstGeom prst="rect">
            <a:avLst/>
          </a:prstGeom>
        </p:spPr>
      </p:pic>
      <p:sp>
        <p:nvSpPr>
          <p:cNvPr id="13" name="Text Placeholder 12"/>
          <p:cNvSpPr>
            <a:spLocks noGrp="1"/>
          </p:cNvSpPr>
          <p:nvPr>
            <p:ph type="body" sz="quarter" idx="11"/>
          </p:nvPr>
        </p:nvSpPr>
        <p:spPr>
          <a:xfrm>
            <a:off x="2695575" y="1385140"/>
            <a:ext cx="9107488" cy="4511675"/>
          </a:xfrm>
        </p:spPr>
        <p:txBody>
          <a:bodyPr>
            <a:normAutofit/>
          </a:bodyPr>
          <a:lstStyle>
            <a:lvl1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1pPr>
            <a:lvl2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2pPr>
            <a:lvl3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3pPr>
            <a:lvl4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4pPr>
            <a:lvl5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15" name="Text Placeholder 14"/>
          <p:cNvSpPr>
            <a:spLocks noGrp="1"/>
          </p:cNvSpPr>
          <p:nvPr>
            <p:ph type="body" sz="quarter" idx="12" hasCustomPrompt="1"/>
          </p:nvPr>
        </p:nvSpPr>
        <p:spPr>
          <a:xfrm>
            <a:off x="2695575" y="157163"/>
            <a:ext cx="9107488" cy="1035533"/>
          </a:xfrm>
        </p:spPr>
        <p:txBody>
          <a:bodyPr>
            <a:normAutofit/>
          </a:bodyPr>
          <a:lstStyle>
            <a:lvl1pPr marL="0" indent="0">
              <a:buFontTx/>
              <a:buNone/>
              <a:defRPr sz="4800" baseline="0">
                <a:solidFill>
                  <a:srgbClr val="6EBE43"/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>
                <a:latin typeface="+mj-lt"/>
                <a:cs typeface="Arial" panose="020B0604020202020204" pitchFamily="34" charset="0"/>
              </a:rPr>
              <a:t>Click to add title</a:t>
            </a:r>
            <a:endParaRPr lang="en-US" dirty="0"/>
          </a:p>
        </p:txBody>
      </p:sp>
      <p:sp>
        <p:nvSpPr>
          <p:cNvPr id="10" name="TextBox 9"/>
          <p:cNvSpPr txBox="1"/>
          <p:nvPr userDrawn="1"/>
        </p:nvSpPr>
        <p:spPr>
          <a:xfrm>
            <a:off x="8991601" y="6538912"/>
            <a:ext cx="2590799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65000"/>
                  </a:schemeClr>
                </a:solidFill>
              </a:rPr>
              <a:t>Share Our Strength’s Cooking Matters</a:t>
            </a:r>
            <a:endParaRPr lang="en-US" sz="1200" dirty="0">
              <a:solidFill>
                <a:schemeClr val="bg1">
                  <a:lumMod val="6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25955655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Text w/ Pho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 userDrawn="1"/>
        </p:nvSpPr>
        <p:spPr>
          <a:xfrm>
            <a:off x="2343181" y="0"/>
            <a:ext cx="192088" cy="6858000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 dirty="0">
              <a:solidFill>
                <a:schemeClr val="bg2">
                  <a:lumMod val="10000"/>
                </a:schemeClr>
              </a:solidFill>
            </a:endParaRPr>
          </a:p>
        </p:txBody>
      </p:sp>
      <p:cxnSp>
        <p:nvCxnSpPr>
          <p:cNvPr id="8" name="Straight Connector 7"/>
          <p:cNvCxnSpPr/>
          <p:nvPr userDrawn="1"/>
        </p:nvCxnSpPr>
        <p:spPr>
          <a:xfrm>
            <a:off x="2439225" y="0"/>
            <a:ext cx="3529" cy="3265714"/>
          </a:xfrm>
          <a:prstGeom prst="line">
            <a:avLst/>
          </a:prstGeom>
          <a:ln w="171450">
            <a:solidFill>
              <a:srgbClr val="6FC045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9" name="Picture 8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9293" y="5833798"/>
            <a:ext cx="2138428" cy="705114"/>
          </a:xfrm>
          <a:prstGeom prst="rect">
            <a:avLst/>
          </a:prstGeom>
        </p:spPr>
      </p:pic>
      <p:sp>
        <p:nvSpPr>
          <p:cNvPr id="13" name="Text Placeholder 12"/>
          <p:cNvSpPr>
            <a:spLocks noGrp="1"/>
          </p:cNvSpPr>
          <p:nvPr>
            <p:ph type="body" sz="quarter" idx="11"/>
          </p:nvPr>
        </p:nvSpPr>
        <p:spPr>
          <a:xfrm>
            <a:off x="2695575" y="1441244"/>
            <a:ext cx="9107488" cy="4511675"/>
          </a:xfrm>
        </p:spPr>
        <p:txBody>
          <a:bodyPr>
            <a:normAutofit/>
          </a:bodyPr>
          <a:lstStyle>
            <a:lvl1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1pPr>
            <a:lvl2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2pPr>
            <a:lvl3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3pPr>
            <a:lvl4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4pPr>
            <a:lvl5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15" name="Text Placeholder 14"/>
          <p:cNvSpPr>
            <a:spLocks noGrp="1"/>
          </p:cNvSpPr>
          <p:nvPr>
            <p:ph type="body" sz="quarter" idx="12" hasCustomPrompt="1"/>
          </p:nvPr>
        </p:nvSpPr>
        <p:spPr>
          <a:xfrm>
            <a:off x="2695575" y="157163"/>
            <a:ext cx="9107488" cy="1088541"/>
          </a:xfrm>
        </p:spPr>
        <p:txBody>
          <a:bodyPr>
            <a:normAutofit/>
          </a:bodyPr>
          <a:lstStyle>
            <a:lvl1pPr marL="0" indent="0">
              <a:buFontTx/>
              <a:buNone/>
              <a:defRPr sz="4800" baseline="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>
                <a:latin typeface="+mj-lt"/>
              </a:rPr>
              <a:t>Click to add title</a:t>
            </a:r>
            <a:endParaRPr lang="en-US" dirty="0"/>
          </a:p>
        </p:txBody>
      </p:sp>
      <p:sp>
        <p:nvSpPr>
          <p:cNvPr id="3" name="Picture Placeholder 2"/>
          <p:cNvSpPr>
            <a:spLocks noGrp="1"/>
          </p:cNvSpPr>
          <p:nvPr>
            <p:ph type="pic" sz="quarter" idx="13"/>
          </p:nvPr>
        </p:nvSpPr>
        <p:spPr>
          <a:xfrm>
            <a:off x="79375" y="157163"/>
            <a:ext cx="2138363" cy="5426075"/>
          </a:xfrm>
        </p:spPr>
        <p:txBody>
          <a:bodyPr>
            <a:normAutofit/>
          </a:bodyPr>
          <a:lstStyle>
            <a:lvl1pPr marL="0" indent="0">
              <a:buFontTx/>
              <a:buNone/>
              <a:defRPr sz="1600">
                <a:solidFill>
                  <a:srgbClr val="AAA299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dirty="0" smtClean="0">
                <a:latin typeface="Arial" panose="020B0604020202020204" pitchFamily="34" charset="0"/>
                <a:cs typeface="Arial" panose="020B0604020202020204" pitchFamily="34" charset="0"/>
              </a:rPr>
              <a:t>Click icon to add picture</a:t>
            </a:r>
            <a:endParaRPr lang="en-US" dirty="0"/>
          </a:p>
        </p:txBody>
      </p:sp>
      <p:sp>
        <p:nvSpPr>
          <p:cNvPr id="10" name="TextBox 9"/>
          <p:cNvSpPr txBox="1"/>
          <p:nvPr userDrawn="1"/>
        </p:nvSpPr>
        <p:spPr>
          <a:xfrm>
            <a:off x="8991601" y="6538912"/>
            <a:ext cx="2590799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65000"/>
                  </a:schemeClr>
                </a:solidFill>
              </a:rPr>
              <a:t>Share Our Strength’s Cooking Matters</a:t>
            </a:r>
            <a:endParaRPr lang="en-US" sz="1200" dirty="0">
              <a:solidFill>
                <a:schemeClr val="bg1">
                  <a:lumMod val="6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546775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Full Pho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Picture Placeholder 7"/>
          <p:cNvSpPr>
            <a:spLocks noGrp="1"/>
          </p:cNvSpPr>
          <p:nvPr>
            <p:ph type="pic" sz="quarter" idx="10"/>
          </p:nvPr>
        </p:nvSpPr>
        <p:spPr>
          <a:xfrm>
            <a:off x="0" y="0"/>
            <a:ext cx="12192000" cy="6858000"/>
          </a:xfrm>
        </p:spPr>
        <p:txBody>
          <a:bodyPr/>
          <a:lstStyle>
            <a:lvl1pPr marL="0" indent="0">
              <a:buFontTx/>
              <a:buNone/>
              <a:defRPr>
                <a:solidFill>
                  <a:srgbClr val="AAA299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dirty="0" smtClean="0"/>
              <a:t>Click icon to add picture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4361013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>
            <a:lvl1pPr>
              <a:defRPr sz="480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900028"/>
          </a:xfrm>
        </p:spPr>
        <p:txBody>
          <a:bodyPr>
            <a:normAutofit/>
          </a:bodyPr>
          <a:lstStyle>
            <a:lvl1pPr>
              <a:defRPr sz="2000">
                <a:solidFill>
                  <a:srgbClr val="512507"/>
                </a:solidFill>
              </a:defRPr>
            </a:lvl1pPr>
            <a:lvl2pPr>
              <a:defRPr sz="2000">
                <a:solidFill>
                  <a:srgbClr val="512507"/>
                </a:solidFill>
              </a:defRPr>
            </a:lvl2pPr>
            <a:lvl3pPr>
              <a:defRPr sz="2000">
                <a:solidFill>
                  <a:srgbClr val="512507"/>
                </a:solidFill>
              </a:defRPr>
            </a:lvl3pPr>
            <a:lvl4pPr>
              <a:defRPr sz="2000">
                <a:solidFill>
                  <a:srgbClr val="512507"/>
                </a:solidFill>
              </a:defRPr>
            </a:lvl4pPr>
            <a:lvl5pPr>
              <a:defRPr sz="2000">
                <a:solidFill>
                  <a:srgbClr val="512507"/>
                </a:solidFill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900028"/>
          </a:xfrm>
        </p:spPr>
        <p:txBody>
          <a:bodyPr>
            <a:normAutofit/>
          </a:bodyPr>
          <a:lstStyle>
            <a:lvl1pPr>
              <a:defRPr sz="2000">
                <a:solidFill>
                  <a:srgbClr val="512507"/>
                </a:solidFill>
              </a:defRPr>
            </a:lvl1pPr>
            <a:lvl2pPr>
              <a:defRPr sz="2000">
                <a:solidFill>
                  <a:srgbClr val="512507"/>
                </a:solidFill>
              </a:defRPr>
            </a:lvl2pPr>
            <a:lvl3pPr>
              <a:defRPr sz="2000">
                <a:solidFill>
                  <a:srgbClr val="512507"/>
                </a:solidFill>
              </a:defRPr>
            </a:lvl3pPr>
            <a:lvl4pPr>
              <a:defRPr sz="2000">
                <a:solidFill>
                  <a:srgbClr val="512507"/>
                </a:solidFill>
              </a:defRPr>
            </a:lvl4pPr>
            <a:lvl5pPr>
              <a:defRPr sz="2000">
                <a:solidFill>
                  <a:srgbClr val="512507"/>
                </a:solidFill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837537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>
            <a:normAutofit/>
          </a:bodyPr>
          <a:lstStyle>
            <a:lvl1pPr>
              <a:defRPr sz="480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>
            <a:normAutofit/>
          </a:bodyPr>
          <a:lstStyle>
            <a:lvl1pPr marL="0" indent="0">
              <a:buNone/>
              <a:defRPr sz="2400" b="1">
                <a:solidFill>
                  <a:srgbClr val="AAA299"/>
                </a:solidFill>
                <a:latin typeface="+mj-lt"/>
                <a:cs typeface="Arial" panose="020B0604020202020204" pitchFamily="34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4196514"/>
          </a:xfrm>
        </p:spPr>
        <p:txBody>
          <a:bodyPr>
            <a:normAutofit/>
          </a:bodyPr>
          <a:lstStyle>
            <a:lvl1pPr>
              <a:defRPr sz="2000">
                <a:solidFill>
                  <a:srgbClr val="512507"/>
                </a:solidFill>
              </a:defRPr>
            </a:lvl1pPr>
            <a:lvl2pPr>
              <a:defRPr sz="2000">
                <a:solidFill>
                  <a:srgbClr val="512507"/>
                </a:solidFill>
              </a:defRPr>
            </a:lvl2pPr>
            <a:lvl3pPr>
              <a:defRPr sz="2000">
                <a:solidFill>
                  <a:srgbClr val="512507"/>
                </a:solidFill>
              </a:defRPr>
            </a:lvl3pPr>
            <a:lvl4pPr>
              <a:defRPr sz="2000">
                <a:solidFill>
                  <a:srgbClr val="512507"/>
                </a:solidFill>
              </a:defRPr>
            </a:lvl4pPr>
            <a:lvl5pPr>
              <a:defRPr sz="2000">
                <a:solidFill>
                  <a:srgbClr val="512507"/>
                </a:solidFill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AAA299"/>
                </a:solidFill>
                <a:latin typeface="+mj-lt"/>
                <a:cs typeface="Arial" panose="020B0604020202020204" pitchFamily="34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4196514"/>
          </a:xfrm>
        </p:spPr>
        <p:txBody>
          <a:bodyPr>
            <a:normAutofit/>
          </a:bodyPr>
          <a:lstStyle>
            <a:lvl1pPr>
              <a:defRPr sz="2000">
                <a:solidFill>
                  <a:srgbClr val="512507"/>
                </a:solidFill>
              </a:defRPr>
            </a:lvl1pPr>
            <a:lvl2pPr>
              <a:defRPr sz="2000">
                <a:solidFill>
                  <a:srgbClr val="512507"/>
                </a:solidFill>
              </a:defRPr>
            </a:lvl2pPr>
            <a:lvl3pPr>
              <a:defRPr sz="2000">
                <a:solidFill>
                  <a:srgbClr val="512507"/>
                </a:solidFill>
              </a:defRPr>
            </a:lvl3pPr>
            <a:lvl4pPr>
              <a:defRPr sz="2000">
                <a:solidFill>
                  <a:srgbClr val="512507"/>
                </a:solidFill>
              </a:defRPr>
            </a:lvl4pPr>
            <a:lvl5pPr>
              <a:defRPr sz="2000">
                <a:solidFill>
                  <a:srgbClr val="512507"/>
                </a:solidFill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3844041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>
            <a:lvl1pPr algn="ctr">
              <a:defRPr sz="480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6121523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Divider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12188952" cy="6858000"/>
          </a:xfrm>
          <a:prstGeom prst="rect">
            <a:avLst/>
          </a:prstGeom>
        </p:spPr>
      </p:pic>
      <p:sp>
        <p:nvSpPr>
          <p:cNvPr id="7" name="Text Placeholder 6"/>
          <p:cNvSpPr>
            <a:spLocks noGrp="1"/>
          </p:cNvSpPr>
          <p:nvPr>
            <p:ph type="body" sz="quarter" idx="10" hasCustomPrompt="1"/>
          </p:nvPr>
        </p:nvSpPr>
        <p:spPr>
          <a:xfrm>
            <a:off x="2959100" y="3717925"/>
            <a:ext cx="4332288" cy="1816100"/>
          </a:xfrm>
        </p:spPr>
        <p:txBody>
          <a:bodyPr/>
          <a:lstStyle>
            <a:lvl1pPr marL="0" indent="0">
              <a:buFontTx/>
              <a:buNone/>
              <a:defRPr baseline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>
                <a:latin typeface="Arial" panose="020B0604020202020204" pitchFamily="34" charset="0"/>
                <a:cs typeface="Arial" panose="020B0604020202020204" pitchFamily="34" charset="0"/>
              </a:rPr>
              <a:t>Click to add title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3830727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Divider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8554453" y="5500238"/>
            <a:ext cx="3153206" cy="1039722"/>
          </a:xfrm>
          <a:prstGeom prst="rect">
            <a:avLst/>
          </a:prstGeom>
        </p:spPr>
      </p:pic>
      <p:sp>
        <p:nvSpPr>
          <p:cNvPr id="2" name="Rectangle 1"/>
          <p:cNvSpPr/>
          <p:nvPr userDrawn="1"/>
        </p:nvSpPr>
        <p:spPr>
          <a:xfrm>
            <a:off x="324853" y="300788"/>
            <a:ext cx="7628021" cy="5199449"/>
          </a:xfrm>
          <a:prstGeom prst="rect">
            <a:avLst/>
          </a:prstGeom>
          <a:solidFill>
            <a:srgbClr val="6EBE43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Text Placeholder 5"/>
          <p:cNvSpPr>
            <a:spLocks noGrp="1"/>
          </p:cNvSpPr>
          <p:nvPr>
            <p:ph type="body" sz="quarter" idx="10" hasCustomPrompt="1"/>
          </p:nvPr>
        </p:nvSpPr>
        <p:spPr>
          <a:xfrm>
            <a:off x="614363" y="554038"/>
            <a:ext cx="6592887" cy="4149725"/>
          </a:xfrm>
        </p:spPr>
        <p:txBody>
          <a:bodyPr/>
          <a:lstStyle>
            <a:lvl1pPr marL="0" indent="0">
              <a:buNone/>
              <a:defRPr baseline="0">
                <a:solidFill>
                  <a:schemeClr val="bg1"/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text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88311562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Divider 3">
    <p:bg>
      <p:bgPr>
        <a:solidFill>
          <a:schemeClr val="accent6">
            <a:lumMod val="20000"/>
            <a:lumOff val="8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8554453" y="5500238"/>
            <a:ext cx="3153206" cy="1039722"/>
          </a:xfrm>
          <a:prstGeom prst="rect">
            <a:avLst/>
          </a:prstGeom>
        </p:spPr>
      </p:pic>
      <p:sp>
        <p:nvSpPr>
          <p:cNvPr id="8" name="Text Placeholder 7"/>
          <p:cNvSpPr>
            <a:spLocks noGrp="1"/>
          </p:cNvSpPr>
          <p:nvPr>
            <p:ph type="body" sz="quarter" idx="10" hasCustomPrompt="1"/>
          </p:nvPr>
        </p:nvSpPr>
        <p:spPr>
          <a:xfrm>
            <a:off x="698500" y="282575"/>
            <a:ext cx="6416675" cy="4687888"/>
          </a:xfrm>
          <a:ln>
            <a:noFill/>
          </a:ln>
        </p:spPr>
        <p:txBody>
          <a:bodyPr/>
          <a:lstStyle>
            <a:lvl1pPr marL="0" indent="0">
              <a:buNone/>
              <a:defRPr baseline="0"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text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49878600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Divider 3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 userDrawn="1"/>
        </p:nvSpPr>
        <p:spPr>
          <a:xfrm>
            <a:off x="-2" y="0"/>
            <a:ext cx="12192000" cy="1845425"/>
          </a:xfrm>
          <a:prstGeom prst="rect">
            <a:avLst/>
          </a:prstGeom>
          <a:solidFill>
            <a:srgbClr val="6EBE43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Rectangle 2"/>
          <p:cNvSpPr/>
          <p:nvPr userDrawn="1"/>
        </p:nvSpPr>
        <p:spPr>
          <a:xfrm>
            <a:off x="7365073" y="0"/>
            <a:ext cx="4826925" cy="1845425"/>
          </a:xfrm>
          <a:prstGeom prst="rect">
            <a:avLst/>
          </a:prstGeom>
          <a:solidFill>
            <a:schemeClr val="accent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Rectangle 5"/>
          <p:cNvSpPr/>
          <p:nvPr userDrawn="1"/>
        </p:nvSpPr>
        <p:spPr>
          <a:xfrm>
            <a:off x="8196370" y="0"/>
            <a:ext cx="365740" cy="1845425"/>
          </a:xfrm>
          <a:prstGeom prst="rect">
            <a:avLst/>
          </a:prstGeom>
          <a:solidFill>
            <a:srgbClr val="AAA299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Rectangle 6"/>
          <p:cNvSpPr/>
          <p:nvPr userDrawn="1"/>
        </p:nvSpPr>
        <p:spPr>
          <a:xfrm>
            <a:off x="8553821" y="0"/>
            <a:ext cx="108019" cy="1828801"/>
          </a:xfrm>
          <a:prstGeom prst="rect">
            <a:avLst/>
          </a:prstGeom>
          <a:solidFill>
            <a:schemeClr val="bg2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Rectangle 7"/>
          <p:cNvSpPr/>
          <p:nvPr userDrawn="1"/>
        </p:nvSpPr>
        <p:spPr>
          <a:xfrm>
            <a:off x="7265343" y="0"/>
            <a:ext cx="931026" cy="1845425"/>
          </a:xfrm>
          <a:prstGeom prst="rect">
            <a:avLst/>
          </a:prstGeom>
          <a:solidFill>
            <a:schemeClr val="accent6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39602883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839788" y="457200"/>
            <a:ext cx="3932237" cy="1600200"/>
          </a:xfrm>
        </p:spPr>
        <p:txBody>
          <a:bodyPr anchor="b">
            <a:normAutofit/>
          </a:bodyPr>
          <a:lstStyle>
            <a:lvl1pPr>
              <a:defRPr sz="280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r>
              <a:rPr lang="en-US" dirty="0" smtClean="0"/>
              <a:t>Click to add title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 hasCustomPrompt="1"/>
          </p:nvPr>
        </p:nvSpPr>
        <p:spPr>
          <a:xfrm>
            <a:off x="5169936" y="642868"/>
            <a:ext cx="6172200" cy="5726195"/>
          </a:xfrm>
        </p:spPr>
        <p:txBody>
          <a:bodyPr/>
          <a:lstStyle>
            <a:lvl1pPr marL="0" indent="0">
              <a:buNone/>
              <a:defRPr sz="3200" baseline="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dirty="0" smtClean="0"/>
              <a:t>Click to add text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399"/>
            <a:ext cx="3932237" cy="4656221"/>
          </a:xfrm>
        </p:spPr>
        <p:txBody>
          <a:bodyPr/>
          <a:lstStyle>
            <a:lvl1pPr marL="0" indent="0">
              <a:buNone/>
              <a:defRPr sz="16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5" name="TextBox 4"/>
          <p:cNvSpPr txBox="1"/>
          <p:nvPr userDrawn="1"/>
        </p:nvSpPr>
        <p:spPr>
          <a:xfrm>
            <a:off x="8991601" y="6538912"/>
            <a:ext cx="2590799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65000"/>
                  </a:schemeClr>
                </a:solidFill>
              </a:rPr>
              <a:t>Share Our Strength’s Cooking Matters</a:t>
            </a:r>
            <a:endParaRPr lang="en-US" sz="1200" dirty="0">
              <a:solidFill>
                <a:schemeClr val="bg1">
                  <a:lumMod val="6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43174223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839788" y="457200"/>
            <a:ext cx="3932237" cy="1600200"/>
          </a:xfrm>
        </p:spPr>
        <p:txBody>
          <a:bodyPr anchor="b">
            <a:normAutofit/>
          </a:bodyPr>
          <a:lstStyle>
            <a:lvl1pPr>
              <a:defRPr sz="280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r>
              <a:rPr lang="en-US" dirty="0" smtClean="0"/>
              <a:t>Click to add title</a:t>
            </a:r>
            <a:endParaRPr lang="en-US" dirty="0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697272"/>
            <a:ext cx="6172200" cy="5678070"/>
          </a:xfrm>
        </p:spPr>
        <p:txBody>
          <a:bodyPr>
            <a:normAutofit/>
          </a:bodyPr>
          <a:lstStyle>
            <a:lvl1pPr marL="0" indent="0">
              <a:buNone/>
              <a:defRPr sz="1600" baseline="0">
                <a:solidFill>
                  <a:srgbClr val="AAA299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dirty="0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399"/>
            <a:ext cx="3932237" cy="4608095"/>
          </a:xfrm>
        </p:spPr>
        <p:txBody>
          <a:bodyPr/>
          <a:lstStyle>
            <a:lvl1pPr marL="0" indent="0">
              <a:buNone/>
              <a:defRPr sz="1600">
                <a:solidFill>
                  <a:srgbClr val="512507"/>
                </a:solidFill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5" name="TextBox 4"/>
          <p:cNvSpPr txBox="1"/>
          <p:nvPr userDrawn="1"/>
        </p:nvSpPr>
        <p:spPr>
          <a:xfrm>
            <a:off x="8991601" y="6538912"/>
            <a:ext cx="2590799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65000"/>
                  </a:schemeClr>
                </a:solidFill>
              </a:rPr>
              <a:t>Share Our Strength’s Cooking Matters</a:t>
            </a:r>
            <a:endParaRPr lang="en-US" sz="1200" dirty="0">
              <a:solidFill>
                <a:schemeClr val="bg1">
                  <a:lumMod val="6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244750874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Picture with Caption Botto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Picture Placeholder 5"/>
          <p:cNvSpPr>
            <a:spLocks noGrp="1"/>
          </p:cNvSpPr>
          <p:nvPr>
            <p:ph type="pic" sz="quarter" idx="10"/>
          </p:nvPr>
        </p:nvSpPr>
        <p:spPr>
          <a:xfrm>
            <a:off x="2971800" y="264695"/>
            <a:ext cx="5775158" cy="4426701"/>
          </a:xfrm>
        </p:spPr>
        <p:txBody>
          <a:bodyPr>
            <a:normAutofit/>
          </a:bodyPr>
          <a:lstStyle>
            <a:lvl1pPr marL="0" indent="0">
              <a:buNone/>
              <a:defRPr sz="1600">
                <a:solidFill>
                  <a:srgbClr val="AAA299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sz="1600" dirty="0" smtClean="0">
                <a:latin typeface="Arial" panose="020B0604020202020204" pitchFamily="34" charset="0"/>
                <a:cs typeface="Arial" panose="020B0604020202020204" pitchFamily="34" charset="0"/>
              </a:rPr>
              <a:t>Click icon to add picture</a:t>
            </a:r>
            <a:endParaRPr lang="en-US" dirty="0"/>
          </a:p>
        </p:txBody>
      </p:sp>
      <p:sp>
        <p:nvSpPr>
          <p:cNvPr id="8" name="Text Placeholder 7"/>
          <p:cNvSpPr>
            <a:spLocks noGrp="1"/>
          </p:cNvSpPr>
          <p:nvPr>
            <p:ph type="body" sz="quarter" idx="11" hasCustomPrompt="1"/>
          </p:nvPr>
        </p:nvSpPr>
        <p:spPr>
          <a:xfrm>
            <a:off x="2971800" y="4691396"/>
            <a:ext cx="5775158" cy="903288"/>
          </a:xfrm>
        </p:spPr>
        <p:txBody>
          <a:bodyPr>
            <a:normAutofit/>
          </a:bodyPr>
          <a:lstStyle>
            <a:lvl1pPr marL="0" indent="0">
              <a:buNone/>
              <a:defRPr sz="2000" baseline="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title</a:t>
            </a:r>
            <a:endParaRPr lang="en-US" dirty="0"/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2" hasCustomPrompt="1"/>
          </p:nvPr>
        </p:nvSpPr>
        <p:spPr>
          <a:xfrm>
            <a:off x="2971800" y="5630778"/>
            <a:ext cx="5775158" cy="614363"/>
          </a:xfrm>
        </p:spPr>
        <p:txBody>
          <a:bodyPr>
            <a:normAutofit/>
          </a:bodyPr>
          <a:lstStyle>
            <a:lvl1pPr marL="0" indent="0">
              <a:buNone/>
              <a:defRPr sz="1600" baseline="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text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66264478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Quote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12188952" cy="6858000"/>
          </a:xfrm>
          <a:prstGeom prst="rect">
            <a:avLst/>
          </a:prstGeom>
        </p:spPr>
      </p:pic>
      <p:sp>
        <p:nvSpPr>
          <p:cNvPr id="3" name="Text Placeholder 2"/>
          <p:cNvSpPr>
            <a:spLocks noGrp="1"/>
          </p:cNvSpPr>
          <p:nvPr>
            <p:ph type="body" sz="quarter" idx="10" hasCustomPrompt="1"/>
          </p:nvPr>
        </p:nvSpPr>
        <p:spPr>
          <a:xfrm>
            <a:off x="4013263" y="1840581"/>
            <a:ext cx="4162425" cy="2803525"/>
          </a:xfrm>
        </p:spPr>
        <p:txBody>
          <a:bodyPr>
            <a:normAutofit/>
          </a:bodyPr>
          <a:lstStyle>
            <a:lvl1pPr marL="0" indent="0" algn="ctr">
              <a:buNone/>
              <a:defRPr sz="2000" baseline="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sz="2000" dirty="0" smtClean="0">
                <a:latin typeface="+mj-lt"/>
                <a:cs typeface="Arial" panose="020B0604020202020204" pitchFamily="34" charset="0"/>
              </a:rPr>
              <a:t>“Click to add quote”</a:t>
            </a:r>
            <a:endParaRPr lang="en-US" dirty="0"/>
          </a:p>
        </p:txBody>
      </p:sp>
      <p:sp>
        <p:nvSpPr>
          <p:cNvPr id="7" name="Text Placeholder 6"/>
          <p:cNvSpPr>
            <a:spLocks noGrp="1"/>
          </p:cNvSpPr>
          <p:nvPr>
            <p:ph type="body" sz="quarter" idx="11" hasCustomPrompt="1"/>
          </p:nvPr>
        </p:nvSpPr>
        <p:spPr>
          <a:xfrm>
            <a:off x="4199794" y="5076825"/>
            <a:ext cx="3789362" cy="566738"/>
          </a:xfrm>
        </p:spPr>
        <p:txBody>
          <a:bodyPr>
            <a:normAutofit/>
          </a:bodyPr>
          <a:lstStyle>
            <a:lvl1pPr marL="0" indent="0" algn="ctr">
              <a:buNone/>
              <a:defRPr sz="1800" baseline="0">
                <a:solidFill>
                  <a:schemeClr val="accent6">
                    <a:lumMod val="75000"/>
                  </a:schemeClr>
                </a:solidFill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subtitle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1432775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Quote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Picture Placeholder 3"/>
          <p:cNvSpPr>
            <a:spLocks noGrp="1"/>
          </p:cNvSpPr>
          <p:nvPr>
            <p:ph type="pic" sz="quarter" idx="10"/>
          </p:nvPr>
        </p:nvSpPr>
        <p:spPr>
          <a:xfrm>
            <a:off x="7796128" y="0"/>
            <a:ext cx="3741570" cy="2862262"/>
          </a:xfrm>
        </p:spPr>
        <p:txBody>
          <a:bodyPr>
            <a:normAutofit/>
          </a:bodyPr>
          <a:lstStyle>
            <a:lvl1pPr marL="0" indent="0">
              <a:buNone/>
              <a:defRPr sz="1400">
                <a:solidFill>
                  <a:srgbClr val="AAA299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Click icon to add picture</a:t>
            </a:r>
            <a:endParaRPr lang="en-US" dirty="0"/>
          </a:p>
        </p:txBody>
      </p:sp>
      <p:sp>
        <p:nvSpPr>
          <p:cNvPr id="11" name="Picture Placeholder 3"/>
          <p:cNvSpPr>
            <a:spLocks noGrp="1"/>
          </p:cNvSpPr>
          <p:nvPr>
            <p:ph type="pic" sz="quarter" idx="11"/>
          </p:nvPr>
        </p:nvSpPr>
        <p:spPr>
          <a:xfrm>
            <a:off x="4054558" y="0"/>
            <a:ext cx="3741570" cy="2862262"/>
          </a:xfrm>
        </p:spPr>
        <p:txBody>
          <a:bodyPr>
            <a:normAutofit/>
          </a:bodyPr>
          <a:lstStyle>
            <a:lvl1pPr marL="0" indent="0">
              <a:buNone/>
              <a:defRPr sz="1400">
                <a:solidFill>
                  <a:srgbClr val="AAA299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Click icon to add picture</a:t>
            </a:r>
            <a:endParaRPr lang="en-US" dirty="0"/>
          </a:p>
        </p:txBody>
      </p:sp>
      <p:sp>
        <p:nvSpPr>
          <p:cNvPr id="12" name="Picture Placeholder 3"/>
          <p:cNvSpPr>
            <a:spLocks noGrp="1"/>
          </p:cNvSpPr>
          <p:nvPr>
            <p:ph type="pic" sz="quarter" idx="12"/>
          </p:nvPr>
        </p:nvSpPr>
        <p:spPr>
          <a:xfrm>
            <a:off x="312988" y="0"/>
            <a:ext cx="3741570" cy="2862262"/>
          </a:xfrm>
        </p:spPr>
        <p:txBody>
          <a:bodyPr>
            <a:normAutofit/>
          </a:bodyPr>
          <a:lstStyle>
            <a:lvl1pPr marL="0" indent="0">
              <a:buNone/>
              <a:defRPr sz="1400">
                <a:solidFill>
                  <a:srgbClr val="AAA299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Click icon to add picture</a:t>
            </a:r>
            <a:endParaRPr lang="en-US" dirty="0"/>
          </a:p>
        </p:txBody>
      </p:sp>
      <p:sp>
        <p:nvSpPr>
          <p:cNvPr id="14" name="Text Placeholder 13"/>
          <p:cNvSpPr>
            <a:spLocks noGrp="1"/>
          </p:cNvSpPr>
          <p:nvPr>
            <p:ph type="body" sz="quarter" idx="13" hasCustomPrompt="1"/>
          </p:nvPr>
        </p:nvSpPr>
        <p:spPr>
          <a:xfrm>
            <a:off x="2863849" y="4487277"/>
            <a:ext cx="6122988" cy="1360488"/>
          </a:xfrm>
        </p:spPr>
        <p:txBody>
          <a:bodyPr>
            <a:normAutofit/>
          </a:bodyPr>
          <a:lstStyle>
            <a:lvl1pPr marL="0" indent="0" algn="ctr">
              <a:buNone/>
              <a:defRPr sz="2400" baseline="0">
                <a:solidFill>
                  <a:srgbClr val="6EBE43"/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sz="2400" dirty="0" smtClean="0"/>
              <a:t>“Click here to add quote”</a:t>
            </a:r>
            <a:endParaRPr lang="en-US" dirty="0"/>
          </a:p>
        </p:txBody>
      </p:sp>
      <p:pic>
        <p:nvPicPr>
          <p:cNvPr id="15" name="Picture 14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025230" y="3579519"/>
            <a:ext cx="1800225" cy="190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01390373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Quote or Content with Pho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12188952" cy="6858000"/>
          </a:xfrm>
          <a:prstGeom prst="rect">
            <a:avLst/>
          </a:prstGeom>
        </p:spPr>
      </p:pic>
      <p:sp>
        <p:nvSpPr>
          <p:cNvPr id="3" name="Content Placeholder 2"/>
          <p:cNvSpPr>
            <a:spLocks noGrp="1"/>
          </p:cNvSpPr>
          <p:nvPr>
            <p:ph sz="quarter" idx="10" hasCustomPrompt="1"/>
          </p:nvPr>
        </p:nvSpPr>
        <p:spPr>
          <a:xfrm>
            <a:off x="1597088" y="4472824"/>
            <a:ext cx="8994775" cy="1911350"/>
          </a:xfrm>
        </p:spPr>
        <p:txBody>
          <a:bodyPr>
            <a:normAutofit/>
          </a:bodyPr>
          <a:lstStyle>
            <a:lvl1pPr marL="0" indent="0">
              <a:buNone/>
              <a:defRPr sz="2000" baseline="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here to add text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25624116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 w/Picture and Div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 userDrawn="1"/>
        </p:nvSpPr>
        <p:spPr>
          <a:xfrm>
            <a:off x="2343181" y="0"/>
            <a:ext cx="192088" cy="6858000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 dirty="0">
              <a:solidFill>
                <a:schemeClr val="bg2">
                  <a:lumMod val="10000"/>
                </a:schemeClr>
              </a:solidFill>
            </a:endParaRPr>
          </a:p>
        </p:txBody>
      </p:sp>
      <p:cxnSp>
        <p:nvCxnSpPr>
          <p:cNvPr id="7" name="Straight Connector 6"/>
          <p:cNvCxnSpPr/>
          <p:nvPr userDrawn="1"/>
        </p:nvCxnSpPr>
        <p:spPr>
          <a:xfrm>
            <a:off x="2439225" y="0"/>
            <a:ext cx="3529" cy="3265714"/>
          </a:xfrm>
          <a:prstGeom prst="line">
            <a:avLst/>
          </a:prstGeom>
          <a:ln w="171450">
            <a:solidFill>
              <a:srgbClr val="6FC045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9" name="Picture 8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9293" y="5833798"/>
            <a:ext cx="2138428" cy="705114"/>
          </a:xfrm>
          <a:prstGeom prst="rect">
            <a:avLst/>
          </a:prstGeom>
        </p:spPr>
      </p:pic>
      <p:sp>
        <p:nvSpPr>
          <p:cNvPr id="3" name="Picture Placeholder 2"/>
          <p:cNvSpPr>
            <a:spLocks noGrp="1"/>
          </p:cNvSpPr>
          <p:nvPr>
            <p:ph type="pic" sz="quarter" idx="10"/>
          </p:nvPr>
        </p:nvSpPr>
        <p:spPr>
          <a:xfrm>
            <a:off x="79358" y="193091"/>
            <a:ext cx="2138363" cy="4679950"/>
          </a:xfrm>
        </p:spPr>
        <p:txBody>
          <a:bodyPr>
            <a:normAutofit/>
          </a:bodyPr>
          <a:lstStyle>
            <a:lvl1pPr marL="0" indent="0">
              <a:buNone/>
              <a:defRPr sz="1600">
                <a:solidFill>
                  <a:srgbClr val="AAA299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sz="1600" dirty="0" smtClean="0">
                <a:latin typeface="Arial" panose="020B0604020202020204" pitchFamily="34" charset="0"/>
                <a:cs typeface="Arial" panose="020B0604020202020204" pitchFamily="34" charset="0"/>
              </a:rPr>
              <a:t>Click icon to add picture</a:t>
            </a:r>
            <a:endParaRPr lang="en-US" dirty="0"/>
          </a:p>
        </p:txBody>
      </p:sp>
      <p:sp>
        <p:nvSpPr>
          <p:cNvPr id="11" name="Text Placeholder 10"/>
          <p:cNvSpPr>
            <a:spLocks noGrp="1"/>
          </p:cNvSpPr>
          <p:nvPr>
            <p:ph type="body" sz="quarter" idx="11" hasCustomPrompt="1"/>
          </p:nvPr>
        </p:nvSpPr>
        <p:spPr>
          <a:xfrm>
            <a:off x="2682875" y="193675"/>
            <a:ext cx="9348788" cy="1012273"/>
          </a:xfrm>
        </p:spPr>
        <p:txBody>
          <a:bodyPr>
            <a:normAutofit/>
          </a:bodyPr>
          <a:lstStyle>
            <a:lvl1pPr marL="0" indent="0">
              <a:buNone/>
              <a:defRPr sz="4800" baseline="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title</a:t>
            </a:r>
            <a:endParaRPr lang="en-US" dirty="0"/>
          </a:p>
        </p:txBody>
      </p:sp>
      <p:sp>
        <p:nvSpPr>
          <p:cNvPr id="13" name="Content Placeholder 12"/>
          <p:cNvSpPr>
            <a:spLocks noGrp="1"/>
          </p:cNvSpPr>
          <p:nvPr>
            <p:ph sz="quarter" idx="12" hasCustomPrompt="1"/>
          </p:nvPr>
        </p:nvSpPr>
        <p:spPr>
          <a:xfrm>
            <a:off x="2682875" y="1445246"/>
            <a:ext cx="8373278" cy="4571240"/>
          </a:xfrm>
        </p:spPr>
        <p:txBody>
          <a:bodyPr>
            <a:normAutofit/>
          </a:bodyPr>
          <a:lstStyle>
            <a:lvl1pPr marL="0" indent="0">
              <a:buNone/>
              <a:defRPr sz="2000" baseline="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>
                <a:latin typeface="+mn-lt"/>
                <a:cs typeface="Arial" panose="020B0604020202020204" pitchFamily="34" charset="0"/>
              </a:rPr>
              <a:t>Click to add text</a:t>
            </a:r>
            <a:endParaRPr lang="en-US" dirty="0"/>
          </a:p>
        </p:txBody>
      </p:sp>
      <p:sp>
        <p:nvSpPr>
          <p:cNvPr id="8" name="TextBox 7"/>
          <p:cNvSpPr txBox="1"/>
          <p:nvPr userDrawn="1"/>
        </p:nvSpPr>
        <p:spPr>
          <a:xfrm>
            <a:off x="8991601" y="6538912"/>
            <a:ext cx="2590799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65000"/>
                  </a:schemeClr>
                </a:solidFill>
              </a:rPr>
              <a:t>Share Our Strength’s Cooking Matters</a:t>
            </a:r>
            <a:endParaRPr lang="en-US" sz="1200" dirty="0">
              <a:solidFill>
                <a:schemeClr val="bg1">
                  <a:lumMod val="6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5437262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 w/Picture no ba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32269" y="5833798"/>
            <a:ext cx="2138428" cy="705114"/>
          </a:xfrm>
          <a:prstGeom prst="rect">
            <a:avLst/>
          </a:prstGeom>
        </p:spPr>
      </p:pic>
      <p:sp>
        <p:nvSpPr>
          <p:cNvPr id="3" name="Picture Placeholder 2"/>
          <p:cNvSpPr>
            <a:spLocks noGrp="1"/>
          </p:cNvSpPr>
          <p:nvPr>
            <p:ph type="pic" sz="quarter" idx="10"/>
          </p:nvPr>
        </p:nvSpPr>
        <p:spPr>
          <a:xfrm>
            <a:off x="432334" y="409221"/>
            <a:ext cx="2138363" cy="4679950"/>
          </a:xfrm>
        </p:spPr>
        <p:txBody>
          <a:bodyPr>
            <a:normAutofit/>
          </a:bodyPr>
          <a:lstStyle>
            <a:lvl1pPr marL="0" indent="0">
              <a:buNone/>
              <a:defRPr sz="1600">
                <a:solidFill>
                  <a:srgbClr val="AAA299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sz="1600" dirty="0" smtClean="0">
                <a:latin typeface="Arial" panose="020B0604020202020204" pitchFamily="34" charset="0"/>
                <a:cs typeface="Arial" panose="020B0604020202020204" pitchFamily="34" charset="0"/>
              </a:rPr>
              <a:t>Click icon to add picture</a:t>
            </a:r>
            <a:endParaRPr lang="en-US" dirty="0"/>
          </a:p>
        </p:txBody>
      </p:sp>
      <p:sp>
        <p:nvSpPr>
          <p:cNvPr id="11" name="Text Placeholder 10"/>
          <p:cNvSpPr>
            <a:spLocks noGrp="1"/>
          </p:cNvSpPr>
          <p:nvPr>
            <p:ph type="body" sz="quarter" idx="11" hasCustomPrompt="1"/>
          </p:nvPr>
        </p:nvSpPr>
        <p:spPr>
          <a:xfrm>
            <a:off x="2923673" y="193675"/>
            <a:ext cx="9107990" cy="1226051"/>
          </a:xfrm>
        </p:spPr>
        <p:txBody>
          <a:bodyPr>
            <a:normAutofit/>
          </a:bodyPr>
          <a:lstStyle>
            <a:lvl1pPr marL="0" indent="0">
              <a:buNone/>
              <a:defRPr sz="4800" baseline="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title</a:t>
            </a:r>
            <a:endParaRPr lang="en-US" dirty="0"/>
          </a:p>
        </p:txBody>
      </p:sp>
      <p:sp>
        <p:nvSpPr>
          <p:cNvPr id="13" name="Content Placeholder 12"/>
          <p:cNvSpPr>
            <a:spLocks noGrp="1"/>
          </p:cNvSpPr>
          <p:nvPr>
            <p:ph sz="quarter" idx="12" hasCustomPrompt="1"/>
          </p:nvPr>
        </p:nvSpPr>
        <p:spPr>
          <a:xfrm>
            <a:off x="2923673" y="1595728"/>
            <a:ext cx="7969614" cy="4590627"/>
          </a:xfrm>
        </p:spPr>
        <p:txBody>
          <a:bodyPr>
            <a:normAutofit/>
          </a:bodyPr>
          <a:lstStyle>
            <a:lvl1pPr marL="0" indent="0">
              <a:buNone/>
              <a:defRPr sz="2000" baseline="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text</a:t>
            </a:r>
            <a:endParaRPr lang="en-US" dirty="0"/>
          </a:p>
        </p:txBody>
      </p:sp>
      <p:sp>
        <p:nvSpPr>
          <p:cNvPr id="6" name="TextBox 5"/>
          <p:cNvSpPr txBox="1"/>
          <p:nvPr userDrawn="1"/>
        </p:nvSpPr>
        <p:spPr>
          <a:xfrm>
            <a:off x="8991601" y="6538912"/>
            <a:ext cx="2590799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65000"/>
                  </a:schemeClr>
                </a:solidFill>
              </a:rPr>
              <a:t>Share Our Strength’s Cooking Matters</a:t>
            </a:r>
            <a:endParaRPr lang="en-US" sz="1200" dirty="0">
              <a:solidFill>
                <a:schemeClr val="bg1">
                  <a:lumMod val="6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45911908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lank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4266347990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lank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044840844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hank You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12188952" cy="6858000"/>
          </a:xfrm>
          <a:prstGeom prst="rect">
            <a:avLst/>
          </a:prstGeom>
        </p:spPr>
      </p:pic>
      <p:sp>
        <p:nvSpPr>
          <p:cNvPr id="3" name="TextBox 2"/>
          <p:cNvSpPr txBox="1"/>
          <p:nvPr userDrawn="1"/>
        </p:nvSpPr>
        <p:spPr>
          <a:xfrm>
            <a:off x="897776" y="2975957"/>
            <a:ext cx="3042458" cy="584775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3200" dirty="0" smtClean="0">
                <a:solidFill>
                  <a:schemeClr val="bg1"/>
                </a:solidFill>
              </a:rPr>
              <a:t>THANK YOU</a:t>
            </a:r>
            <a:endParaRPr lang="en-US" sz="3200" dirty="0">
              <a:solidFill>
                <a:schemeClr val="bg1"/>
              </a:solidFill>
            </a:endParaRP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10" hasCustomPrompt="1"/>
          </p:nvPr>
        </p:nvSpPr>
        <p:spPr>
          <a:xfrm>
            <a:off x="706092" y="3906838"/>
            <a:ext cx="3425825" cy="2244725"/>
          </a:xfrm>
        </p:spPr>
        <p:txBody>
          <a:bodyPr>
            <a:normAutofit/>
          </a:bodyPr>
          <a:lstStyle>
            <a:lvl1pPr marL="0" indent="0">
              <a:buNone/>
              <a:defRPr sz="200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>
                <a:latin typeface="Arial" panose="020B0604020202020204" pitchFamily="34" charset="0"/>
                <a:cs typeface="Arial" panose="020B0604020202020204" pitchFamily="34" charset="0"/>
              </a:rPr>
              <a:t>Click to add subtitle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62331702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hank You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/>
          <p:cNvSpPr txBox="1"/>
          <p:nvPr userDrawn="1"/>
        </p:nvSpPr>
        <p:spPr>
          <a:xfrm>
            <a:off x="897776" y="2975957"/>
            <a:ext cx="3042458" cy="584775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3200" dirty="0" smtClean="0">
                <a:solidFill>
                  <a:schemeClr val="bg1"/>
                </a:solidFill>
              </a:rPr>
              <a:t>THANK YOU</a:t>
            </a:r>
            <a:endParaRPr lang="en-US" sz="3200" dirty="0">
              <a:solidFill>
                <a:schemeClr val="bg1"/>
              </a:solidFill>
            </a:endParaRPr>
          </a:p>
        </p:txBody>
      </p:sp>
      <p:pic>
        <p:nvPicPr>
          <p:cNvPr id="6" name="Picture 5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12188952" cy="6858000"/>
          </a:xfrm>
          <a:prstGeom prst="rect">
            <a:avLst/>
          </a:prstGeom>
        </p:spPr>
      </p:pic>
      <p:sp>
        <p:nvSpPr>
          <p:cNvPr id="7" name="TextBox 6"/>
          <p:cNvSpPr txBox="1"/>
          <p:nvPr userDrawn="1"/>
        </p:nvSpPr>
        <p:spPr>
          <a:xfrm>
            <a:off x="897776" y="2975957"/>
            <a:ext cx="3042458" cy="584775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3200" dirty="0" smtClean="0">
                <a:solidFill>
                  <a:schemeClr val="bg1"/>
                </a:solidFill>
              </a:rPr>
              <a:t>THANK YOU</a:t>
            </a:r>
            <a:endParaRPr lang="en-US" sz="3200" dirty="0">
              <a:solidFill>
                <a:schemeClr val="bg1"/>
              </a:solidFill>
            </a:endParaRPr>
          </a:p>
        </p:txBody>
      </p:sp>
      <p:sp>
        <p:nvSpPr>
          <p:cNvPr id="11" name="Text Placeholder 10"/>
          <p:cNvSpPr>
            <a:spLocks noGrp="1"/>
          </p:cNvSpPr>
          <p:nvPr>
            <p:ph type="body" sz="quarter" idx="10" hasCustomPrompt="1"/>
          </p:nvPr>
        </p:nvSpPr>
        <p:spPr>
          <a:xfrm>
            <a:off x="727524" y="3908425"/>
            <a:ext cx="3382962" cy="2116138"/>
          </a:xfrm>
        </p:spPr>
        <p:txBody>
          <a:bodyPr>
            <a:normAutofit/>
          </a:bodyPr>
          <a:lstStyle>
            <a:lvl1pPr marL="0" indent="0">
              <a:buNone/>
              <a:defRPr sz="200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sz="2000" dirty="0" smtClean="0">
                <a:latin typeface="Arial" panose="020B0604020202020204" pitchFamily="34" charset="0"/>
                <a:cs typeface="Arial" panose="020B0604020202020204" pitchFamily="34" charset="0"/>
              </a:rPr>
              <a:t>Click to add subtitle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5835205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slideLayout" Target="../slideLayouts/slideLayout18.xml"/><Relationship Id="rId26" Type="http://schemas.openxmlformats.org/officeDocument/2006/relationships/slideLayout" Target="../slideLayouts/slideLayout26.xml"/><Relationship Id="rId3" Type="http://schemas.openxmlformats.org/officeDocument/2006/relationships/slideLayout" Target="../slideLayouts/slideLayout3.xml"/><Relationship Id="rId21" Type="http://schemas.openxmlformats.org/officeDocument/2006/relationships/slideLayout" Target="../slideLayouts/slideLayout21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5" Type="http://schemas.openxmlformats.org/officeDocument/2006/relationships/slideLayout" Target="../slideLayouts/slideLayout25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20" Type="http://schemas.openxmlformats.org/officeDocument/2006/relationships/slideLayout" Target="../slideLayouts/slideLayout20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24" Type="http://schemas.openxmlformats.org/officeDocument/2006/relationships/slideLayout" Target="../slideLayouts/slideLayout24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23" Type="http://schemas.openxmlformats.org/officeDocument/2006/relationships/slideLayout" Target="../slideLayouts/slideLayout23.xml"/><Relationship Id="rId10" Type="http://schemas.openxmlformats.org/officeDocument/2006/relationships/slideLayout" Target="../slideLayouts/slideLayout10.xml"/><Relationship Id="rId19" Type="http://schemas.openxmlformats.org/officeDocument/2006/relationships/slideLayout" Target="../slideLayouts/slideLayout19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Relationship Id="rId22" Type="http://schemas.openxmlformats.org/officeDocument/2006/relationships/slideLayout" Target="../slideLayouts/slideLayout22.xml"/><Relationship Id="rId27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E87282D-E57F-4278-9311-122E5D918AF4}" type="datetimeFigureOut">
              <a:rPr lang="en-US" smtClean="0"/>
              <a:t>1/11/2021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BA75521-7D51-4115-A006-06330BEFC66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9554900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62" r:id="rId3"/>
    <p:sldLayoutId id="2147483681" r:id="rId4"/>
    <p:sldLayoutId id="2147483686" r:id="rId5"/>
    <p:sldLayoutId id="2147483663" r:id="rId6"/>
    <p:sldLayoutId id="2147483660" r:id="rId7"/>
    <p:sldLayoutId id="2147483652" r:id="rId8"/>
    <p:sldLayoutId id="2147483653" r:id="rId9"/>
    <p:sldLayoutId id="2147483654" r:id="rId10"/>
    <p:sldLayoutId id="2147483655" r:id="rId11"/>
    <p:sldLayoutId id="2147483664" r:id="rId12"/>
    <p:sldLayoutId id="2147483687" r:id="rId13"/>
    <p:sldLayoutId id="2147483693" r:id="rId14"/>
    <p:sldLayoutId id="2147483656" r:id="rId15"/>
    <p:sldLayoutId id="2147483657" r:id="rId16"/>
    <p:sldLayoutId id="2147483665" r:id="rId17"/>
    <p:sldLayoutId id="2147483679" r:id="rId18"/>
    <p:sldLayoutId id="2147483680" r:id="rId19"/>
    <p:sldLayoutId id="2147483688" r:id="rId20"/>
    <p:sldLayoutId id="2147483666" r:id="rId21"/>
    <p:sldLayoutId id="2147483694" r:id="rId22"/>
    <p:sldLayoutId id="2147483689" r:id="rId23"/>
    <p:sldLayoutId id="2147483691" r:id="rId24"/>
    <p:sldLayoutId id="2147483690" r:id="rId25"/>
    <p:sldLayoutId id="2147483692" r:id="rId26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3.xml"/><Relationship Id="rId4" Type="http://schemas.openxmlformats.org/officeDocument/2006/relationships/image" Target="../media/image2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cid:3817014845788761232491909" TargetMode="External"/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14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4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5.xml"/><Relationship Id="rId4" Type="http://schemas.openxmlformats.org/officeDocument/2006/relationships/image" Target="../media/image14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5.xml"/><Relationship Id="rId5" Type="http://schemas.openxmlformats.org/officeDocument/2006/relationships/image" Target="../media/image17.png"/><Relationship Id="rId4" Type="http://schemas.openxmlformats.org/officeDocument/2006/relationships/image" Target="../media/image16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21.png"/><Relationship Id="rId5" Type="http://schemas.openxmlformats.org/officeDocument/2006/relationships/image" Target="../media/image20.png"/><Relationship Id="rId4" Type="http://schemas.openxmlformats.org/officeDocument/2006/relationships/image" Target="../media/image19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24.emf"/><Relationship Id="rId5" Type="http://schemas.openxmlformats.org/officeDocument/2006/relationships/image" Target="../media/image23.png"/><Relationship Id="rId4" Type="http://schemas.openxmlformats.org/officeDocument/2006/relationships/image" Target="../media/image22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6.xml"/><Relationship Id="rId5" Type="http://schemas.openxmlformats.org/officeDocument/2006/relationships/image" Target="../media/image26.jpeg"/><Relationship Id="rId4" Type="http://schemas.openxmlformats.org/officeDocument/2006/relationships/image" Target="../media/image25.jpe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6.xml"/><Relationship Id="rId5" Type="http://schemas.openxmlformats.org/officeDocument/2006/relationships/image" Target="../media/image28.png"/><Relationship Id="rId4" Type="http://schemas.openxmlformats.org/officeDocument/2006/relationships/image" Target="../media/image27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6.xml"/><Relationship Id="rId5" Type="http://schemas.openxmlformats.org/officeDocument/2006/relationships/image" Target="../media/image30.png"/><Relationship Id="rId4" Type="http://schemas.openxmlformats.org/officeDocument/2006/relationships/image" Target="../media/image29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5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jpeg"/><Relationship Id="rId2" Type="http://schemas.openxmlformats.org/officeDocument/2006/relationships/image" Target="../media/image32.jpeg"/><Relationship Id="rId1" Type="http://schemas.openxmlformats.org/officeDocument/2006/relationships/slideLayout" Target="../slideLayouts/slideLayout5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5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3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png"/><Relationship Id="rId2" Type="http://schemas.openxmlformats.org/officeDocument/2006/relationships/image" Target="../media/image34.png"/><Relationship Id="rId1" Type="http://schemas.openxmlformats.org/officeDocument/2006/relationships/slideLayout" Target="../slideLayouts/slideLayout5.xml"/><Relationship Id="rId6" Type="http://schemas.openxmlformats.org/officeDocument/2006/relationships/image" Target="../media/image38.jpeg"/><Relationship Id="rId5" Type="http://schemas.openxmlformats.org/officeDocument/2006/relationships/image" Target="../media/image37.png"/><Relationship Id="rId4" Type="http://schemas.openxmlformats.org/officeDocument/2006/relationships/image" Target="../media/image36.png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9.jpeg"/><Relationship Id="rId1" Type="http://schemas.openxmlformats.org/officeDocument/2006/relationships/slideLayout" Target="../slideLayouts/slideLayout5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00847BEF-7B2B-CE47-ADFD-4C3C22F26399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12185650" cy="6858000"/>
          </a:xfrm>
          <a:prstGeom prst="rect">
            <a:avLst/>
          </a:prstGeom>
        </p:spPr>
      </p:pic>
      <p:sp>
        <p:nvSpPr>
          <p:cNvPr id="3" name="Title 1">
            <a:extLst>
              <a:ext uri="{FF2B5EF4-FFF2-40B4-BE49-F238E27FC236}">
                <a16:creationId xmlns:a16="http://schemas.microsoft.com/office/drawing/2014/main" id="{554F3706-4168-CA4C-8CAB-A06F2F51A55E}"/>
              </a:ext>
            </a:extLst>
          </p:cNvPr>
          <p:cNvSpPr txBox="1">
            <a:spLocks/>
          </p:cNvSpPr>
          <p:nvPr/>
        </p:nvSpPr>
        <p:spPr>
          <a:xfrm>
            <a:off x="1215992" y="1559293"/>
            <a:ext cx="3452261" cy="1992430"/>
          </a:xfrm>
          <a:prstGeom prst="rect">
            <a:avLst/>
          </a:prstGeom>
        </p:spPr>
        <p:txBody>
          <a:bodyPr anchor="b">
            <a:normAutofit/>
          </a:bodyPr>
          <a:lstStyle>
            <a:lvl1pPr algn="l" defTabSz="914400" rtl="0" eaLnBrk="1" latinLnBrk="0" hangingPunct="1">
              <a:lnSpc>
                <a:spcPct val="100000"/>
              </a:lnSpc>
              <a:spcBef>
                <a:spcPct val="0"/>
              </a:spcBef>
              <a:buNone/>
              <a:defRPr sz="2800" b="1" kern="120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r>
              <a:rPr lang="en-US" dirty="0" smtClean="0"/>
              <a:t>Cooking Matters for Adults</a:t>
            </a:r>
          </a:p>
          <a:p>
            <a:endParaRPr lang="en-US" dirty="0"/>
          </a:p>
          <a:p>
            <a:r>
              <a:rPr lang="en-US" dirty="0" smtClean="0"/>
              <a:t>Week 3</a:t>
            </a:r>
            <a:endParaRPr lang="en-US" dirty="0"/>
          </a:p>
        </p:txBody>
      </p:sp>
      <p:sp>
        <p:nvSpPr>
          <p:cNvPr id="4" name="Subtitle 2">
            <a:extLst>
              <a:ext uri="{FF2B5EF4-FFF2-40B4-BE49-F238E27FC236}">
                <a16:creationId xmlns:a16="http://schemas.microsoft.com/office/drawing/2014/main" id="{79139194-A360-2C41-B7DD-019AA15E6228}"/>
              </a:ext>
            </a:extLst>
          </p:cNvPr>
          <p:cNvSpPr txBox="1">
            <a:spLocks/>
          </p:cNvSpPr>
          <p:nvPr/>
        </p:nvSpPr>
        <p:spPr>
          <a:xfrm>
            <a:off x="1215992" y="3794543"/>
            <a:ext cx="3452261" cy="1124368"/>
          </a:xfrm>
          <a:prstGeom prst="rect">
            <a:avLst/>
          </a:prstGeom>
        </p:spPr>
        <p:txBody>
          <a:bodyPr>
            <a:normAutofit/>
          </a:bodyPr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1000"/>
              </a:spcAft>
              <a:buFont typeface="Arial"/>
              <a:buNone/>
              <a:defRPr sz="2000" kern="120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2000" kern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800" kern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600" kern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600" kern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dirty="0" smtClean="0"/>
              <a:t>Nutrition Educator</a:t>
            </a:r>
            <a:endParaRPr lang="en-US" dirty="0"/>
          </a:p>
        </p:txBody>
      </p:sp>
      <p:sp>
        <p:nvSpPr>
          <p:cNvPr id="5" name="Text Placeholder 10">
            <a:extLst>
              <a:ext uri="{FF2B5EF4-FFF2-40B4-BE49-F238E27FC236}">
                <a16:creationId xmlns:a16="http://schemas.microsoft.com/office/drawing/2014/main" id="{C3714713-B2FD-1E42-90C5-6207339D3676}"/>
              </a:ext>
            </a:extLst>
          </p:cNvPr>
          <p:cNvSpPr txBox="1">
            <a:spLocks/>
          </p:cNvSpPr>
          <p:nvPr/>
        </p:nvSpPr>
        <p:spPr>
          <a:xfrm>
            <a:off x="1216025" y="5513162"/>
            <a:ext cx="3452813" cy="293659"/>
          </a:xfrm>
          <a:prstGeom prst="rect">
            <a:avLst/>
          </a:prstGeom>
        </p:spPr>
        <p:txBody>
          <a:bodyPr>
            <a:noAutofit/>
          </a:bodyPr>
          <a:lstStyle>
            <a:lvl1pPr marL="0" indent="0" algn="l" defTabSz="914400" rtl="0" eaLnBrk="1" latinLnBrk="0" hangingPunct="1">
              <a:lnSpc>
                <a:spcPts val="2800"/>
              </a:lnSpc>
              <a:spcBef>
                <a:spcPts val="0"/>
              </a:spcBef>
              <a:spcAft>
                <a:spcPts val="1000"/>
              </a:spcAft>
              <a:buFont typeface="Arial"/>
              <a:buNone/>
              <a:defRPr sz="1600" b="1" kern="1200" baseline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defRPr>
            </a:lvl1pPr>
            <a:lvl2pPr marL="457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2400" kern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2pPr>
            <a:lvl3pPr marL="914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2000" kern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3pPr>
            <a:lvl4pPr marL="1371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800" kern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4pPr>
            <a:lvl5pPr marL="18288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800" kern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lnSpc>
                <a:spcPts val="2400"/>
              </a:lnSpc>
              <a:spcAft>
                <a:spcPts val="0"/>
              </a:spcAft>
            </a:pPr>
            <a:r>
              <a:rPr lang="en-US" dirty="0"/>
              <a:t>Day, Month, Year</a:t>
            </a:r>
          </a:p>
        </p:txBody>
      </p:sp>
      <p:cxnSp>
        <p:nvCxnSpPr>
          <p:cNvPr id="6" name="Straight Connector 5">
            <a:extLst>
              <a:ext uri="{FF2B5EF4-FFF2-40B4-BE49-F238E27FC236}">
                <a16:creationId xmlns:a16="http://schemas.microsoft.com/office/drawing/2014/main" id="{9F80D8C6-2B19-E543-AA32-F4ABEA70788B}"/>
              </a:ext>
            </a:extLst>
          </p:cNvPr>
          <p:cNvCxnSpPr/>
          <p:nvPr/>
        </p:nvCxnSpPr>
        <p:spPr>
          <a:xfrm>
            <a:off x="9622050" y="5807895"/>
            <a:ext cx="13931" cy="683959"/>
          </a:xfrm>
          <a:prstGeom prst="line">
            <a:avLst/>
          </a:prstGeom>
          <a:ln>
            <a:solidFill>
              <a:schemeClr val="tx2">
                <a:lumMod val="20000"/>
                <a:lumOff val="8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7" name="Picture 6">
            <a:extLst>
              <a:ext uri="{FF2B5EF4-FFF2-40B4-BE49-F238E27FC236}">
                <a16:creationId xmlns:a16="http://schemas.microsoft.com/office/drawing/2014/main" id="{0E388499-DCA7-394E-B1FA-1D84B851DCC5}"/>
              </a:ext>
            </a:extLst>
          </p:cNvPr>
          <p:cNvPicPr>
            <a:picLocks noChangeAspect="1"/>
          </p:cNvPicPr>
          <p:nvPr/>
        </p:nvPicPr>
        <p:blipFill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158038" y="5738593"/>
            <a:ext cx="2138428" cy="705114"/>
          </a:xfrm>
          <a:prstGeom prst="rect">
            <a:avLst/>
          </a:prstGeom>
        </p:spPr>
      </p:pic>
      <p:sp>
        <p:nvSpPr>
          <p:cNvPr id="8" name="Rectangle 7">
            <a:extLst>
              <a:ext uri="{FF2B5EF4-FFF2-40B4-BE49-F238E27FC236}">
                <a16:creationId xmlns:a16="http://schemas.microsoft.com/office/drawing/2014/main" id="{F57BFB27-08E9-CD4F-9BD0-818277C10961}"/>
              </a:ext>
            </a:extLst>
          </p:cNvPr>
          <p:cNvSpPr/>
          <p:nvPr/>
        </p:nvSpPr>
        <p:spPr>
          <a:xfrm>
            <a:off x="9966309" y="5768782"/>
            <a:ext cx="1806587" cy="800623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200" dirty="0">
                <a:latin typeface="Arial" charset="0"/>
                <a:ea typeface="Arial" charset="0"/>
                <a:cs typeface="Arial" charset="0"/>
              </a:rPr>
              <a:t>PARTNER LOGO HERE</a:t>
            </a:r>
          </a:p>
        </p:txBody>
      </p:sp>
    </p:spTree>
    <p:extLst>
      <p:ext uri="{BB962C8B-B14F-4D97-AF65-F5344CB8AC3E}">
        <p14:creationId xmlns:p14="http://schemas.microsoft.com/office/powerpoint/2010/main" val="361398209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448262" y="2443442"/>
            <a:ext cx="6645556" cy="32316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dirty="0"/>
              <a:t>Lets Check in</a:t>
            </a:r>
            <a:r>
              <a:rPr lang="en-US" sz="3600" dirty="0" smtClean="0"/>
              <a:t>:</a:t>
            </a:r>
          </a:p>
          <a:p>
            <a:r>
              <a:rPr lang="en-US" sz="2400" dirty="0" smtClean="0"/>
              <a:t>What did you think about the Baked Flaked Chicken or Fish? </a:t>
            </a:r>
            <a:endParaRPr lang="en-US" sz="2400" dirty="0"/>
          </a:p>
          <a:p>
            <a:r>
              <a:rPr lang="en-US" sz="2400" dirty="0"/>
              <a:t>What did you like/not like about the recipe?</a:t>
            </a:r>
          </a:p>
          <a:p>
            <a:r>
              <a:rPr lang="en-US" sz="2400" dirty="0"/>
              <a:t>Did you add your own twist to the recipe</a:t>
            </a:r>
            <a:r>
              <a:rPr lang="en-US" sz="2400" dirty="0" smtClean="0"/>
              <a:t>?</a:t>
            </a:r>
          </a:p>
          <a:p>
            <a:endParaRPr lang="en-US" sz="2400" dirty="0"/>
          </a:p>
          <a:p>
            <a:r>
              <a:rPr lang="en-US" sz="2400" dirty="0" smtClean="0"/>
              <a:t>Did anyone complete a challenge activity?</a:t>
            </a:r>
          </a:p>
          <a:p>
            <a:endParaRPr lang="en-US" sz="2400" dirty="0"/>
          </a:p>
        </p:txBody>
      </p:sp>
      <p:sp>
        <p:nvSpPr>
          <p:cNvPr id="3" name="TextBox 2"/>
          <p:cNvSpPr txBox="1"/>
          <p:nvPr/>
        </p:nvSpPr>
        <p:spPr>
          <a:xfrm>
            <a:off x="731520" y="478971"/>
            <a:ext cx="5277394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dirty="0" smtClean="0"/>
              <a:t>Welcome Back</a:t>
            </a:r>
          </a:p>
        </p:txBody>
      </p:sp>
      <p:pic>
        <p:nvPicPr>
          <p:cNvPr id="6" name="Picture 5" descr="cid:3817014845788761232491909"/>
          <p:cNvPicPr/>
          <p:nvPr/>
        </p:nvPicPr>
        <p:blipFill>
          <a:blip r:embed="rId2" r:link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093818" y="2597426"/>
            <a:ext cx="4470400" cy="3352800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232770057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448261" y="2443442"/>
            <a:ext cx="8840117" cy="267765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 smtClean="0"/>
              <a:t>Choose foods with healthy fats and limit foods with unhealthy fats.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 smtClean="0"/>
              <a:t>Make small changes to fast-food or convenience-food favorites to improve health.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 smtClean="0"/>
              <a:t>Try making your own snacks and convenience-food favorites at home.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US" sz="2400" dirty="0"/>
          </a:p>
          <a:p>
            <a:endParaRPr lang="en-US" sz="2400" dirty="0"/>
          </a:p>
        </p:txBody>
      </p:sp>
      <p:sp>
        <p:nvSpPr>
          <p:cNvPr id="3" name="TextBox 2"/>
          <p:cNvSpPr txBox="1"/>
          <p:nvPr/>
        </p:nvSpPr>
        <p:spPr>
          <a:xfrm>
            <a:off x="448262" y="498222"/>
            <a:ext cx="7979343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dirty="0" smtClean="0"/>
              <a:t>Week 3: Healthy </a:t>
            </a:r>
            <a:r>
              <a:rPr lang="en-US" sz="4000" dirty="0"/>
              <a:t>Starts at Home</a:t>
            </a:r>
          </a:p>
        </p:txBody>
      </p:sp>
    </p:spTree>
    <p:extLst>
      <p:ext uri="{BB962C8B-B14F-4D97-AF65-F5344CB8AC3E}">
        <p14:creationId xmlns:p14="http://schemas.microsoft.com/office/powerpoint/2010/main" val="344063116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Placeholder 1"/>
          <p:cNvSpPr>
            <a:spLocks noGrp="1"/>
          </p:cNvSpPr>
          <p:nvPr>
            <p:ph type="body" sz="quarter" idx="11"/>
          </p:nvPr>
        </p:nvSpPr>
        <p:spPr>
          <a:xfrm>
            <a:off x="2695575" y="1385140"/>
            <a:ext cx="5553276" cy="4511675"/>
          </a:xfrm>
        </p:spPr>
        <p:txBody>
          <a:bodyPr/>
          <a:lstStyle/>
          <a:p>
            <a:r>
              <a:rPr lang="en-US" dirty="0" smtClean="0"/>
              <a:t>How many servings do you typically eat of this snack? </a:t>
            </a:r>
          </a:p>
          <a:p>
            <a:r>
              <a:rPr lang="en-US" dirty="0" smtClean="0"/>
              <a:t>Is your product high or low in any of the key nutrients we discussed in lesson 1?</a:t>
            </a:r>
          </a:p>
          <a:p>
            <a:r>
              <a:rPr lang="en-US" dirty="0" smtClean="0"/>
              <a:t>What else did you notice about your product packaging or label?</a:t>
            </a:r>
          </a:p>
          <a:p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sz="quarter" idx="12"/>
          </p:nvPr>
        </p:nvSpPr>
        <p:spPr/>
        <p:txBody>
          <a:bodyPr/>
          <a:lstStyle/>
          <a:p>
            <a:r>
              <a:rPr lang="en-US" dirty="0" smtClean="0"/>
              <a:t>Did anyone bring a packaged snack?</a:t>
            </a:r>
            <a:endParaRPr lang="en-US" dirty="0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498104" y="1001680"/>
            <a:ext cx="2888983" cy="5441872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723951" y="5068843"/>
            <a:ext cx="3379494" cy="137470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3982709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sz="quarter" idx="12"/>
          </p:nvPr>
        </p:nvSpPr>
        <p:spPr/>
        <p:txBody>
          <a:bodyPr/>
          <a:lstStyle/>
          <a:p>
            <a:r>
              <a:rPr lang="en-US" dirty="0" smtClean="0"/>
              <a:t>Snack Smart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871186" y="1192696"/>
            <a:ext cx="3279357" cy="4084608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511524" y="674929"/>
            <a:ext cx="5291539" cy="2019476"/>
          </a:xfrm>
          <a:prstGeom prst="rect">
            <a:avLst/>
          </a:prstGeom>
        </p:spPr>
      </p:pic>
      <p:sp>
        <p:nvSpPr>
          <p:cNvPr id="7" name="TextBox 6"/>
          <p:cNvSpPr txBox="1"/>
          <p:nvPr/>
        </p:nvSpPr>
        <p:spPr>
          <a:xfrm>
            <a:off x="6910939" y="347091"/>
            <a:ext cx="4324233" cy="369332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en-US" dirty="0" smtClean="0"/>
              <a:t>Instead of potato chips or a salty snack………</a:t>
            </a:r>
            <a:endParaRPr lang="en-US" dirty="0"/>
          </a:p>
        </p:txBody>
      </p:sp>
      <p:pic>
        <p:nvPicPr>
          <p:cNvPr id="8" name="Picture 7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7249319" y="2884574"/>
            <a:ext cx="2914650" cy="34956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17064167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sz="quarter" idx="12"/>
          </p:nvPr>
        </p:nvSpPr>
        <p:spPr/>
        <p:txBody>
          <a:bodyPr/>
          <a:lstStyle/>
          <a:p>
            <a:r>
              <a:rPr lang="en-US" dirty="0" smtClean="0"/>
              <a:t>Sugar Shocker Examples</a:t>
            </a:r>
            <a:endParaRPr lang="en-US" dirty="0"/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285491" y="1651594"/>
            <a:ext cx="3625447" cy="3122271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058653" y="1067832"/>
            <a:ext cx="3756932" cy="5518555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2695575" y="4773865"/>
            <a:ext cx="5363078" cy="1812522"/>
          </a:xfrm>
          <a:prstGeom prst="rect">
            <a:avLst/>
          </a:prstGeom>
        </p:spPr>
      </p:pic>
      <p:pic>
        <p:nvPicPr>
          <p:cNvPr id="11" name="Picture 10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2587039" y="1165819"/>
            <a:ext cx="5381625" cy="4857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12153790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sz="quarter" idx="12"/>
          </p:nvPr>
        </p:nvSpPr>
        <p:spPr/>
        <p:txBody>
          <a:bodyPr/>
          <a:lstStyle/>
          <a:p>
            <a:r>
              <a:rPr lang="en-US" dirty="0" smtClean="0"/>
              <a:t>Sugar Shocker Examples</a:t>
            </a:r>
            <a:endParaRPr lang="en-US" dirty="0"/>
          </a:p>
        </p:txBody>
      </p:sp>
      <p:pic>
        <p:nvPicPr>
          <p:cNvPr id="9" name="Picture 8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695575" y="4773865"/>
            <a:ext cx="5363078" cy="1812522"/>
          </a:xfrm>
          <a:prstGeom prst="rect">
            <a:avLst/>
          </a:prstGeom>
        </p:spPr>
      </p:pic>
      <p:pic>
        <p:nvPicPr>
          <p:cNvPr id="2" name="Picture 1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594619" y="1745148"/>
            <a:ext cx="3463190" cy="3028717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2621114" y="1112007"/>
            <a:ext cx="5410200" cy="514350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8105775" y="1112007"/>
            <a:ext cx="3772659" cy="5451933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9279873" y="5043637"/>
            <a:ext cx="422392" cy="307777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en-US" sz="1400" dirty="0" smtClean="0"/>
              <a:t>8 g</a:t>
            </a:r>
            <a:endParaRPr lang="en-US" sz="1400" dirty="0"/>
          </a:p>
        </p:txBody>
      </p:sp>
    </p:spTree>
    <p:extLst>
      <p:ext uri="{BB962C8B-B14F-4D97-AF65-F5344CB8AC3E}">
        <p14:creationId xmlns:p14="http://schemas.microsoft.com/office/powerpoint/2010/main" val="153418758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sz="quarter" idx="12"/>
          </p:nvPr>
        </p:nvSpPr>
        <p:spPr>
          <a:xfrm>
            <a:off x="3802481" y="494047"/>
            <a:ext cx="6804560" cy="911241"/>
          </a:xfrm>
        </p:spPr>
        <p:txBody>
          <a:bodyPr>
            <a:normAutofit fontScale="92500"/>
          </a:bodyPr>
          <a:lstStyle/>
          <a:p>
            <a:pPr algn="ctr"/>
            <a:r>
              <a:rPr lang="en-US" dirty="0" smtClean="0"/>
              <a:t>Nutrition Facts </a:t>
            </a:r>
            <a:r>
              <a:rPr lang="en-US" dirty="0" smtClean="0"/>
              <a:t>Comparison</a:t>
            </a:r>
            <a:endParaRPr lang="en-US" dirty="0" smtClean="0"/>
          </a:p>
        </p:txBody>
      </p:sp>
      <p:pic>
        <p:nvPicPr>
          <p:cNvPr id="11" name="Picture 10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35217" y="1306279"/>
            <a:ext cx="1968969" cy="3708875"/>
          </a:xfrm>
          <a:prstGeom prst="rect">
            <a:avLst/>
          </a:prstGeom>
        </p:spPr>
      </p:pic>
      <p:pic>
        <p:nvPicPr>
          <p:cNvPr id="2" name="Picture 1"/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5565" b="12164"/>
          <a:stretch/>
        </p:blipFill>
        <p:spPr>
          <a:xfrm rot="5400000">
            <a:off x="2358413" y="2560096"/>
            <a:ext cx="5043189" cy="2733573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9468" r="2051" b="10408"/>
          <a:stretch/>
        </p:blipFill>
        <p:spPr>
          <a:xfrm rot="5400000">
            <a:off x="7085970" y="2471287"/>
            <a:ext cx="5049709" cy="27624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12250740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sz="quarter" idx="12"/>
          </p:nvPr>
        </p:nvSpPr>
        <p:spPr>
          <a:xfrm>
            <a:off x="3802481" y="494047"/>
            <a:ext cx="6804560" cy="911241"/>
          </a:xfrm>
        </p:spPr>
        <p:txBody>
          <a:bodyPr>
            <a:normAutofit fontScale="92500"/>
          </a:bodyPr>
          <a:lstStyle/>
          <a:p>
            <a:pPr algn="ctr"/>
            <a:r>
              <a:rPr lang="en-US" dirty="0" smtClean="0"/>
              <a:t>Nutrition Facts </a:t>
            </a:r>
            <a:r>
              <a:rPr lang="en-US" dirty="0" smtClean="0"/>
              <a:t>Comparison</a:t>
            </a:r>
            <a:endParaRPr lang="en-US" dirty="0" smtClean="0"/>
          </a:p>
        </p:txBody>
      </p:sp>
      <p:pic>
        <p:nvPicPr>
          <p:cNvPr id="11" name="Picture 10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35217" y="1306279"/>
            <a:ext cx="1968969" cy="3708875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4"/>
          <a:srcRect b="21891"/>
          <a:stretch/>
        </p:blipFill>
        <p:spPr>
          <a:xfrm>
            <a:off x="3542599" y="1142799"/>
            <a:ext cx="3249105" cy="5180998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7849604" y="1142799"/>
            <a:ext cx="3017319" cy="542399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50332481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sz="quarter" idx="12"/>
          </p:nvPr>
        </p:nvSpPr>
        <p:spPr>
          <a:xfrm>
            <a:off x="3802481" y="494047"/>
            <a:ext cx="6804560" cy="911241"/>
          </a:xfrm>
        </p:spPr>
        <p:txBody>
          <a:bodyPr>
            <a:normAutofit fontScale="92500"/>
          </a:bodyPr>
          <a:lstStyle/>
          <a:p>
            <a:pPr algn="ctr"/>
            <a:r>
              <a:rPr lang="en-US" dirty="0" smtClean="0"/>
              <a:t>Nutrition Facts </a:t>
            </a:r>
            <a:r>
              <a:rPr lang="en-US" dirty="0" smtClean="0"/>
              <a:t>Comparison</a:t>
            </a:r>
            <a:endParaRPr lang="en-US" dirty="0" smtClean="0"/>
          </a:p>
        </p:txBody>
      </p:sp>
      <p:pic>
        <p:nvPicPr>
          <p:cNvPr id="11" name="Picture 10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35217" y="1306279"/>
            <a:ext cx="1968969" cy="3708875"/>
          </a:xfrm>
          <a:prstGeom prst="rect">
            <a:avLst/>
          </a:prstGeom>
        </p:spPr>
      </p:pic>
      <p:pic>
        <p:nvPicPr>
          <p:cNvPr id="2" name="Picture 1"/>
          <p:cNvPicPr>
            <a:picLocks noChangeAspect="1"/>
          </p:cNvPicPr>
          <p:nvPr/>
        </p:nvPicPr>
        <p:blipFill rotWithShape="1">
          <a:blip r:embed="rId4"/>
          <a:srcRect b="21250"/>
          <a:stretch/>
        </p:blipFill>
        <p:spPr>
          <a:xfrm>
            <a:off x="3570973" y="1154983"/>
            <a:ext cx="3234088" cy="5149563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8021860" y="1155031"/>
            <a:ext cx="3050499" cy="534202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68537498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744428" y="952902"/>
            <a:ext cx="9058635" cy="5628842"/>
          </a:xfrm>
          <a:prstGeom prst="rect">
            <a:avLst/>
          </a:prstGeom>
        </p:spPr>
      </p:pic>
      <p:sp>
        <p:nvSpPr>
          <p:cNvPr id="3" name="Text Placeholder 2"/>
          <p:cNvSpPr>
            <a:spLocks noGrp="1"/>
          </p:cNvSpPr>
          <p:nvPr>
            <p:ph type="body" sz="quarter" idx="12"/>
          </p:nvPr>
        </p:nvSpPr>
        <p:spPr/>
        <p:txBody>
          <a:bodyPr/>
          <a:lstStyle/>
          <a:p>
            <a:r>
              <a:rPr lang="en-US" dirty="0" smtClean="0"/>
              <a:t>Packaged Food Makeover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81891159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 Placeholder 3"/>
          <p:cNvSpPr>
            <a:spLocks noGrp="1"/>
          </p:cNvSpPr>
          <p:nvPr>
            <p:ph type="body" sz="quarter" idx="12"/>
          </p:nvPr>
        </p:nvSpPr>
        <p:spPr/>
        <p:txBody>
          <a:bodyPr/>
          <a:lstStyle/>
          <a:p>
            <a:r>
              <a:rPr lang="en-US" dirty="0" smtClean="0"/>
              <a:t>Fats</a:t>
            </a:r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0912" r="14947"/>
          <a:stretch/>
        </p:blipFill>
        <p:spPr>
          <a:xfrm rot="5400000">
            <a:off x="4739802" y="-224149"/>
            <a:ext cx="6172480" cy="7217547"/>
          </a:xfrm>
          <a:prstGeom prst="rect">
            <a:avLst/>
          </a:prstGeom>
        </p:spPr>
      </p:pic>
      <p:pic>
        <p:nvPicPr>
          <p:cNvPr id="1026" name="Picture 2" descr="Blog - Alms + Fare - Healthy Bakery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5400000">
            <a:off x="-898321" y="1955560"/>
            <a:ext cx="4148488" cy="198916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155043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Placeholder 1"/>
          <p:cNvSpPr>
            <a:spLocks noGrp="1"/>
          </p:cNvSpPr>
          <p:nvPr>
            <p:ph type="body" sz="quarter" idx="11"/>
          </p:nvPr>
        </p:nvSpPr>
        <p:spPr>
          <a:xfrm>
            <a:off x="2695575" y="1067506"/>
            <a:ext cx="9107488" cy="5342919"/>
          </a:xfrm>
        </p:spPr>
        <p:txBody>
          <a:bodyPr>
            <a:normAutofit fontScale="85000" lnSpcReduction="20000"/>
          </a:bodyPr>
          <a:lstStyle/>
          <a:p>
            <a:pPr marL="457200" indent="-457200">
              <a:buAutoNum type="arabicPeriod"/>
            </a:pPr>
            <a:r>
              <a:rPr lang="en-US" dirty="0" smtClean="0"/>
              <a:t>Reduce unhealthy fats</a:t>
            </a:r>
          </a:p>
          <a:p>
            <a:pPr lvl="2"/>
            <a:r>
              <a:rPr lang="en-US" dirty="0" smtClean="0"/>
              <a:t>choose low-fat dairy, </a:t>
            </a:r>
          </a:p>
          <a:p>
            <a:pPr lvl="2"/>
            <a:r>
              <a:rPr lang="en-US" dirty="0" smtClean="0"/>
              <a:t>use cooking spray instead of butter to grease a pan</a:t>
            </a:r>
          </a:p>
          <a:p>
            <a:pPr lvl="2"/>
            <a:r>
              <a:rPr lang="en-US" dirty="0" smtClean="0"/>
              <a:t>bake broil or grill instead of frying</a:t>
            </a:r>
          </a:p>
          <a:p>
            <a:pPr marL="457200" indent="-457200">
              <a:buAutoNum type="arabicPeriod"/>
            </a:pPr>
            <a:r>
              <a:rPr lang="en-US" dirty="0" smtClean="0"/>
              <a:t>Lighten it up</a:t>
            </a:r>
          </a:p>
          <a:p>
            <a:pPr lvl="2"/>
            <a:r>
              <a:rPr lang="en-US" dirty="0" smtClean="0"/>
              <a:t>Reduce sugar in recipe by 1/3,  you likely wont miss it.</a:t>
            </a:r>
          </a:p>
          <a:p>
            <a:pPr lvl="2"/>
            <a:r>
              <a:rPr lang="en-US" dirty="0" smtClean="0"/>
              <a:t>When baking use ½ the amount of chocolate chips or dried fruit</a:t>
            </a:r>
          </a:p>
          <a:p>
            <a:pPr marL="457200" indent="-457200">
              <a:buAutoNum type="arabicPeriod"/>
            </a:pPr>
            <a:r>
              <a:rPr lang="en-US" dirty="0" smtClean="0"/>
              <a:t>Add fiber</a:t>
            </a:r>
          </a:p>
          <a:p>
            <a:pPr lvl="2"/>
            <a:r>
              <a:rPr lang="en-US" dirty="0" smtClean="0"/>
              <a:t>Use ½ whole wheat flour and ½ white flour in a recipe</a:t>
            </a:r>
          </a:p>
          <a:p>
            <a:pPr lvl="2"/>
            <a:r>
              <a:rPr lang="en-US" dirty="0" smtClean="0"/>
              <a:t>Choose whole grains (brown rice, quinoa, barley)</a:t>
            </a:r>
          </a:p>
          <a:p>
            <a:pPr lvl="2"/>
            <a:r>
              <a:rPr lang="en-US" dirty="0" smtClean="0"/>
              <a:t>Eat the skin on fruits and vegetables</a:t>
            </a:r>
          </a:p>
          <a:p>
            <a:pPr marL="457200" indent="-457200">
              <a:buAutoNum type="arabicPeriod"/>
            </a:pPr>
            <a:r>
              <a:rPr lang="en-US" dirty="0" smtClean="0"/>
              <a:t>Go lean on protein</a:t>
            </a:r>
          </a:p>
          <a:p>
            <a:pPr lvl="2"/>
            <a:r>
              <a:rPr lang="en-US" dirty="0" smtClean="0"/>
              <a:t>Choose lean meats whenever possible</a:t>
            </a:r>
          </a:p>
          <a:p>
            <a:pPr lvl="2"/>
            <a:r>
              <a:rPr lang="en-US" dirty="0" smtClean="0"/>
              <a:t>Add beans</a:t>
            </a:r>
          </a:p>
          <a:p>
            <a:pPr lvl="2"/>
            <a:r>
              <a:rPr lang="en-US" dirty="0" smtClean="0"/>
              <a:t>Choose fish 1-2 times per week (check out the Seafood Secrets page 33 in your book)</a:t>
            </a:r>
          </a:p>
          <a:p>
            <a:pPr marL="457200" indent="-457200">
              <a:buAutoNum type="arabicPeriod"/>
            </a:pPr>
            <a:r>
              <a:rPr lang="en-US" dirty="0" smtClean="0"/>
              <a:t>Watch sodium</a:t>
            </a:r>
          </a:p>
          <a:p>
            <a:pPr lvl="2"/>
            <a:r>
              <a:rPr lang="en-US" dirty="0" smtClean="0"/>
              <a:t>Choose low sodium whenever possible</a:t>
            </a:r>
          </a:p>
          <a:p>
            <a:pPr lvl="2"/>
            <a:r>
              <a:rPr lang="en-US" dirty="0" smtClean="0"/>
              <a:t>Use less salt when cooking</a:t>
            </a:r>
          </a:p>
          <a:p>
            <a:pPr lvl="2"/>
            <a:r>
              <a:rPr lang="en-US" dirty="0" smtClean="0"/>
              <a:t>Limit packaged food choices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sz="quarter" idx="12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Lighten Up </a:t>
            </a:r>
            <a:r>
              <a:rPr lang="en-US" sz="2600" dirty="0"/>
              <a:t>Pages 30/31 participant book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0946617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>
          <a:xfrm>
            <a:off x="2695575" y="1230086"/>
            <a:ext cx="8886825" cy="2781527"/>
          </a:xfrm>
        </p:spPr>
        <p:txBody>
          <a:bodyPr>
            <a:normAutofit fontScale="92500" lnSpcReduction="10000"/>
          </a:bodyPr>
          <a:lstStyle/>
          <a:p>
            <a:pPr marL="0" indent="0">
              <a:buNone/>
            </a:pPr>
            <a:r>
              <a:rPr lang="en-US" dirty="0" smtClean="0"/>
              <a:t>Choose a challenge below to work on this week, these </a:t>
            </a:r>
            <a:r>
              <a:rPr lang="en-US" dirty="0"/>
              <a:t>are also listed in </a:t>
            </a:r>
            <a:r>
              <a:rPr lang="en-US" dirty="0" smtClean="0"/>
              <a:t>your </a:t>
            </a:r>
            <a:r>
              <a:rPr lang="en-US" dirty="0"/>
              <a:t>participant book on page </a:t>
            </a:r>
            <a:r>
              <a:rPr lang="en-US" dirty="0" smtClean="0"/>
              <a:t>58.</a:t>
            </a:r>
            <a:endParaRPr lang="en-US" dirty="0"/>
          </a:p>
          <a:p>
            <a:pPr marL="0" indent="0">
              <a:buNone/>
            </a:pPr>
            <a:endParaRPr lang="en-US" dirty="0" smtClean="0"/>
          </a:p>
          <a:p>
            <a:r>
              <a:rPr lang="en-US" sz="2600" dirty="0" smtClean="0"/>
              <a:t>Prepare a homemade snack.</a:t>
            </a:r>
          </a:p>
          <a:p>
            <a:r>
              <a:rPr lang="en-US" sz="2600" dirty="0" smtClean="0"/>
              <a:t>Adjust a favorite recipe to use healthier fats or reduce unhealthy fats. </a:t>
            </a:r>
          </a:p>
          <a:p>
            <a:r>
              <a:rPr lang="en-US" sz="2600" dirty="0" smtClean="0"/>
              <a:t>Make your own weekly challenge based on something you learned today. 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12"/>
          </p:nvPr>
        </p:nvSpPr>
        <p:spPr/>
        <p:txBody>
          <a:bodyPr/>
          <a:lstStyle/>
          <a:p>
            <a:r>
              <a:rPr lang="en-US" dirty="0" smtClean="0"/>
              <a:t>Challenge Yourself!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8439935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sz="quarter" idx="12"/>
          </p:nvPr>
        </p:nvSpPr>
        <p:spPr/>
        <p:txBody>
          <a:bodyPr/>
          <a:lstStyle/>
          <a:p>
            <a:r>
              <a:rPr lang="en-US" dirty="0" smtClean="0"/>
              <a:t>Week 4 Recipes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507300" y="128726"/>
            <a:ext cx="4413185" cy="6426473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816716" y="3088604"/>
            <a:ext cx="2569444" cy="1728678"/>
          </a:xfrm>
          <a:prstGeom prst="rect">
            <a:avLst/>
          </a:prstGeom>
        </p:spPr>
      </p:pic>
      <p:pic>
        <p:nvPicPr>
          <p:cNvPr id="10" name="Picture 9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818711" y="949418"/>
            <a:ext cx="4352109" cy="2005538"/>
          </a:xfrm>
          <a:prstGeom prst="rect">
            <a:avLst/>
          </a:prstGeom>
        </p:spPr>
      </p:pic>
      <p:pic>
        <p:nvPicPr>
          <p:cNvPr id="11" name="Picture 10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2818712" y="4950930"/>
            <a:ext cx="4452519" cy="1649613"/>
          </a:xfrm>
          <a:prstGeom prst="rect">
            <a:avLst/>
          </a:prstGeom>
        </p:spPr>
      </p:pic>
      <p:sp>
        <p:nvSpPr>
          <p:cNvPr id="12" name="TextBox 11"/>
          <p:cNvSpPr txBox="1"/>
          <p:nvPr/>
        </p:nvSpPr>
        <p:spPr>
          <a:xfrm>
            <a:off x="267884" y="3498561"/>
            <a:ext cx="1684961" cy="14773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Check out pages 66 and 67 for the Salad and Dressing Framework.</a:t>
            </a:r>
            <a:endParaRPr lang="en-US" dirty="0"/>
          </a:p>
        </p:txBody>
      </p:sp>
      <p:pic>
        <p:nvPicPr>
          <p:cNvPr id="13" name="Picture 12"/>
          <p:cNvPicPr>
            <a:picLocks noChangeAspect="1"/>
          </p:cNvPicPr>
          <p:nvPr/>
        </p:nvPicPr>
        <p:blipFill rotWithShape="1"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149" t="13193" b="19438"/>
          <a:stretch/>
        </p:blipFill>
        <p:spPr>
          <a:xfrm>
            <a:off x="267884" y="949418"/>
            <a:ext cx="1771049" cy="213918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9910827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sz="quarter" idx="12"/>
          </p:nvPr>
        </p:nvSpPr>
        <p:spPr/>
        <p:txBody>
          <a:bodyPr/>
          <a:lstStyle/>
          <a:p>
            <a:r>
              <a:rPr lang="en-US" dirty="0" smtClean="0"/>
              <a:t>Questions</a:t>
            </a:r>
            <a:endParaRPr lang="en-US" dirty="0"/>
          </a:p>
        </p:txBody>
      </p:sp>
      <p:pic>
        <p:nvPicPr>
          <p:cNvPr id="3074" name="Picture 2" descr="question-mark-2110767_640-1 - ALSC Blo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201319" y="1993885"/>
            <a:ext cx="6096000" cy="40576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415865631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1194</TotalTime>
  <Words>520</Words>
  <Application>Microsoft Office PowerPoint</Application>
  <PresentationFormat>Widescreen</PresentationFormat>
  <Paragraphs>82</Paragraphs>
  <Slides>16</Slides>
  <Notes>11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16</vt:i4>
      </vt:variant>
    </vt:vector>
  </HeadingPairs>
  <TitlesOfParts>
    <vt:vector size="21" baseType="lpstr">
      <vt:lpstr>Arial</vt:lpstr>
      <vt:lpstr>Calibri</vt:lpstr>
      <vt:lpstr>Calibri Light</vt:lpstr>
      <vt:lpstr>Mangal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Julie Salerno</dc:creator>
  <cp:lastModifiedBy>Denise Gaudette</cp:lastModifiedBy>
  <cp:revision>86</cp:revision>
  <dcterms:created xsi:type="dcterms:W3CDTF">2018-10-08T18:09:04Z</dcterms:created>
  <dcterms:modified xsi:type="dcterms:W3CDTF">2021-01-11T18:40:18Z</dcterms:modified>
</cp:coreProperties>
</file>