
<file path=[Content_Types].xml><?xml version="1.0" encoding="utf-8"?>
<Types xmlns="http://schemas.openxmlformats.org/package/2006/content-types">
  <Default Extension="png" ContentType="image/png"/>
  <Default Extension="bin" ContentType="application/vnd.openxmlformats-officedocument.oleObject"/>
  <Default Extension="jpeg" ContentType="image/jpeg"/>
  <Default Extension="rels" ContentType="application/vnd.openxmlformats-package.relationships+xml"/>
  <Default Extension="xml" ContentType="application/xml"/>
  <Default Extension="vml" ContentType="application/vnd.openxmlformats-officedocument.vmlDrawing"/>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slides/slide62.xml" ContentType="application/vnd.openxmlformats-officedocument.presentationml.slide+xml"/>
  <Override PartName="/ppt/slides/slide63.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notesSlides/notesSlide34.xml" ContentType="application/vnd.openxmlformats-officedocument.presentationml.notesSlide+xml"/>
  <Override PartName="/ppt/notesSlides/notesSlide35.xml" ContentType="application/vnd.openxmlformats-officedocument.presentationml.notesSlide+xml"/>
  <Override PartName="/ppt/notesSlides/notesSlide36.xml" ContentType="application/vnd.openxmlformats-officedocument.presentationml.notesSlide+xml"/>
  <Override PartName="/ppt/notesSlides/notesSlide37.xml" ContentType="application/vnd.openxmlformats-officedocument.presentationml.notesSlide+xml"/>
  <Override PartName="/ppt/notesSlides/notesSlide38.xml" ContentType="application/vnd.openxmlformats-officedocument.presentationml.notesSlide+xml"/>
  <Override PartName="/ppt/notesSlides/notesSlide39.xml" ContentType="application/vnd.openxmlformats-officedocument.presentationml.notesSlide+xml"/>
  <Override PartName="/ppt/notesSlides/notesSlide40.xml" ContentType="application/vnd.openxmlformats-officedocument.presentationml.notesSlide+xml"/>
  <Override PartName="/ppt/notesSlides/notesSlide41.xml" ContentType="application/vnd.openxmlformats-officedocument.presentationml.notesSlide+xml"/>
  <Override PartName="/ppt/notesSlides/notesSlide42.xml" ContentType="application/vnd.openxmlformats-officedocument.presentationml.notesSlide+xml"/>
  <Override PartName="/ppt/notesSlides/notesSlide43.xml" ContentType="application/vnd.openxmlformats-officedocument.presentationml.notesSlide+xml"/>
  <Override PartName="/ppt/notesSlides/notesSlide44.xml" ContentType="application/vnd.openxmlformats-officedocument.presentationml.notesSlide+xml"/>
  <Override PartName="/ppt/notesSlides/notesSlide45.xml" ContentType="application/vnd.openxmlformats-officedocument.presentationml.notesSlide+xml"/>
  <Override PartName="/ppt/notesSlides/notesSlide46.xml" ContentType="application/vnd.openxmlformats-officedocument.presentationml.notesSlide+xml"/>
  <Override PartName="/ppt/notesSlides/notesSlide47.xml" ContentType="application/vnd.openxmlformats-officedocument.presentationml.notesSlide+xml"/>
  <Override PartName="/ppt/notesSlides/notesSlide48.xml" ContentType="application/vnd.openxmlformats-officedocument.presentationml.notesSlide+xml"/>
  <Override PartName="/ppt/notesSlides/notesSlide49.xml" ContentType="application/vnd.openxmlformats-officedocument.presentationml.notesSlide+xml"/>
  <Override PartName="/ppt/notesSlides/notesSlide50.xml" ContentType="application/vnd.openxmlformats-officedocument.presentationml.notesSlide+xml"/>
  <Override PartName="/ppt/notesSlides/notesSlide51.xml" ContentType="application/vnd.openxmlformats-officedocument.presentationml.notesSlide+xml"/>
  <Override PartName="/ppt/notesSlides/notesSlide52.xml" ContentType="application/vnd.openxmlformats-officedocument.presentationml.notesSlide+xml"/>
  <Override PartName="/ppt/notesSlides/notesSlide53.xml" ContentType="application/vnd.openxmlformats-officedocument.presentationml.notesSlide+xml"/>
  <Override PartName="/ppt/notesSlides/notesSlide54.xml" ContentType="application/vnd.openxmlformats-officedocument.presentationml.notesSlide+xml"/>
  <Override PartName="/ppt/notesSlides/notesSlide55.xml" ContentType="application/vnd.openxmlformats-officedocument.presentationml.notesSlide+xml"/>
  <Override PartName="/ppt/notesSlides/notesSlide56.xml" ContentType="application/vnd.openxmlformats-officedocument.presentationml.notesSlide+xml"/>
  <Override PartName="/ppt/notesSlides/notesSlide57.xml" ContentType="application/vnd.openxmlformats-officedocument.presentationml.notesSlide+xml"/>
  <Override PartName="/ppt/notesSlides/notesSlide58.xml" ContentType="application/vnd.openxmlformats-officedocument.presentationml.notesSlide+xml"/>
  <Override PartName="/ppt/notesSlides/notesSlide59.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Override PartName="/ppt/metadata" ContentType="application/binary"/>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trictFirstAndLastChars="0" saveSubsetFonts="1" autoCompressPictures="0">
  <p:sldMasterIdLst>
    <p:sldMasterId id="2147483648" r:id="rId1"/>
  </p:sldMasterIdLst>
  <p:notesMasterIdLst>
    <p:notesMasterId r:id="rId65"/>
  </p:notesMasterIdLst>
  <p:sldIdLst>
    <p:sldId id="256" r:id="rId2"/>
    <p:sldId id="257" r:id="rId3"/>
    <p:sldId id="259" r:id="rId4"/>
    <p:sldId id="342" r:id="rId5"/>
    <p:sldId id="339" r:id="rId6"/>
    <p:sldId id="261" r:id="rId7"/>
    <p:sldId id="262" r:id="rId8"/>
    <p:sldId id="263" r:id="rId9"/>
    <p:sldId id="344" r:id="rId10"/>
    <p:sldId id="345" r:id="rId11"/>
    <p:sldId id="268" r:id="rId12"/>
    <p:sldId id="269" r:id="rId13"/>
    <p:sldId id="270" r:id="rId14"/>
    <p:sldId id="274" r:id="rId15"/>
    <p:sldId id="275" r:id="rId16"/>
    <p:sldId id="276" r:id="rId17"/>
    <p:sldId id="277" r:id="rId18"/>
    <p:sldId id="279" r:id="rId19"/>
    <p:sldId id="280" r:id="rId20"/>
    <p:sldId id="281" r:id="rId21"/>
    <p:sldId id="282" r:id="rId22"/>
    <p:sldId id="286" r:id="rId23"/>
    <p:sldId id="290" r:id="rId24"/>
    <p:sldId id="291" r:id="rId25"/>
    <p:sldId id="284" r:id="rId26"/>
    <p:sldId id="292" r:id="rId27"/>
    <p:sldId id="294" r:id="rId28"/>
    <p:sldId id="340" r:id="rId29"/>
    <p:sldId id="295" r:id="rId30"/>
    <p:sldId id="296" r:id="rId31"/>
    <p:sldId id="297" r:id="rId32"/>
    <p:sldId id="298" r:id="rId33"/>
    <p:sldId id="300" r:id="rId34"/>
    <p:sldId id="302" r:id="rId35"/>
    <p:sldId id="304" r:id="rId36"/>
    <p:sldId id="305" r:id="rId37"/>
    <p:sldId id="306" r:id="rId38"/>
    <p:sldId id="308" r:id="rId39"/>
    <p:sldId id="309" r:id="rId40"/>
    <p:sldId id="310" r:id="rId41"/>
    <p:sldId id="311" r:id="rId42"/>
    <p:sldId id="314" r:id="rId43"/>
    <p:sldId id="343" r:id="rId44"/>
    <p:sldId id="289" r:id="rId45"/>
    <p:sldId id="312" r:id="rId46"/>
    <p:sldId id="315" r:id="rId47"/>
    <p:sldId id="341" r:id="rId48"/>
    <p:sldId id="317" r:id="rId49"/>
    <p:sldId id="318" r:id="rId50"/>
    <p:sldId id="320" r:id="rId51"/>
    <p:sldId id="322" r:id="rId52"/>
    <p:sldId id="323" r:id="rId53"/>
    <p:sldId id="324" r:id="rId54"/>
    <p:sldId id="326" r:id="rId55"/>
    <p:sldId id="327" r:id="rId56"/>
    <p:sldId id="328" r:id="rId57"/>
    <p:sldId id="329" r:id="rId58"/>
    <p:sldId id="330" r:id="rId59"/>
    <p:sldId id="332" r:id="rId60"/>
    <p:sldId id="333" r:id="rId61"/>
    <p:sldId id="334" r:id="rId62"/>
    <p:sldId id="335" r:id="rId63"/>
    <p:sldId id="336" r:id="rId64"/>
  </p:sldIdLst>
  <p:sldSz cx="9144000" cy="6858000" type="screen4x3"/>
  <p:notesSz cx="6858000" cy="9144000"/>
  <p:defaultTex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defaultTextStyle>
  <p:extLst>
    <p:ext uri="{EFAFB233-063F-42B5-8137-9DF3F51BA10A}">
      <p15:sldGuideLst xmlns:p15="http://schemas.microsoft.com/office/powerpoint/2012/main"/>
    </p:ext>
    <p:ext uri="http://customooxmlschemas.google.com/">
      <go:slidesCustomData xmlns="" xmlns:mc="http://schemas.openxmlformats.org/markup-compatibility/2006" xmlns:mv="urn:schemas-microsoft-com:mac:vml"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go="http://customooxmlschemas.google.com/" r:id="rId88" roundtripDataSignature="AMtx7mgZnpy9V1UrcdwWOIt+Fhb8CyLXsw=="/>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75681" autoAdjust="0"/>
  </p:normalViewPr>
  <p:slideViewPr>
    <p:cSldViewPr snapToGrid="0">
      <p:cViewPr varScale="1">
        <p:scale>
          <a:sx n="87" d="100"/>
          <a:sy n="87" d="100"/>
        </p:scale>
        <p:origin x="2304" y="102"/>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slide" Target="slides/slide46.xml"/><Relationship Id="rId50" Type="http://schemas.openxmlformats.org/officeDocument/2006/relationships/slide" Target="slides/slide49.xml"/><Relationship Id="rId55" Type="http://schemas.openxmlformats.org/officeDocument/2006/relationships/slide" Target="slides/slide54.xml"/><Relationship Id="rId63" Type="http://schemas.openxmlformats.org/officeDocument/2006/relationships/slide" Target="slides/slide62.xml"/><Relationship Id="rId89" Type="http://schemas.openxmlformats.org/officeDocument/2006/relationships/presProps" Target="presProps.xml"/><Relationship Id="rId7" Type="http://schemas.openxmlformats.org/officeDocument/2006/relationships/slide" Target="slides/slide6.xml"/><Relationship Id="rId92" Type="http://schemas.openxmlformats.org/officeDocument/2006/relationships/tableStyles" Target="tableStyles.xml"/><Relationship Id="rId2" Type="http://schemas.openxmlformats.org/officeDocument/2006/relationships/slide" Target="slides/slide1.xml"/><Relationship Id="rId16" Type="http://schemas.openxmlformats.org/officeDocument/2006/relationships/slide" Target="slides/slide15.xml"/><Relationship Id="rId29" Type="http://schemas.openxmlformats.org/officeDocument/2006/relationships/slide" Target="slides/slide28.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3" Type="http://schemas.openxmlformats.org/officeDocument/2006/relationships/slide" Target="slides/slide52.xml"/><Relationship Id="rId58" Type="http://schemas.openxmlformats.org/officeDocument/2006/relationships/slide" Target="slides/slide57.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 Id="rId57" Type="http://schemas.openxmlformats.org/officeDocument/2006/relationships/slide" Target="slides/slide56.xml"/><Relationship Id="rId61" Type="http://schemas.openxmlformats.org/officeDocument/2006/relationships/slide" Target="slides/slide60.xml"/><Relationship Id="rId90" Type="http://schemas.openxmlformats.org/officeDocument/2006/relationships/viewProps" Target="viewProps.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slide" Target="slides/slide51.xml"/><Relationship Id="rId60" Type="http://schemas.openxmlformats.org/officeDocument/2006/relationships/slide" Target="slides/slide59.xml"/><Relationship Id="rId65" Type="http://schemas.openxmlformats.org/officeDocument/2006/relationships/notesMaster" Target="notesMasters/notesMaster1.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slide" Target="slides/slide47.xml"/><Relationship Id="rId56" Type="http://schemas.openxmlformats.org/officeDocument/2006/relationships/slide" Target="slides/slide55.xml"/><Relationship Id="rId64" Type="http://schemas.openxmlformats.org/officeDocument/2006/relationships/slide" Target="slides/slide63.xml"/><Relationship Id="rId8" Type="http://schemas.openxmlformats.org/officeDocument/2006/relationships/slide" Target="slides/slide7.xml"/><Relationship Id="rId51" Type="http://schemas.openxmlformats.org/officeDocument/2006/relationships/slide" Target="slides/slide50.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59" Type="http://schemas.openxmlformats.org/officeDocument/2006/relationships/slide" Target="slides/slide58.xml"/><Relationship Id="rId20" Type="http://schemas.openxmlformats.org/officeDocument/2006/relationships/slide" Target="slides/slide19.xml"/><Relationship Id="rId41" Type="http://schemas.openxmlformats.org/officeDocument/2006/relationships/slide" Target="slides/slide40.xml"/><Relationship Id="rId54" Type="http://schemas.openxmlformats.org/officeDocument/2006/relationships/slide" Target="slides/slide53.xml"/><Relationship Id="rId62" Type="http://schemas.openxmlformats.org/officeDocument/2006/relationships/slide" Target="slides/slide61.xml"/><Relationship Id="rId88" Type="http://customschemas.google.com/relationships/presentationmetadata" Target="metadata"/><Relationship Id="rId91" Type="http://schemas.openxmlformats.org/officeDocument/2006/relationships/theme" Target="theme/theme1.xml"/></Relationships>
</file>

<file path=ppt/drawings/_rels/vmlDrawing1.vml.rels><?xml version="1.0" encoding="UTF-8" standalone="yes"?>
<Relationships xmlns="http://schemas.openxmlformats.org/package/2006/relationships"><Relationship Id="rId1" Type="http://schemas.openxmlformats.org/officeDocument/2006/relationships/image" Target="../media/image107.png"/></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lt1"/>
        </a:solidFill>
        <a:effectLst/>
      </p:bgPr>
    </p:bg>
    <p:spTree>
      <p:nvGrpSpPr>
        <p:cNvPr id="1" name="Shape 2"/>
        <p:cNvGrpSpPr/>
        <p:nvPr/>
      </p:nvGrpSpPr>
      <p:grpSpPr>
        <a:xfrm>
          <a:off x="0" y="0"/>
          <a:ext cx="0" cy="0"/>
          <a:chOff x="0" y="0"/>
          <a:chExt cx="0" cy="0"/>
        </a:xfrm>
      </p:grpSpPr>
      <p:sp>
        <p:nvSpPr>
          <p:cNvPr id="3" name="Google Shape;3;n"/>
          <p:cNvSpPr txBox="1">
            <a:spLocks noGrp="1"/>
          </p:cNvSpPr>
          <p:nvPr>
            <p:ph type="hdr" idx="2"/>
          </p:nvPr>
        </p:nvSpPr>
        <p:spPr>
          <a:xfrm>
            <a:off x="0" y="0"/>
            <a:ext cx="2971800" cy="458788"/>
          </a:xfrm>
          <a:prstGeom prst="rect">
            <a:avLst/>
          </a:prstGeom>
          <a:noFill/>
          <a:ln>
            <a:noFill/>
          </a:ln>
        </p:spPr>
        <p:txBody>
          <a:bodyPr spcFirstLastPara="1" wrap="square" lIns="91425" tIns="45700" rIns="91425" bIns="45700" anchor="t" anchorCtr="0">
            <a:noAutofit/>
          </a:bodyPr>
          <a:lstStyle>
            <a:lvl1pPr marR="0" lvl="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1pPr>
            <a:lvl2pPr marR="0" lvl="1"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2pPr>
            <a:lvl3pPr marR="0" lvl="2"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3pPr>
            <a:lvl4pPr marR="0" lvl="3"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4pPr>
            <a:lvl5pPr marR="0" lvl="4"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5pPr>
            <a:lvl6pPr marR="0" lvl="5"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6pPr>
            <a:lvl7pPr marR="0" lvl="6"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7pPr>
            <a:lvl8pPr marR="0" lvl="7"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8pPr>
            <a:lvl9pPr marR="0" lvl="8"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9pPr>
          </a:lstStyle>
          <a:p>
            <a:endParaRPr/>
          </a:p>
        </p:txBody>
      </p:sp>
      <p:sp>
        <p:nvSpPr>
          <p:cNvPr id="4" name="Google Shape;4;n"/>
          <p:cNvSpPr txBox="1">
            <a:spLocks noGrp="1"/>
          </p:cNvSpPr>
          <p:nvPr>
            <p:ph type="dt" idx="10"/>
          </p:nvPr>
        </p:nvSpPr>
        <p:spPr>
          <a:xfrm>
            <a:off x="3884613" y="0"/>
            <a:ext cx="2971800" cy="458788"/>
          </a:xfrm>
          <a:prstGeom prst="rect">
            <a:avLst/>
          </a:prstGeom>
          <a:noFill/>
          <a:ln>
            <a:noFill/>
          </a:ln>
        </p:spPr>
        <p:txBody>
          <a:bodyPr spcFirstLastPara="1" wrap="square" lIns="91425" tIns="45700" rIns="91425" bIns="45700" anchor="t" anchorCtr="0">
            <a:noAutofit/>
          </a:bodyPr>
          <a:lstStyle>
            <a:lvl1pPr marR="0" lvl="0" algn="r" rtl="0">
              <a:spcBef>
                <a:spcPts val="0"/>
              </a:spcBef>
              <a:spcAft>
                <a:spcPts val="0"/>
              </a:spcAft>
              <a:buSzPts val="1400"/>
              <a:buNone/>
              <a:defRPr sz="1200" b="0" i="0" u="none" strike="noStrike" cap="none">
                <a:solidFill>
                  <a:schemeClr val="dk1"/>
                </a:solidFill>
                <a:latin typeface="Calibri"/>
                <a:ea typeface="Calibri"/>
                <a:cs typeface="Calibri"/>
                <a:sym typeface="Calibri"/>
              </a:defRPr>
            </a:lvl1pPr>
            <a:lvl2pPr marR="0" lvl="1"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2pPr>
            <a:lvl3pPr marR="0" lvl="2"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3pPr>
            <a:lvl4pPr marR="0" lvl="3"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4pPr>
            <a:lvl5pPr marR="0" lvl="4"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5pPr>
            <a:lvl6pPr marR="0" lvl="5"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6pPr>
            <a:lvl7pPr marR="0" lvl="6"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7pPr>
            <a:lvl8pPr marR="0" lvl="7"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8pPr>
            <a:lvl9pPr marR="0" lvl="8"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9pPr>
          </a:lstStyle>
          <a:p>
            <a:endParaRPr/>
          </a:p>
        </p:txBody>
      </p:sp>
      <p:sp>
        <p:nvSpPr>
          <p:cNvPr id="5" name="Google Shape;5;n"/>
          <p:cNvSpPr>
            <a:spLocks noGrp="1" noRot="1" noChangeAspect="1"/>
          </p:cNvSpPr>
          <p:nvPr>
            <p:ph type="sldImg" idx="3"/>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6" name="Google Shape;6;n"/>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lvl1pPr marL="457200" marR="0" lvl="0"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1pPr>
            <a:lvl2pPr marL="914400" marR="0" lvl="1"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2pPr>
            <a:lvl3pPr marL="1371600" marR="0" lvl="2"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3pPr>
            <a:lvl4pPr marL="1828800" marR="0" lvl="3"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4pPr>
            <a:lvl5pPr marL="2286000" marR="0" lvl="4"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5pPr>
            <a:lvl6pPr marL="2743200" marR="0" lvl="5"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6pPr>
            <a:lvl7pPr marL="3200400" marR="0" lvl="6"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7pPr>
            <a:lvl8pPr marL="3657600" marR="0" lvl="7"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8pPr>
            <a:lvl9pPr marL="4114800" marR="0" lvl="8"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9pPr>
          </a:lstStyle>
          <a:p>
            <a:endParaRPr/>
          </a:p>
        </p:txBody>
      </p:sp>
      <p:sp>
        <p:nvSpPr>
          <p:cNvPr id="7" name="Google Shape;7;n"/>
          <p:cNvSpPr txBox="1">
            <a:spLocks noGrp="1"/>
          </p:cNvSpPr>
          <p:nvPr>
            <p:ph type="ftr" idx="11"/>
          </p:nvPr>
        </p:nvSpPr>
        <p:spPr>
          <a:xfrm>
            <a:off x="0" y="8685213"/>
            <a:ext cx="2971800" cy="458787"/>
          </a:xfrm>
          <a:prstGeom prst="rect">
            <a:avLst/>
          </a:prstGeom>
          <a:noFill/>
          <a:ln>
            <a:noFill/>
          </a:ln>
        </p:spPr>
        <p:txBody>
          <a:bodyPr spcFirstLastPara="1" wrap="square" lIns="91425" tIns="45700" rIns="91425" bIns="45700" anchor="b" anchorCtr="0">
            <a:noAutofit/>
          </a:bodyPr>
          <a:lstStyle>
            <a:lvl1pPr marR="0" lvl="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1pPr>
            <a:lvl2pPr marR="0" lvl="1"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2pPr>
            <a:lvl3pPr marR="0" lvl="2"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3pPr>
            <a:lvl4pPr marR="0" lvl="3"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4pPr>
            <a:lvl5pPr marR="0" lvl="4"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5pPr>
            <a:lvl6pPr marR="0" lvl="5"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6pPr>
            <a:lvl7pPr marR="0" lvl="6"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7pPr>
            <a:lvl8pPr marR="0" lvl="7"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8pPr>
            <a:lvl9pPr marR="0" lvl="8"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9pPr>
          </a:lstStyle>
          <a:p>
            <a:endParaRPr/>
          </a:p>
        </p:txBody>
      </p:sp>
      <p:sp>
        <p:nvSpPr>
          <p:cNvPr id="8" name="Google Shape;8;n"/>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marR="0" lvl="0" indent="0" algn="r" rtl="0">
              <a:spcBef>
                <a:spcPts val="0"/>
              </a:spcBef>
              <a:spcAft>
                <a:spcPts val="0"/>
              </a:spcAft>
              <a:buNone/>
            </a:pPr>
            <a:fld id="{00000000-1234-1234-1234-123412341234}" type="slidenum">
              <a:rPr lang="en-US" sz="1200" b="0" i="0" u="none" strike="noStrike" cap="none">
                <a:solidFill>
                  <a:schemeClr val="dk1"/>
                </a:solidFill>
                <a:latin typeface="Calibri"/>
                <a:ea typeface="Calibri"/>
                <a:cs typeface="Calibri"/>
                <a:sym typeface="Calibri"/>
              </a:rPr>
              <a:t>‹#›</a:t>
            </a:fld>
            <a:endParaRPr sz="1200" b="0" i="0" u="none" strike="noStrike" cap="none">
              <a:solidFill>
                <a:schemeClr val="dk1"/>
              </a:solidFill>
              <a:latin typeface="Calibri"/>
              <a:ea typeface="Calibri"/>
              <a:cs typeface="Calibri"/>
              <a:sym typeface="Calibri"/>
            </a:endParaRPr>
          </a:p>
        </p:txBody>
      </p:sp>
    </p:spTree>
  </p:cSld>
  <p:clrMap bg1="lt1" tx1="dk1" bg2="dk2" tx2="lt2" accent1="accent1" accent2="accent2" accent3="accent3" accent4="accent4" accent5="accent5" accent6="accent6" hlink="hlink" folHlink="folHlink"/>
  <p:notes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_rels/notesSlide39.xml.rels><?xml version="1.0" encoding="UTF-8" standalone="yes"?>
<Relationships xmlns="http://schemas.openxmlformats.org/package/2006/relationships"><Relationship Id="rId2" Type="http://schemas.openxmlformats.org/officeDocument/2006/relationships/slide" Target="../slides/slide42.xml"/><Relationship Id="rId1" Type="http://schemas.openxmlformats.org/officeDocument/2006/relationships/notesMaster" Target="../notesMasters/notesMaster1.xml"/></Relationships>
</file>

<file path=ppt/notesSlides/_rels/notesSlide40.xml.rels><?xml version="1.0" encoding="UTF-8" standalone="yes"?>
<Relationships xmlns="http://schemas.openxmlformats.org/package/2006/relationships"><Relationship Id="rId2" Type="http://schemas.openxmlformats.org/officeDocument/2006/relationships/slide" Target="../slides/slide44.xml"/><Relationship Id="rId1" Type="http://schemas.openxmlformats.org/officeDocument/2006/relationships/notesMaster" Target="../notesMasters/notesMaster1.xml"/></Relationships>
</file>

<file path=ppt/notesSlides/_rels/notesSlide41.xml.rels><?xml version="1.0" encoding="UTF-8" standalone="yes"?>
<Relationships xmlns="http://schemas.openxmlformats.org/package/2006/relationships"><Relationship Id="rId2" Type="http://schemas.openxmlformats.org/officeDocument/2006/relationships/slide" Target="../slides/slide45.xml"/><Relationship Id="rId1" Type="http://schemas.openxmlformats.org/officeDocument/2006/relationships/notesMaster" Target="../notesMasters/notesMaster1.xml"/></Relationships>
</file>

<file path=ppt/notesSlides/_rels/notesSlide42.xml.rels><?xml version="1.0" encoding="UTF-8" standalone="yes"?>
<Relationships xmlns="http://schemas.openxmlformats.org/package/2006/relationships"><Relationship Id="rId2" Type="http://schemas.openxmlformats.org/officeDocument/2006/relationships/slide" Target="../slides/slide46.xml"/><Relationship Id="rId1" Type="http://schemas.openxmlformats.org/officeDocument/2006/relationships/notesMaster" Target="../notesMasters/notesMaster1.xml"/></Relationships>
</file>

<file path=ppt/notesSlides/_rels/notesSlide43.xml.rels><?xml version="1.0" encoding="UTF-8" standalone="yes"?>
<Relationships xmlns="http://schemas.openxmlformats.org/package/2006/relationships"><Relationship Id="rId2" Type="http://schemas.openxmlformats.org/officeDocument/2006/relationships/slide" Target="../slides/slide47.xml"/><Relationship Id="rId1" Type="http://schemas.openxmlformats.org/officeDocument/2006/relationships/notesMaster" Target="../notesMasters/notesMaster1.xml"/></Relationships>
</file>

<file path=ppt/notesSlides/_rels/notesSlide44.xml.rels><?xml version="1.0" encoding="UTF-8" standalone="yes"?>
<Relationships xmlns="http://schemas.openxmlformats.org/package/2006/relationships"><Relationship Id="rId2" Type="http://schemas.openxmlformats.org/officeDocument/2006/relationships/slide" Target="../slides/slide48.xml"/><Relationship Id="rId1" Type="http://schemas.openxmlformats.org/officeDocument/2006/relationships/notesMaster" Target="../notesMasters/notesMaster1.xml"/></Relationships>
</file>

<file path=ppt/notesSlides/_rels/notesSlide45.xml.rels><?xml version="1.0" encoding="UTF-8" standalone="yes"?>
<Relationships xmlns="http://schemas.openxmlformats.org/package/2006/relationships"><Relationship Id="rId2" Type="http://schemas.openxmlformats.org/officeDocument/2006/relationships/slide" Target="../slides/slide49.xml"/><Relationship Id="rId1" Type="http://schemas.openxmlformats.org/officeDocument/2006/relationships/notesMaster" Target="../notesMasters/notesMaster1.xml"/></Relationships>
</file>

<file path=ppt/notesSlides/_rels/notesSlide46.xml.rels><?xml version="1.0" encoding="UTF-8" standalone="yes"?>
<Relationships xmlns="http://schemas.openxmlformats.org/package/2006/relationships"><Relationship Id="rId2" Type="http://schemas.openxmlformats.org/officeDocument/2006/relationships/slide" Target="../slides/slide50.xml"/><Relationship Id="rId1" Type="http://schemas.openxmlformats.org/officeDocument/2006/relationships/notesMaster" Target="../notesMasters/notesMaster1.xml"/></Relationships>
</file>

<file path=ppt/notesSlides/_rels/notesSlide47.xml.rels><?xml version="1.0" encoding="UTF-8" standalone="yes"?>
<Relationships xmlns="http://schemas.openxmlformats.org/package/2006/relationships"><Relationship Id="rId2" Type="http://schemas.openxmlformats.org/officeDocument/2006/relationships/slide" Target="../slides/slide51.xml"/><Relationship Id="rId1" Type="http://schemas.openxmlformats.org/officeDocument/2006/relationships/notesMaster" Target="../notesMasters/notesMaster1.xml"/></Relationships>
</file>

<file path=ppt/notesSlides/_rels/notesSlide48.xml.rels><?xml version="1.0" encoding="UTF-8" standalone="yes"?>
<Relationships xmlns="http://schemas.openxmlformats.org/package/2006/relationships"><Relationship Id="rId2" Type="http://schemas.openxmlformats.org/officeDocument/2006/relationships/slide" Target="../slides/slide52.xml"/><Relationship Id="rId1" Type="http://schemas.openxmlformats.org/officeDocument/2006/relationships/notesMaster" Target="../notesMasters/notesMaster1.xml"/></Relationships>
</file>

<file path=ppt/notesSlides/_rels/notesSlide49.xml.rels><?xml version="1.0" encoding="UTF-8" standalone="yes"?>
<Relationships xmlns="http://schemas.openxmlformats.org/package/2006/relationships"><Relationship Id="rId2" Type="http://schemas.openxmlformats.org/officeDocument/2006/relationships/slide" Target="../slides/slide53.xml"/><Relationship Id="rId1" Type="http://schemas.openxmlformats.org/officeDocument/2006/relationships/notesMaster" Target="../notesMasters/notesMaster1.xml"/></Relationships>
</file>

<file path=ppt/notesSlides/_rels/notesSlide50.xml.rels><?xml version="1.0" encoding="UTF-8" standalone="yes"?>
<Relationships xmlns="http://schemas.openxmlformats.org/package/2006/relationships"><Relationship Id="rId2" Type="http://schemas.openxmlformats.org/officeDocument/2006/relationships/slide" Target="../slides/slide54.xml"/><Relationship Id="rId1" Type="http://schemas.openxmlformats.org/officeDocument/2006/relationships/notesMaster" Target="../notesMasters/notesMaster1.xml"/></Relationships>
</file>

<file path=ppt/notesSlides/_rels/notesSlide51.xml.rels><?xml version="1.0" encoding="UTF-8" standalone="yes"?>
<Relationships xmlns="http://schemas.openxmlformats.org/package/2006/relationships"><Relationship Id="rId2" Type="http://schemas.openxmlformats.org/officeDocument/2006/relationships/slide" Target="../slides/slide55.xml"/><Relationship Id="rId1" Type="http://schemas.openxmlformats.org/officeDocument/2006/relationships/notesMaster" Target="../notesMasters/notesMaster1.xml"/></Relationships>
</file>

<file path=ppt/notesSlides/_rels/notesSlide52.xml.rels><?xml version="1.0" encoding="UTF-8" standalone="yes"?>
<Relationships xmlns="http://schemas.openxmlformats.org/package/2006/relationships"><Relationship Id="rId2" Type="http://schemas.openxmlformats.org/officeDocument/2006/relationships/slide" Target="../slides/slide56.xml"/><Relationship Id="rId1" Type="http://schemas.openxmlformats.org/officeDocument/2006/relationships/notesMaster" Target="../notesMasters/notesMaster1.xml"/></Relationships>
</file>

<file path=ppt/notesSlides/_rels/notesSlide53.xml.rels><?xml version="1.0" encoding="UTF-8" standalone="yes"?>
<Relationships xmlns="http://schemas.openxmlformats.org/package/2006/relationships"><Relationship Id="rId2" Type="http://schemas.openxmlformats.org/officeDocument/2006/relationships/slide" Target="../slides/slide57.xml"/><Relationship Id="rId1" Type="http://schemas.openxmlformats.org/officeDocument/2006/relationships/notesMaster" Target="../notesMasters/notesMaster1.xml"/></Relationships>
</file>

<file path=ppt/notesSlides/_rels/notesSlide54.xml.rels><?xml version="1.0" encoding="UTF-8" standalone="yes"?>
<Relationships xmlns="http://schemas.openxmlformats.org/package/2006/relationships"><Relationship Id="rId2" Type="http://schemas.openxmlformats.org/officeDocument/2006/relationships/slide" Target="../slides/slide58.xml"/><Relationship Id="rId1" Type="http://schemas.openxmlformats.org/officeDocument/2006/relationships/notesMaster" Target="../notesMasters/notesMaster1.xml"/></Relationships>
</file>

<file path=ppt/notesSlides/_rels/notesSlide55.xml.rels><?xml version="1.0" encoding="UTF-8" standalone="yes"?>
<Relationships xmlns="http://schemas.openxmlformats.org/package/2006/relationships"><Relationship Id="rId2" Type="http://schemas.openxmlformats.org/officeDocument/2006/relationships/slide" Target="../slides/slide59.xml"/><Relationship Id="rId1" Type="http://schemas.openxmlformats.org/officeDocument/2006/relationships/notesMaster" Target="../notesMasters/notesMaster1.xml"/></Relationships>
</file>

<file path=ppt/notesSlides/_rels/notesSlide56.xml.rels><?xml version="1.0" encoding="UTF-8" standalone="yes"?>
<Relationships xmlns="http://schemas.openxmlformats.org/package/2006/relationships"><Relationship Id="rId2" Type="http://schemas.openxmlformats.org/officeDocument/2006/relationships/slide" Target="../slides/slide60.xml"/><Relationship Id="rId1" Type="http://schemas.openxmlformats.org/officeDocument/2006/relationships/notesMaster" Target="../notesMasters/notesMaster1.xml"/></Relationships>
</file>

<file path=ppt/notesSlides/_rels/notesSlide57.xml.rels><?xml version="1.0" encoding="UTF-8" standalone="yes"?>
<Relationships xmlns="http://schemas.openxmlformats.org/package/2006/relationships"><Relationship Id="rId2" Type="http://schemas.openxmlformats.org/officeDocument/2006/relationships/slide" Target="../slides/slide61.xml"/><Relationship Id="rId1" Type="http://schemas.openxmlformats.org/officeDocument/2006/relationships/notesMaster" Target="../notesMasters/notesMaster1.xml"/></Relationships>
</file>

<file path=ppt/notesSlides/_rels/notesSlide58.xml.rels><?xml version="1.0" encoding="UTF-8" standalone="yes"?>
<Relationships xmlns="http://schemas.openxmlformats.org/package/2006/relationships"><Relationship Id="rId2" Type="http://schemas.openxmlformats.org/officeDocument/2006/relationships/slide" Target="../slides/slide62.xml"/><Relationship Id="rId1" Type="http://schemas.openxmlformats.org/officeDocument/2006/relationships/notesMaster" Target="../notesMasters/notesMaster1.xml"/></Relationships>
</file>

<file path=ppt/notesSlides/_rels/notesSlide59.xml.rels><?xml version="1.0" encoding="UTF-8" standalone="yes"?>
<Relationships xmlns="http://schemas.openxmlformats.org/package/2006/relationships"><Relationship Id="rId2" Type="http://schemas.openxmlformats.org/officeDocument/2006/relationships/slide" Target="../slides/slide63.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8"/>
        <p:cNvGrpSpPr/>
        <p:nvPr/>
      </p:nvGrpSpPr>
      <p:grpSpPr>
        <a:xfrm>
          <a:off x="0" y="0"/>
          <a:ext cx="0" cy="0"/>
          <a:chOff x="0" y="0"/>
          <a:chExt cx="0" cy="0"/>
        </a:xfrm>
      </p:grpSpPr>
      <p:sp>
        <p:nvSpPr>
          <p:cNvPr id="79" name="Google Shape;79;g82b2455149_0_0: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80" name="Google Shape;80;g82b2455149_0_0:notes"/>
          <p:cNvSpPr txBox="1">
            <a:spLocks noGrp="1"/>
          </p:cNvSpPr>
          <p:nvPr>
            <p:ph type="body" idx="1"/>
          </p:nvPr>
        </p:nvSpPr>
        <p:spPr>
          <a:xfrm>
            <a:off x="685800" y="4400550"/>
            <a:ext cx="5486400" cy="3600600"/>
          </a:xfrm>
          <a:prstGeom prst="rect">
            <a:avLst/>
          </a:prstGeom>
          <a:noFill/>
          <a:ln>
            <a:noFill/>
          </a:ln>
        </p:spPr>
        <p:txBody>
          <a:bodyPr spcFirstLastPara="1" wrap="square" lIns="91425" tIns="45700" rIns="91425" bIns="45700" anchor="t" anchorCtr="0">
            <a:noAutofit/>
          </a:bodyPr>
          <a:lstStyle/>
          <a:p>
            <a:pPr marL="171450" lvl="0" indent="-171450" algn="l" rtl="0">
              <a:spcBef>
                <a:spcPts val="0"/>
              </a:spcBef>
              <a:spcAft>
                <a:spcPts val="0"/>
              </a:spcAft>
              <a:buClr>
                <a:schemeClr val="dk1"/>
              </a:buClr>
              <a:buSzPts val="1200"/>
              <a:buFont typeface="Arial"/>
              <a:buChar char="•"/>
            </a:pPr>
            <a:r>
              <a:rPr lang="en-US" dirty="0"/>
              <a:t>Welcome!  (Introduce yourselves)</a:t>
            </a:r>
            <a:endParaRPr dirty="0"/>
          </a:p>
          <a:p>
            <a:pPr marL="171450" lvl="0" indent="-171450" algn="l" rtl="0">
              <a:spcBef>
                <a:spcPts val="0"/>
              </a:spcBef>
              <a:spcAft>
                <a:spcPts val="0"/>
              </a:spcAft>
              <a:buClr>
                <a:schemeClr val="dk1"/>
              </a:buClr>
              <a:buSzPts val="1200"/>
              <a:buFont typeface="Arial"/>
              <a:buChar char="•"/>
            </a:pPr>
            <a:r>
              <a:rPr lang="en-US" dirty="0"/>
              <a:t>Make sure to mute yourself when you are not talking</a:t>
            </a:r>
            <a:endParaRPr dirty="0"/>
          </a:p>
          <a:p>
            <a:pPr marL="171450" lvl="0" indent="-171450" algn="l" rtl="0">
              <a:spcBef>
                <a:spcPts val="0"/>
              </a:spcBef>
              <a:spcAft>
                <a:spcPts val="0"/>
              </a:spcAft>
              <a:buClr>
                <a:schemeClr val="dk1"/>
              </a:buClr>
              <a:buSzPts val="1200"/>
              <a:buFont typeface="Arial"/>
              <a:buChar char="•"/>
            </a:pPr>
            <a:r>
              <a:rPr lang="en-US" dirty="0"/>
              <a:t>As part of attending this educational session, you will receive a ten dollar gift card from Hannaford.</a:t>
            </a:r>
            <a:endParaRPr dirty="0"/>
          </a:p>
          <a:p>
            <a:pPr marL="171450" lvl="0" indent="-171450" algn="l" rtl="0">
              <a:spcBef>
                <a:spcPts val="0"/>
              </a:spcBef>
              <a:spcAft>
                <a:spcPts val="0"/>
              </a:spcAft>
              <a:buClr>
                <a:schemeClr val="dk1"/>
              </a:buClr>
              <a:buSzPts val="1200"/>
              <a:buFont typeface="Arial"/>
              <a:buChar char="•"/>
            </a:pPr>
            <a:r>
              <a:rPr lang="en-US" dirty="0"/>
              <a:t>In order to collect the gift card, you must complete </a:t>
            </a:r>
            <a:r>
              <a:rPr lang="en-US" dirty="0" smtClean="0"/>
              <a:t>a</a:t>
            </a:r>
            <a:r>
              <a:rPr lang="en-US" baseline="0" dirty="0" smtClean="0"/>
              <a:t> </a:t>
            </a:r>
            <a:r>
              <a:rPr lang="en-US" dirty="0" smtClean="0"/>
              <a:t>Cooking </a:t>
            </a:r>
            <a:r>
              <a:rPr lang="en-US" dirty="0"/>
              <a:t>Matters survey.  </a:t>
            </a:r>
            <a:endParaRPr dirty="0"/>
          </a:p>
          <a:p>
            <a:pPr marL="171450" lvl="0" indent="-171450" algn="l" rtl="0">
              <a:spcBef>
                <a:spcPts val="0"/>
              </a:spcBef>
              <a:spcAft>
                <a:spcPts val="0"/>
              </a:spcAft>
              <a:buClr>
                <a:schemeClr val="dk1"/>
              </a:buClr>
              <a:buSzPts val="1200"/>
              <a:buFont typeface="Arial"/>
              <a:buChar char="•"/>
            </a:pPr>
            <a:r>
              <a:rPr lang="en-US" dirty="0" smtClean="0"/>
              <a:t>This </a:t>
            </a:r>
            <a:r>
              <a:rPr lang="en-US" dirty="0"/>
              <a:t>should only take about </a:t>
            </a:r>
            <a:r>
              <a:rPr lang="en-US" dirty="0" smtClean="0"/>
              <a:t>10 </a:t>
            </a:r>
            <a:r>
              <a:rPr lang="en-US" dirty="0"/>
              <a:t>minutes total to complete </a:t>
            </a:r>
            <a:endParaRPr dirty="0"/>
          </a:p>
          <a:p>
            <a:pPr marL="171450" lvl="0" indent="-171450" algn="l" rtl="0">
              <a:spcBef>
                <a:spcPts val="0"/>
              </a:spcBef>
              <a:spcAft>
                <a:spcPts val="0"/>
              </a:spcAft>
              <a:buClr>
                <a:schemeClr val="dk1"/>
              </a:buClr>
              <a:buSzPts val="1200"/>
              <a:buFont typeface="Arial"/>
              <a:buChar char="•"/>
            </a:pPr>
            <a:r>
              <a:rPr lang="en-US" dirty="0"/>
              <a:t>Your </a:t>
            </a:r>
            <a:r>
              <a:rPr lang="en-US" dirty="0" smtClean="0"/>
              <a:t>gift card</a:t>
            </a:r>
            <a:r>
              <a:rPr lang="en-US" baseline="0" dirty="0" smtClean="0"/>
              <a:t> and Cooking Matters at the Store book</a:t>
            </a:r>
            <a:r>
              <a:rPr lang="en-US" dirty="0" smtClean="0"/>
              <a:t> </a:t>
            </a:r>
            <a:r>
              <a:rPr lang="en-US" dirty="0"/>
              <a:t>will be distributed by mail in the next few weeks</a:t>
            </a:r>
            <a:endParaRPr dirty="0"/>
          </a:p>
        </p:txBody>
      </p:sp>
      <p:sp>
        <p:nvSpPr>
          <p:cNvPr id="81" name="Google Shape;81;g82b2455149_0_0:notes"/>
          <p:cNvSpPr txBox="1">
            <a:spLocks noGrp="1"/>
          </p:cNvSpPr>
          <p:nvPr>
            <p:ph type="sldNum" idx="12"/>
          </p:nvPr>
        </p:nvSpPr>
        <p:spPr>
          <a:xfrm>
            <a:off x="3884613" y="8685213"/>
            <a:ext cx="2971800" cy="458700"/>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1</a:t>
            </a:fld>
            <a:endParaRPr/>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87"/>
        <p:cNvGrpSpPr/>
        <p:nvPr/>
      </p:nvGrpSpPr>
      <p:grpSpPr>
        <a:xfrm>
          <a:off x="0" y="0"/>
          <a:ext cx="0" cy="0"/>
          <a:chOff x="0" y="0"/>
          <a:chExt cx="0" cy="0"/>
        </a:xfrm>
      </p:grpSpPr>
      <p:sp>
        <p:nvSpPr>
          <p:cNvPr id="88" name="Google Shape;88;p2: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89" name="Google Shape;89;p2:notes"/>
          <p:cNvSpPr txBox="1">
            <a:spLocks noGrp="1"/>
          </p:cNvSpPr>
          <p:nvPr>
            <p:ph type="body" idx="1"/>
          </p:nvPr>
        </p:nvSpPr>
        <p:spPr>
          <a:xfrm>
            <a:off x="685800" y="4400550"/>
            <a:ext cx="5486400" cy="3600600"/>
          </a:xfrm>
          <a:prstGeom prst="rect">
            <a:avLst/>
          </a:prstGeom>
          <a:noFill/>
          <a:ln>
            <a:noFill/>
          </a:ln>
        </p:spPr>
        <p:txBody>
          <a:bodyPr spcFirstLastPara="1" wrap="square" lIns="91325" tIns="45650" rIns="91325" bIns="45650" anchor="t" anchorCtr="0">
            <a:noAutofit/>
          </a:bodyPr>
          <a:lstStyle/>
          <a:p>
            <a:pPr marL="285750" lvl="0" indent="-184150" algn="l" rtl="0">
              <a:spcBef>
                <a:spcPts val="0"/>
              </a:spcBef>
              <a:spcAft>
                <a:spcPts val="0"/>
              </a:spcAft>
              <a:buClr>
                <a:schemeClr val="dk1"/>
              </a:buClr>
              <a:buSzPts val="1200"/>
              <a:buFont typeface="Arial"/>
              <a:buChar char="•"/>
            </a:pPr>
            <a:r>
              <a:rPr lang="en-US" dirty="0"/>
              <a:t>SNAP-Ed is a fed</a:t>
            </a:r>
            <a:r>
              <a:rPr lang="en-US" dirty="0">
                <a:solidFill>
                  <a:srgbClr val="000000"/>
                </a:solidFill>
              </a:rPr>
              <a:t>eral grant </a:t>
            </a:r>
            <a:r>
              <a:rPr lang="en-US" b="0" dirty="0">
                <a:solidFill>
                  <a:srgbClr val="000000"/>
                </a:solidFill>
              </a:rPr>
              <a:t>that helps people</a:t>
            </a:r>
            <a:r>
              <a:rPr lang="en-US" b="0" i="1" dirty="0">
                <a:solidFill>
                  <a:srgbClr val="000000"/>
                </a:solidFill>
              </a:rPr>
              <a:t> develop the skills</a:t>
            </a:r>
            <a:r>
              <a:rPr lang="en-US" b="0" dirty="0">
                <a:solidFill>
                  <a:srgbClr val="000000"/>
                </a:solidFill>
              </a:rPr>
              <a:t> to shop, cook, and eat on a budget and </a:t>
            </a:r>
            <a:r>
              <a:rPr lang="en-US" b="0" i="1" dirty="0">
                <a:solidFill>
                  <a:srgbClr val="000000"/>
                </a:solidFill>
              </a:rPr>
              <a:t>maximize their SNAP benefit </a:t>
            </a:r>
            <a:r>
              <a:rPr lang="en-US" b="0" dirty="0">
                <a:solidFill>
                  <a:srgbClr val="000000"/>
                </a:solidFill>
              </a:rPr>
              <a:t>for better </a:t>
            </a:r>
            <a:r>
              <a:rPr lang="en-US" b="0" dirty="0" smtClean="0">
                <a:solidFill>
                  <a:srgbClr val="000000"/>
                </a:solidFill>
              </a:rPr>
              <a:t>health</a:t>
            </a:r>
            <a:endParaRPr dirty="0">
              <a:solidFill>
                <a:srgbClr val="000000"/>
              </a:solidFill>
            </a:endParaRPr>
          </a:p>
          <a:p>
            <a:pPr marL="285750" lvl="0" indent="-184150" algn="l" rtl="0">
              <a:spcBef>
                <a:spcPts val="0"/>
              </a:spcBef>
              <a:spcAft>
                <a:spcPts val="0"/>
              </a:spcAft>
              <a:buSzPts val="1200"/>
              <a:buFont typeface="Arial"/>
              <a:buChar char="•"/>
            </a:pPr>
            <a:r>
              <a:rPr lang="en-US" dirty="0">
                <a:solidFill>
                  <a:srgbClr val="000000"/>
                </a:solidFill>
              </a:rPr>
              <a:t>We provide classes and education in childcares, schools, and to </a:t>
            </a:r>
            <a:r>
              <a:rPr lang="en-US" dirty="0" smtClean="0">
                <a:solidFill>
                  <a:srgbClr val="000000"/>
                </a:solidFill>
              </a:rPr>
              <a:t>adults</a:t>
            </a:r>
            <a:endParaRPr dirty="0">
              <a:solidFill>
                <a:srgbClr val="000000"/>
              </a:solidFill>
            </a:endParaRPr>
          </a:p>
          <a:p>
            <a:pPr marL="285750" lvl="0" indent="-184150" algn="l" rtl="0">
              <a:spcBef>
                <a:spcPts val="0"/>
              </a:spcBef>
              <a:spcAft>
                <a:spcPts val="0"/>
              </a:spcAft>
              <a:buSzPts val="1200"/>
              <a:buFont typeface="Arial"/>
              <a:buChar char="•"/>
            </a:pPr>
            <a:r>
              <a:rPr lang="en-US" b="1" dirty="0">
                <a:solidFill>
                  <a:srgbClr val="000000"/>
                </a:solidFill>
              </a:rPr>
              <a:t>Funding Statement: </a:t>
            </a:r>
            <a:r>
              <a:rPr lang="en-US" dirty="0">
                <a:solidFill>
                  <a:srgbClr val="000000"/>
                </a:solidFill>
              </a:rPr>
              <a:t>The USDA’s Supplemental Nutrition Assistance Program provides the funding for SNAP-Ed, which is administered by the Maine Department of Health and Human Services (DHHS) and implemented by the University of New England (UNE)</a:t>
            </a:r>
            <a:endParaRPr dirty="0">
              <a:solidFill>
                <a:srgbClr val="000000"/>
              </a:solidFill>
            </a:endParaRPr>
          </a:p>
          <a:p>
            <a:pPr marL="0" lvl="0" indent="0" algn="l" rtl="0">
              <a:spcBef>
                <a:spcPts val="0"/>
              </a:spcBef>
              <a:spcAft>
                <a:spcPts val="0"/>
              </a:spcAft>
              <a:buClr>
                <a:schemeClr val="dk1"/>
              </a:buClr>
              <a:buSzPts val="2800"/>
              <a:buFont typeface="Calibri"/>
              <a:buNone/>
            </a:pPr>
            <a:endParaRPr sz="1400" dirty="0">
              <a:solidFill>
                <a:srgbClr val="000000"/>
              </a:solidFill>
            </a:endParaRPr>
          </a:p>
          <a:p>
            <a:pPr marL="0" lvl="0" indent="0" algn="l" rtl="0">
              <a:spcBef>
                <a:spcPts val="0"/>
              </a:spcBef>
              <a:spcAft>
                <a:spcPts val="0"/>
              </a:spcAft>
              <a:buClr>
                <a:schemeClr val="dk1"/>
              </a:buClr>
              <a:buSzPts val="1400"/>
              <a:buFont typeface="Calibri"/>
              <a:buNone/>
            </a:pPr>
            <a:endParaRPr sz="1400" dirty="0">
              <a:solidFill>
                <a:srgbClr val="000000"/>
              </a:solidFill>
            </a:endParaRPr>
          </a:p>
          <a:p>
            <a:pPr marL="0" lvl="0" indent="0" algn="l" rtl="0">
              <a:spcBef>
                <a:spcPts val="0"/>
              </a:spcBef>
              <a:spcAft>
                <a:spcPts val="0"/>
              </a:spcAft>
              <a:buClr>
                <a:schemeClr val="dk1"/>
              </a:buClr>
              <a:buSzPts val="1400"/>
              <a:buFont typeface="Calibri"/>
              <a:buNone/>
            </a:pPr>
            <a:endParaRPr sz="1400" dirty="0"/>
          </a:p>
        </p:txBody>
      </p:sp>
      <p:sp>
        <p:nvSpPr>
          <p:cNvPr id="90" name="Google Shape;90;p2:notes"/>
          <p:cNvSpPr txBox="1">
            <a:spLocks noGrp="1"/>
          </p:cNvSpPr>
          <p:nvPr>
            <p:ph type="sldNum" idx="12"/>
          </p:nvPr>
        </p:nvSpPr>
        <p:spPr>
          <a:xfrm>
            <a:off x="3884613" y="8685214"/>
            <a:ext cx="2971800" cy="459000"/>
          </a:xfrm>
          <a:prstGeom prst="rect">
            <a:avLst/>
          </a:prstGeom>
          <a:noFill/>
          <a:ln>
            <a:noFill/>
          </a:ln>
        </p:spPr>
        <p:txBody>
          <a:bodyPr spcFirstLastPara="1" wrap="square" lIns="91325" tIns="45650" rIns="91325" bIns="45650" anchor="b" anchorCtr="0">
            <a:noAutofit/>
          </a:bodyPr>
          <a:lstStyle/>
          <a:p>
            <a:pPr marL="0" marR="0" lvl="0" indent="0" algn="r" rtl="0">
              <a:lnSpc>
                <a:spcPct val="100000"/>
              </a:lnSpc>
              <a:spcBef>
                <a:spcPts val="0"/>
              </a:spcBef>
              <a:spcAft>
                <a:spcPts val="0"/>
              </a:spcAft>
              <a:buClr>
                <a:srgbClr val="000000"/>
              </a:buClr>
              <a:buSzPts val="1400"/>
              <a:buFont typeface="Arial"/>
              <a:buNone/>
            </a:pPr>
            <a:fld id="{00000000-1234-1234-1234-123412341234}" type="slidenum">
              <a:rPr lang="en-US" sz="1400" b="0" i="0" u="none" strike="noStrike" cap="none">
                <a:solidFill>
                  <a:srgbClr val="000000"/>
                </a:solidFill>
                <a:latin typeface="Arial"/>
                <a:ea typeface="Arial"/>
                <a:cs typeface="Arial"/>
                <a:sym typeface="Arial"/>
              </a:rPr>
              <a:t>2</a:t>
            </a:fld>
            <a:endParaRPr sz="1400" b="0" i="0" u="none" strike="noStrike" cap="none">
              <a:solidFill>
                <a:srgbClr val="000000"/>
              </a:solidFill>
              <a:latin typeface="Arial"/>
              <a:ea typeface="Arial"/>
              <a:cs typeface="Arial"/>
              <a:sym typeface="Arial"/>
            </a:endParaRPr>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04"/>
        <p:cNvGrpSpPr/>
        <p:nvPr/>
      </p:nvGrpSpPr>
      <p:grpSpPr>
        <a:xfrm>
          <a:off x="0" y="0"/>
          <a:ext cx="0" cy="0"/>
          <a:chOff x="0" y="0"/>
          <a:chExt cx="0" cy="0"/>
        </a:xfrm>
      </p:grpSpPr>
      <p:sp>
        <p:nvSpPr>
          <p:cNvPr id="105" name="Google Shape;105;g736eaee15e_0_16: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06" name="Google Shape;106;g736eaee15e_0_16:notes"/>
          <p:cNvSpPr txBox="1">
            <a:spLocks noGrp="1"/>
          </p:cNvSpPr>
          <p:nvPr>
            <p:ph type="body" idx="1"/>
          </p:nvPr>
        </p:nvSpPr>
        <p:spPr>
          <a:xfrm>
            <a:off x="685800" y="4400550"/>
            <a:ext cx="5486400" cy="3600600"/>
          </a:xfrm>
          <a:prstGeom prst="rect">
            <a:avLst/>
          </a:prstGeom>
        </p:spPr>
        <p:txBody>
          <a:bodyPr spcFirstLastPara="1" wrap="square" lIns="91425" tIns="45700" rIns="91425" bIns="45700" anchor="t" anchorCtr="0">
            <a:noAutofit/>
          </a:bodyPr>
          <a:lstStyle/>
          <a:p>
            <a:pPr marL="457200" lvl="0" indent="-304800" algn="l" rtl="0">
              <a:spcBef>
                <a:spcPts val="0"/>
              </a:spcBef>
              <a:spcAft>
                <a:spcPts val="0"/>
              </a:spcAft>
              <a:buClr>
                <a:srgbClr val="333333"/>
              </a:buClr>
              <a:buSzPts val="1200"/>
              <a:buFont typeface="Calibri"/>
              <a:buChar char="●"/>
            </a:pPr>
            <a:r>
              <a:rPr lang="en-US">
                <a:solidFill>
                  <a:srgbClr val="333333"/>
                </a:solidFill>
                <a:highlight>
                  <a:srgbClr val="FFFFFF"/>
                </a:highlight>
              </a:rPr>
              <a:t>The Cooking Matters program provides programs that teach parents and caregivers to shop for and cook healthy meals</a:t>
            </a:r>
            <a:endParaRPr>
              <a:solidFill>
                <a:srgbClr val="333333"/>
              </a:solidFill>
              <a:highlight>
                <a:srgbClr val="FFFFFF"/>
              </a:highlight>
            </a:endParaRPr>
          </a:p>
          <a:p>
            <a:pPr marL="457200" lvl="0" indent="-304800" algn="l" rtl="0">
              <a:spcBef>
                <a:spcPts val="0"/>
              </a:spcBef>
              <a:spcAft>
                <a:spcPts val="0"/>
              </a:spcAft>
              <a:buClr>
                <a:srgbClr val="333333"/>
              </a:buClr>
              <a:buSzPts val="1200"/>
              <a:buFont typeface="Calibri"/>
              <a:buChar char="●"/>
            </a:pPr>
            <a:r>
              <a:rPr lang="en-US">
                <a:solidFill>
                  <a:srgbClr val="333333"/>
                </a:solidFill>
                <a:highlight>
                  <a:srgbClr val="FFFFFF"/>
                </a:highlight>
              </a:rPr>
              <a:t>Cooking Matters educates through interactive, hands-on lessons</a:t>
            </a:r>
            <a:endParaRPr>
              <a:solidFill>
                <a:srgbClr val="333333"/>
              </a:solidFill>
              <a:highlight>
                <a:srgbClr val="FFFFFF"/>
              </a:highlight>
            </a:endParaRPr>
          </a:p>
          <a:p>
            <a:pPr marL="457200" lvl="0" indent="-304800" algn="l" rtl="0">
              <a:spcBef>
                <a:spcPts val="0"/>
              </a:spcBef>
              <a:spcAft>
                <a:spcPts val="0"/>
              </a:spcAft>
              <a:buClr>
                <a:srgbClr val="333333"/>
              </a:buClr>
              <a:buSzPts val="1200"/>
              <a:buFont typeface="Calibri"/>
              <a:buChar char="●"/>
            </a:pPr>
            <a:r>
              <a:rPr lang="en-US">
                <a:solidFill>
                  <a:srgbClr val="333333"/>
                </a:solidFill>
                <a:highlight>
                  <a:srgbClr val="FFFFFF"/>
                </a:highlight>
              </a:rPr>
              <a:t>In Maine, Cooking Matters is a program of Good Shepherd Food Bank</a:t>
            </a:r>
            <a:endParaRPr>
              <a:solidFill>
                <a:srgbClr val="333333"/>
              </a:solidFill>
              <a:highlight>
                <a:srgbClr val="FFFFFF"/>
              </a:highlight>
            </a:endParaRPr>
          </a:p>
          <a:p>
            <a:pPr marL="457200" lvl="0" indent="-304800" algn="l" rtl="0">
              <a:spcBef>
                <a:spcPts val="0"/>
              </a:spcBef>
              <a:spcAft>
                <a:spcPts val="0"/>
              </a:spcAft>
              <a:buClr>
                <a:srgbClr val="333333"/>
              </a:buClr>
              <a:buSzPts val="1200"/>
              <a:buFont typeface="Calibri"/>
              <a:buChar char="●"/>
            </a:pPr>
            <a:r>
              <a:rPr lang="en-US">
                <a:solidFill>
                  <a:srgbClr val="333333"/>
                </a:solidFill>
                <a:highlight>
                  <a:srgbClr val="FFFFFF"/>
                </a:highlight>
              </a:rPr>
              <a:t>Classes are offered in all 16 counties through partnerships with Maine SNAP-Ed and other community partners</a:t>
            </a:r>
            <a:endParaRPr>
              <a:solidFill>
                <a:srgbClr val="333333"/>
              </a:solidFill>
              <a:highlight>
                <a:srgbClr val="FFFFFF"/>
              </a:highlight>
            </a:endParaRPr>
          </a:p>
        </p:txBody>
      </p:sp>
      <p:sp>
        <p:nvSpPr>
          <p:cNvPr id="107" name="Google Shape;107;g736eaee15e_0_16:notes"/>
          <p:cNvSpPr txBox="1">
            <a:spLocks noGrp="1"/>
          </p:cNvSpPr>
          <p:nvPr>
            <p:ph type="sldNum" idx="12"/>
          </p:nvPr>
        </p:nvSpPr>
        <p:spPr>
          <a:xfrm>
            <a:off x="3884613" y="8685213"/>
            <a:ext cx="2971800" cy="458700"/>
          </a:xfrm>
          <a:prstGeom prst="rect">
            <a:avLst/>
          </a:prstGeom>
        </p:spPr>
        <p:txBody>
          <a:bodyPr spcFirstLastPara="1" wrap="square" lIns="91425" tIns="45700" rIns="91425" bIns="45700" anchor="b" anchorCtr="0">
            <a:noAutofit/>
          </a:bodyPr>
          <a:lstStyle/>
          <a:p>
            <a:pPr marL="0" lvl="0" indent="0" algn="r" rtl="0">
              <a:spcBef>
                <a:spcPts val="0"/>
              </a:spcBef>
              <a:spcAft>
                <a:spcPts val="0"/>
              </a:spcAft>
              <a:buClr>
                <a:srgbClr val="000000"/>
              </a:buClr>
              <a:buFont typeface="Arial"/>
              <a:buNone/>
            </a:pPr>
            <a:fld id="{00000000-1234-1234-1234-123412341234}" type="slidenum">
              <a:rPr lang="en-US"/>
              <a:t>3</a:t>
            </a:fld>
            <a:endParaRPr/>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Allow</a:t>
            </a:r>
            <a:r>
              <a:rPr lang="en-US" baseline="0" dirty="0" smtClean="0"/>
              <a:t> participants to chat in their responses or open up the call for them to share how they save money while shopping at the grocery store.</a:t>
            </a:r>
          </a:p>
          <a:p>
            <a:pPr>
              <a:buFont typeface="Arial" panose="020B0604020202020204" pitchFamily="34" charset="0"/>
              <a:buChar char="•"/>
            </a:pPr>
            <a:r>
              <a:rPr lang="en-US" baseline="0" dirty="0" smtClean="0"/>
              <a:t>Shopping the flyer</a:t>
            </a:r>
          </a:p>
          <a:p>
            <a:pPr>
              <a:buFont typeface="Arial" panose="020B0604020202020204" pitchFamily="34" charset="0"/>
              <a:buChar char="•"/>
            </a:pPr>
            <a:r>
              <a:rPr lang="en-US" baseline="0" dirty="0" smtClean="0"/>
              <a:t>Coupon clipping</a:t>
            </a:r>
          </a:p>
          <a:p>
            <a:pPr>
              <a:buFont typeface="Arial" panose="020B0604020202020204" pitchFamily="34" charset="0"/>
              <a:buChar char="•"/>
            </a:pPr>
            <a:r>
              <a:rPr lang="en-US" baseline="0" dirty="0" smtClean="0"/>
              <a:t>Going to a variety of store for different products</a:t>
            </a:r>
          </a:p>
          <a:p>
            <a:pPr>
              <a:buFont typeface="Arial" panose="020B0604020202020204" pitchFamily="34" charset="0"/>
              <a:buChar char="•"/>
            </a:pPr>
            <a:r>
              <a:rPr lang="en-US" baseline="0" dirty="0" smtClean="0"/>
              <a:t>Using rewards programs</a:t>
            </a:r>
          </a:p>
          <a:p>
            <a:pPr>
              <a:buFont typeface="Arial" panose="020B0604020202020204" pitchFamily="34" charset="0"/>
              <a:buChar char="•"/>
            </a:pPr>
            <a:r>
              <a:rPr lang="en-US" baseline="0" dirty="0" smtClean="0"/>
              <a:t>MEAL PLANNING</a:t>
            </a:r>
          </a:p>
          <a:p>
            <a:r>
              <a:rPr lang="en-US" baseline="0" dirty="0" smtClean="0"/>
              <a:t>Are just a few examples.</a:t>
            </a:r>
            <a:endParaRPr lang="en-US" dirty="0"/>
          </a:p>
        </p:txBody>
      </p:sp>
      <p:sp>
        <p:nvSpPr>
          <p:cNvPr id="4" name="Slide Number Placeholder 3"/>
          <p:cNvSpPr>
            <a:spLocks noGrp="1"/>
          </p:cNvSpPr>
          <p:nvPr>
            <p:ph type="sldNum" idx="10"/>
          </p:nvPr>
        </p:nvSpPr>
        <p:spPr/>
        <p:txBody>
          <a:bodyPr/>
          <a:lstStyle/>
          <a:p>
            <a:pPr marL="0" marR="0" lvl="0" indent="0" algn="r" rtl="0">
              <a:spcBef>
                <a:spcPts val="0"/>
              </a:spcBef>
              <a:spcAft>
                <a:spcPts val="0"/>
              </a:spcAft>
              <a:buNone/>
            </a:pPr>
            <a:fld id="{00000000-1234-1234-1234-123412341234}" type="slidenum">
              <a:rPr lang="en-US" sz="1200" b="0" i="0" u="none" strike="noStrike" cap="none" smtClean="0">
                <a:solidFill>
                  <a:schemeClr val="dk1"/>
                </a:solidFill>
                <a:latin typeface="Calibri"/>
                <a:ea typeface="Calibri"/>
                <a:cs typeface="Calibri"/>
                <a:sym typeface="Calibri"/>
              </a:rPr>
              <a:t>5</a:t>
            </a:fld>
            <a:endParaRPr lang="en-US" sz="1200" b="0" i="0" u="none" strike="noStrike" cap="none">
              <a:solidFill>
                <a:schemeClr val="dk1"/>
              </a:solidFill>
              <a:latin typeface="Calibri"/>
              <a:ea typeface="Calibri"/>
              <a:cs typeface="Calibri"/>
              <a:sym typeface="Calibri"/>
            </a:endParaRPr>
          </a:p>
        </p:txBody>
      </p:sp>
    </p:spTree>
    <p:extLst>
      <p:ext uri="{BB962C8B-B14F-4D97-AF65-F5344CB8AC3E}">
        <p14:creationId xmlns:p14="http://schemas.microsoft.com/office/powerpoint/2010/main" val="2091767526"/>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17"/>
        <p:cNvGrpSpPr/>
        <p:nvPr/>
      </p:nvGrpSpPr>
      <p:grpSpPr>
        <a:xfrm>
          <a:off x="0" y="0"/>
          <a:ext cx="0" cy="0"/>
          <a:chOff x="0" y="0"/>
          <a:chExt cx="0" cy="0"/>
        </a:xfrm>
      </p:grpSpPr>
      <p:sp>
        <p:nvSpPr>
          <p:cNvPr id="118" name="Google Shape;118;p16: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119" name="Google Shape;119;p16:notes"/>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p>
            <a:pPr marL="171450" lvl="0" indent="-171450" algn="l" rtl="0">
              <a:spcBef>
                <a:spcPts val="0"/>
              </a:spcBef>
              <a:spcAft>
                <a:spcPts val="0"/>
              </a:spcAft>
              <a:buClr>
                <a:schemeClr val="dk1"/>
              </a:buClr>
              <a:buSzPts val="1200"/>
              <a:buFont typeface="Arial"/>
              <a:buChar char="•"/>
            </a:pPr>
            <a:r>
              <a:rPr lang="en-US" dirty="0"/>
              <a:t>Not all supermarkets have this, but most of the larger, chain stores do</a:t>
            </a:r>
            <a:endParaRPr dirty="0"/>
          </a:p>
          <a:p>
            <a:pPr marL="171450" lvl="0" indent="-171450" algn="l" rtl="0">
              <a:spcBef>
                <a:spcPts val="0"/>
              </a:spcBef>
              <a:spcAft>
                <a:spcPts val="0"/>
              </a:spcAft>
              <a:buClr>
                <a:schemeClr val="dk1"/>
              </a:buClr>
              <a:buSzPts val="1200"/>
              <a:buFont typeface="Arial"/>
              <a:buChar char="•"/>
            </a:pPr>
            <a:r>
              <a:rPr lang="en-US" dirty="0"/>
              <a:t>Each program is different, so you need to learn the specifics of the one you </a:t>
            </a:r>
            <a:r>
              <a:rPr lang="en-US" dirty="0" smtClean="0"/>
              <a:t>use</a:t>
            </a:r>
            <a:r>
              <a:rPr lang="en-US" baseline="0" dirty="0" smtClean="0"/>
              <a:t> they can go to the store website.</a:t>
            </a:r>
            <a:endParaRPr dirty="0"/>
          </a:p>
        </p:txBody>
      </p:sp>
      <p:sp>
        <p:nvSpPr>
          <p:cNvPr id="120" name="Google Shape;120;p16:notes"/>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6</a:t>
            </a:fld>
            <a:endParaRPr/>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27"/>
        <p:cNvGrpSpPr/>
        <p:nvPr/>
      </p:nvGrpSpPr>
      <p:grpSpPr>
        <a:xfrm>
          <a:off x="0" y="0"/>
          <a:ext cx="0" cy="0"/>
          <a:chOff x="0" y="0"/>
          <a:chExt cx="0" cy="0"/>
        </a:xfrm>
      </p:grpSpPr>
      <p:sp>
        <p:nvSpPr>
          <p:cNvPr id="128" name="Google Shape;128;p17:notes"/>
          <p:cNvSpPr txBox="1">
            <a:spLocks noGrp="1"/>
          </p:cNvSpPr>
          <p:nvPr>
            <p:ph type="body" idx="1"/>
          </p:nvPr>
        </p:nvSpPr>
        <p:spPr>
          <a:xfrm>
            <a:off x="685800" y="4400550"/>
            <a:ext cx="5486400" cy="3600600"/>
          </a:xfrm>
          <a:prstGeom prst="rect">
            <a:avLst/>
          </a:prstGeom>
          <a:noFill/>
          <a:ln>
            <a:noFill/>
          </a:ln>
        </p:spPr>
        <p:txBody>
          <a:bodyPr spcFirstLastPara="1" wrap="square" lIns="89600" tIns="89600" rIns="89600" bIns="89600" anchor="ctr" anchorCtr="0">
            <a:noAutofit/>
          </a:bodyPr>
          <a:lstStyle/>
          <a:p>
            <a:pPr marL="171450" lvl="0" indent="-171450" algn="l" rtl="0">
              <a:spcBef>
                <a:spcPts val="0"/>
              </a:spcBef>
              <a:spcAft>
                <a:spcPts val="0"/>
              </a:spcAft>
              <a:buClr>
                <a:schemeClr val="dk1"/>
              </a:buClr>
              <a:buSzPts val="1200"/>
              <a:buFont typeface="Arial"/>
              <a:buChar char="•"/>
            </a:pPr>
            <a:r>
              <a:rPr lang="en-US" dirty="0"/>
              <a:t>Each week, most stores provide a store flyer</a:t>
            </a:r>
            <a:endParaRPr dirty="0"/>
          </a:p>
          <a:p>
            <a:pPr marL="171450" lvl="0" indent="-171450" algn="l" rtl="0">
              <a:spcBef>
                <a:spcPts val="0"/>
              </a:spcBef>
              <a:spcAft>
                <a:spcPts val="0"/>
              </a:spcAft>
              <a:buClr>
                <a:schemeClr val="dk1"/>
              </a:buClr>
              <a:buSzPts val="1200"/>
              <a:buFont typeface="Arial"/>
              <a:buChar char="•"/>
            </a:pPr>
            <a:r>
              <a:rPr lang="en-US" dirty="0"/>
              <a:t>This flyer changes each week</a:t>
            </a:r>
            <a:endParaRPr dirty="0"/>
          </a:p>
          <a:p>
            <a:pPr marL="171450" lvl="0" indent="-171450" algn="l" rtl="0">
              <a:spcBef>
                <a:spcPts val="0"/>
              </a:spcBef>
              <a:spcAft>
                <a:spcPts val="0"/>
              </a:spcAft>
              <a:buClr>
                <a:schemeClr val="dk1"/>
              </a:buClr>
              <a:buSzPts val="1200"/>
              <a:buFont typeface="Arial"/>
              <a:buChar char="•"/>
            </a:pPr>
            <a:r>
              <a:rPr lang="en-US" dirty="0"/>
              <a:t>This shows the sales and promotions of the week</a:t>
            </a:r>
            <a:endParaRPr dirty="0"/>
          </a:p>
          <a:p>
            <a:pPr marL="171450" lvl="0" indent="-171450" algn="l" rtl="0">
              <a:spcBef>
                <a:spcPts val="0"/>
              </a:spcBef>
              <a:spcAft>
                <a:spcPts val="0"/>
              </a:spcAft>
              <a:buClr>
                <a:schemeClr val="dk1"/>
              </a:buClr>
              <a:buSzPts val="1200"/>
              <a:buFont typeface="Arial"/>
              <a:buChar char="•"/>
            </a:pPr>
            <a:r>
              <a:rPr lang="en-US" dirty="0"/>
              <a:t>Keep in mind, not all foods in flyer are on sale, and not all foods in flyer are healthy choices</a:t>
            </a:r>
            <a:endParaRPr dirty="0"/>
          </a:p>
          <a:p>
            <a:pPr marL="171450" lvl="0" indent="-171450" algn="l" rtl="0">
              <a:spcBef>
                <a:spcPts val="0"/>
              </a:spcBef>
              <a:spcAft>
                <a:spcPts val="0"/>
              </a:spcAft>
              <a:buClr>
                <a:schemeClr val="dk1"/>
              </a:buClr>
              <a:buSzPts val="1200"/>
              <a:buFont typeface="Arial"/>
              <a:buChar char="•"/>
            </a:pPr>
            <a:r>
              <a:rPr lang="en-US" dirty="0"/>
              <a:t>This is found near the front of the store</a:t>
            </a:r>
            <a:endParaRPr dirty="0"/>
          </a:p>
          <a:p>
            <a:pPr marL="171450" lvl="0" indent="-171450" algn="l" rtl="0">
              <a:spcBef>
                <a:spcPts val="0"/>
              </a:spcBef>
              <a:spcAft>
                <a:spcPts val="0"/>
              </a:spcAft>
              <a:buClr>
                <a:schemeClr val="dk1"/>
              </a:buClr>
              <a:buSzPts val="1200"/>
              <a:buFont typeface="Arial"/>
              <a:buChar char="•"/>
            </a:pPr>
            <a:r>
              <a:rPr lang="en-US" dirty="0"/>
              <a:t>You can also find this on their website</a:t>
            </a:r>
            <a:endParaRPr dirty="0"/>
          </a:p>
          <a:p>
            <a:pPr marL="171450" lvl="0" indent="-171450" algn="l" rtl="0">
              <a:spcBef>
                <a:spcPts val="0"/>
              </a:spcBef>
              <a:spcAft>
                <a:spcPts val="0"/>
              </a:spcAft>
              <a:buClr>
                <a:schemeClr val="dk1"/>
              </a:buClr>
              <a:buSzPts val="1200"/>
              <a:buFont typeface="Arial"/>
              <a:buChar char="•"/>
            </a:pPr>
            <a:r>
              <a:rPr lang="en-US" dirty="0"/>
              <a:t>You can sign up to get this via email each week</a:t>
            </a:r>
            <a:endParaRPr dirty="0"/>
          </a:p>
          <a:p>
            <a:pPr marL="171450" lvl="0" indent="-171450" algn="l" rtl="0">
              <a:spcBef>
                <a:spcPts val="0"/>
              </a:spcBef>
              <a:spcAft>
                <a:spcPts val="0"/>
              </a:spcAft>
              <a:buClr>
                <a:schemeClr val="dk1"/>
              </a:buClr>
              <a:buSzPts val="1200"/>
              <a:buFont typeface="Arial"/>
              <a:buChar char="•"/>
            </a:pPr>
            <a:r>
              <a:rPr lang="en-US" dirty="0"/>
              <a:t>This is a good way to meal plan</a:t>
            </a:r>
            <a:endParaRPr dirty="0"/>
          </a:p>
          <a:p>
            <a:pPr marL="171450" lvl="0" indent="-171450" algn="l" rtl="0">
              <a:spcBef>
                <a:spcPts val="0"/>
              </a:spcBef>
              <a:spcAft>
                <a:spcPts val="0"/>
              </a:spcAft>
              <a:buClr>
                <a:schemeClr val="dk1"/>
              </a:buClr>
              <a:buSzPts val="1200"/>
              <a:buFont typeface="Arial"/>
              <a:buChar char="•"/>
            </a:pPr>
            <a:r>
              <a:rPr lang="en-US" dirty="0"/>
              <a:t>Use this flyer to see what you have in your kitchen already, and what foods on sale could be used to make a </a:t>
            </a:r>
            <a:r>
              <a:rPr lang="en-US" dirty="0" smtClean="0"/>
              <a:t>meal</a:t>
            </a:r>
          </a:p>
          <a:p>
            <a:pPr marL="171450" lvl="0" indent="-171450" algn="l" rtl="0">
              <a:spcBef>
                <a:spcPts val="0"/>
              </a:spcBef>
              <a:spcAft>
                <a:spcPts val="0"/>
              </a:spcAft>
              <a:buClr>
                <a:schemeClr val="dk1"/>
              </a:buClr>
              <a:buSzPts val="1200"/>
              <a:buFont typeface="Arial"/>
              <a:buChar char="•"/>
            </a:pPr>
            <a:r>
              <a:rPr lang="en-US" dirty="0" smtClean="0"/>
              <a:t>MEAL PLANNING- This allow for people to plan what</a:t>
            </a:r>
            <a:r>
              <a:rPr lang="en-US" baseline="0" dirty="0" smtClean="0"/>
              <a:t> will be the best deal for their budget while not purchasing things randomly.  </a:t>
            </a:r>
            <a:endParaRPr dirty="0"/>
          </a:p>
          <a:p>
            <a:pPr marL="171450" lvl="0" indent="-95250" algn="l" rtl="0">
              <a:spcBef>
                <a:spcPts val="0"/>
              </a:spcBef>
              <a:spcAft>
                <a:spcPts val="0"/>
              </a:spcAft>
              <a:buClr>
                <a:schemeClr val="dk1"/>
              </a:buClr>
              <a:buSzPts val="1200"/>
              <a:buFont typeface="Arial"/>
              <a:buNone/>
            </a:pPr>
            <a:endParaRPr dirty="0"/>
          </a:p>
        </p:txBody>
      </p:sp>
      <p:sp>
        <p:nvSpPr>
          <p:cNvPr id="129" name="Google Shape;129;p17: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34"/>
        <p:cNvGrpSpPr/>
        <p:nvPr/>
      </p:nvGrpSpPr>
      <p:grpSpPr>
        <a:xfrm>
          <a:off x="0" y="0"/>
          <a:ext cx="0" cy="0"/>
          <a:chOff x="0" y="0"/>
          <a:chExt cx="0" cy="0"/>
        </a:xfrm>
      </p:grpSpPr>
      <p:sp>
        <p:nvSpPr>
          <p:cNvPr id="135" name="Google Shape;135;p19:notes"/>
          <p:cNvSpPr>
            <a:spLocks noGrp="1" noRot="1" noChangeAspect="1"/>
          </p:cNvSpPr>
          <p:nvPr>
            <p:ph type="sldImg" idx="2"/>
          </p:nvPr>
        </p:nvSpPr>
        <p:spPr>
          <a:xfrm>
            <a:off x="1143000" y="685800"/>
            <a:ext cx="4572000" cy="34290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136" name="Google Shape;136;p19:notes"/>
          <p:cNvSpPr txBox="1">
            <a:spLocks noGrp="1"/>
          </p:cNvSpPr>
          <p:nvPr>
            <p:ph type="body" idx="1"/>
          </p:nvPr>
        </p:nvSpPr>
        <p:spPr>
          <a:xfrm>
            <a:off x="685800" y="4343400"/>
            <a:ext cx="5486400" cy="41148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Clr>
                <a:schemeClr val="dk1"/>
              </a:buClr>
              <a:buSzPts val="1200"/>
              <a:buFont typeface="Calibri"/>
              <a:buNone/>
            </a:pPr>
            <a:endParaRPr/>
          </a:p>
        </p:txBody>
      </p:sp>
      <p:sp>
        <p:nvSpPr>
          <p:cNvPr id="137" name="Google Shape;137;p19:notes"/>
          <p:cNvSpPr txBox="1">
            <a:spLocks noGrp="1"/>
          </p:cNvSpPr>
          <p:nvPr>
            <p:ph type="sldNum" idx="12"/>
          </p:nvPr>
        </p:nvSpPr>
        <p:spPr>
          <a:xfrm>
            <a:off x="3884613" y="8685213"/>
            <a:ext cx="2971800" cy="457200"/>
          </a:xfrm>
          <a:prstGeom prst="rect">
            <a:avLst/>
          </a:prstGeom>
          <a:noFill/>
          <a:ln>
            <a:noFill/>
          </a:ln>
        </p:spPr>
        <p:txBody>
          <a:bodyPr spcFirstLastPara="1" wrap="square" lIns="91425" tIns="45700" rIns="91425" bIns="45700" anchor="b" anchorCtr="0">
            <a:noAutofit/>
          </a:bodyPr>
          <a:lstStyle/>
          <a:p>
            <a:pPr marL="0" marR="0" lvl="0" indent="0" algn="r" rtl="0">
              <a:lnSpc>
                <a:spcPct val="100000"/>
              </a:lnSpc>
              <a:spcBef>
                <a:spcPts val="0"/>
              </a:spcBef>
              <a:spcAft>
                <a:spcPts val="0"/>
              </a:spcAft>
              <a:buClr>
                <a:srgbClr val="000000"/>
              </a:buClr>
              <a:buSzPts val="1200"/>
              <a:buFont typeface="Arial"/>
              <a:buNone/>
            </a:pPr>
            <a:fld id="{00000000-1234-1234-1234-123412341234}" type="slidenum">
              <a:rPr lang="en-US" sz="1400" b="0" i="0" u="none" strike="noStrike" cap="none">
                <a:solidFill>
                  <a:srgbClr val="000000"/>
                </a:solidFill>
                <a:latin typeface="Arial"/>
                <a:ea typeface="Arial"/>
                <a:cs typeface="Arial"/>
                <a:sym typeface="Arial"/>
              </a:rPr>
              <a:t>8</a:t>
            </a:fld>
            <a:endParaRPr sz="1400" b="0" i="0" u="none" strike="noStrike" cap="none">
              <a:solidFill>
                <a:srgbClr val="000000"/>
              </a:solidFill>
              <a:latin typeface="Arial"/>
              <a:ea typeface="Arial"/>
              <a:cs typeface="Arial"/>
              <a:sym typeface="Arial"/>
            </a:endParaRPr>
          </a:p>
        </p:txBody>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76"/>
        <p:cNvGrpSpPr/>
        <p:nvPr/>
      </p:nvGrpSpPr>
      <p:grpSpPr>
        <a:xfrm>
          <a:off x="0" y="0"/>
          <a:ext cx="0" cy="0"/>
          <a:chOff x="0" y="0"/>
          <a:chExt cx="0" cy="0"/>
        </a:xfrm>
      </p:grpSpPr>
      <p:sp>
        <p:nvSpPr>
          <p:cNvPr id="177" name="Google Shape;177;p24:notes"/>
          <p:cNvSpPr txBox="1">
            <a:spLocks noGrp="1"/>
          </p:cNvSpPr>
          <p:nvPr>
            <p:ph type="body" idx="1"/>
          </p:nvPr>
        </p:nvSpPr>
        <p:spPr>
          <a:xfrm>
            <a:off x="685800" y="4400550"/>
            <a:ext cx="5486400" cy="360045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dirty="0"/>
          </a:p>
        </p:txBody>
      </p:sp>
      <p:sp>
        <p:nvSpPr>
          <p:cNvPr id="178" name="Google Shape;178;p24: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81"/>
        <p:cNvGrpSpPr/>
        <p:nvPr/>
      </p:nvGrpSpPr>
      <p:grpSpPr>
        <a:xfrm>
          <a:off x="0" y="0"/>
          <a:ext cx="0" cy="0"/>
          <a:chOff x="0" y="0"/>
          <a:chExt cx="0" cy="0"/>
        </a:xfrm>
      </p:grpSpPr>
      <p:sp>
        <p:nvSpPr>
          <p:cNvPr id="182" name="Google Shape;182;p25:notes"/>
          <p:cNvSpPr txBox="1">
            <a:spLocks noGrp="1"/>
          </p:cNvSpPr>
          <p:nvPr>
            <p:ph type="body" idx="1"/>
          </p:nvPr>
        </p:nvSpPr>
        <p:spPr>
          <a:xfrm>
            <a:off x="685800" y="4400550"/>
            <a:ext cx="5486400" cy="360045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183" name="Google Shape;183;p25: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87"/>
        <p:cNvGrpSpPr/>
        <p:nvPr/>
      </p:nvGrpSpPr>
      <p:grpSpPr>
        <a:xfrm>
          <a:off x="0" y="0"/>
          <a:ext cx="0" cy="0"/>
          <a:chOff x="0" y="0"/>
          <a:chExt cx="0" cy="0"/>
        </a:xfrm>
      </p:grpSpPr>
      <p:sp>
        <p:nvSpPr>
          <p:cNvPr id="188" name="Google Shape;188;p26:notes"/>
          <p:cNvSpPr txBox="1">
            <a:spLocks noGrp="1"/>
          </p:cNvSpPr>
          <p:nvPr>
            <p:ph type="body" idx="1"/>
          </p:nvPr>
        </p:nvSpPr>
        <p:spPr>
          <a:xfrm>
            <a:off x="685800" y="4400550"/>
            <a:ext cx="5486400" cy="360045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189" name="Google Shape;189;p26: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19"/>
        <p:cNvGrpSpPr/>
        <p:nvPr/>
      </p:nvGrpSpPr>
      <p:grpSpPr>
        <a:xfrm>
          <a:off x="0" y="0"/>
          <a:ext cx="0" cy="0"/>
          <a:chOff x="0" y="0"/>
          <a:chExt cx="0" cy="0"/>
        </a:xfrm>
      </p:grpSpPr>
      <p:sp>
        <p:nvSpPr>
          <p:cNvPr id="220" name="Google Shape;220;p31: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221" name="Google Shape;221;p31:notes"/>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p>
            <a:pPr marL="171450" lvl="0" indent="-95250" algn="l" rtl="0">
              <a:spcBef>
                <a:spcPts val="0"/>
              </a:spcBef>
              <a:spcAft>
                <a:spcPts val="0"/>
              </a:spcAft>
              <a:buClr>
                <a:schemeClr val="dk1"/>
              </a:buClr>
              <a:buSzPts val="1200"/>
              <a:buFont typeface="Arial"/>
              <a:buNone/>
            </a:pPr>
            <a:endParaRPr/>
          </a:p>
        </p:txBody>
      </p:sp>
      <p:sp>
        <p:nvSpPr>
          <p:cNvPr id="222" name="Google Shape;222;p31:notes"/>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14</a:t>
            </a:fld>
            <a:endParaRPr/>
          </a:p>
        </p:txBody>
      </p:sp>
    </p:spTree>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35"/>
        <p:cNvGrpSpPr/>
        <p:nvPr/>
      </p:nvGrpSpPr>
      <p:grpSpPr>
        <a:xfrm>
          <a:off x="0" y="0"/>
          <a:ext cx="0" cy="0"/>
          <a:chOff x="0" y="0"/>
          <a:chExt cx="0" cy="0"/>
        </a:xfrm>
      </p:grpSpPr>
      <p:sp>
        <p:nvSpPr>
          <p:cNvPr id="236" name="Google Shape;236;p32:notes"/>
          <p:cNvSpPr txBox="1">
            <a:spLocks noGrp="1"/>
          </p:cNvSpPr>
          <p:nvPr>
            <p:ph type="body" idx="1"/>
          </p:nvPr>
        </p:nvSpPr>
        <p:spPr>
          <a:xfrm>
            <a:off x="685800" y="4400550"/>
            <a:ext cx="5486400" cy="360045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237" name="Google Shape;237;p32: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40"/>
        <p:cNvGrpSpPr/>
        <p:nvPr/>
      </p:nvGrpSpPr>
      <p:grpSpPr>
        <a:xfrm>
          <a:off x="0" y="0"/>
          <a:ext cx="0" cy="0"/>
          <a:chOff x="0" y="0"/>
          <a:chExt cx="0" cy="0"/>
        </a:xfrm>
      </p:grpSpPr>
      <p:sp>
        <p:nvSpPr>
          <p:cNvPr id="241" name="Google Shape;241;p33: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242" name="Google Shape;242;p33:notes"/>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p>
            <a:pPr marL="171450" lvl="0" indent="-171450" algn="l" rtl="0">
              <a:spcBef>
                <a:spcPts val="0"/>
              </a:spcBef>
              <a:spcAft>
                <a:spcPts val="0"/>
              </a:spcAft>
              <a:buClr>
                <a:schemeClr val="dk1"/>
              </a:buClr>
              <a:buSzPts val="1200"/>
              <a:buFont typeface="Arial"/>
              <a:buChar char="•"/>
            </a:pPr>
            <a:r>
              <a:rPr lang="en-US" dirty="0" err="1"/>
              <a:t>MyPlate</a:t>
            </a:r>
            <a:r>
              <a:rPr lang="en-US" dirty="0"/>
              <a:t> is a tool that the USDA (United States Department of Agriculture) has created to provide Americans with a simple image of how to put together a healthy plate every day</a:t>
            </a:r>
            <a:endParaRPr dirty="0"/>
          </a:p>
          <a:p>
            <a:pPr marL="171450" lvl="0" indent="-171450" algn="l" rtl="0">
              <a:spcBef>
                <a:spcPts val="0"/>
              </a:spcBef>
              <a:spcAft>
                <a:spcPts val="0"/>
              </a:spcAft>
              <a:buClr>
                <a:schemeClr val="dk1"/>
              </a:buClr>
              <a:buSzPts val="1200"/>
              <a:buFont typeface="Arial"/>
              <a:buChar char="•"/>
            </a:pPr>
            <a:r>
              <a:rPr lang="en-US" dirty="0"/>
              <a:t>Half your plate should be fruits and vegetables</a:t>
            </a:r>
            <a:endParaRPr dirty="0"/>
          </a:p>
          <a:p>
            <a:pPr marL="171450" lvl="0" indent="-171450" algn="l" rtl="0">
              <a:spcBef>
                <a:spcPts val="0"/>
              </a:spcBef>
              <a:spcAft>
                <a:spcPts val="0"/>
              </a:spcAft>
              <a:buClr>
                <a:schemeClr val="dk1"/>
              </a:buClr>
              <a:buSzPts val="1200"/>
              <a:buFont typeface="Arial"/>
              <a:buChar char="•"/>
            </a:pPr>
            <a:r>
              <a:rPr lang="en-US" dirty="0"/>
              <a:t>Half your grains should be whole</a:t>
            </a:r>
            <a:endParaRPr dirty="0"/>
          </a:p>
          <a:p>
            <a:pPr marL="171450" lvl="0" indent="-171450" algn="l" rtl="0">
              <a:spcBef>
                <a:spcPts val="0"/>
              </a:spcBef>
              <a:spcAft>
                <a:spcPts val="0"/>
              </a:spcAft>
              <a:buClr>
                <a:schemeClr val="dk1"/>
              </a:buClr>
              <a:buSzPts val="1200"/>
              <a:buFont typeface="Arial"/>
              <a:buChar char="•"/>
            </a:pPr>
            <a:r>
              <a:rPr lang="en-US" dirty="0"/>
              <a:t>Protein should come from both plant and animal sources</a:t>
            </a:r>
            <a:endParaRPr dirty="0"/>
          </a:p>
          <a:p>
            <a:pPr marL="171450" lvl="0" indent="-171450" algn="l" rtl="0">
              <a:spcBef>
                <a:spcPts val="0"/>
              </a:spcBef>
              <a:spcAft>
                <a:spcPts val="0"/>
              </a:spcAft>
              <a:buClr>
                <a:schemeClr val="dk1"/>
              </a:buClr>
              <a:buSzPts val="1200"/>
              <a:buFont typeface="Arial"/>
              <a:buChar char="•"/>
            </a:pPr>
            <a:r>
              <a:rPr lang="en-US" dirty="0"/>
              <a:t>Choose lower fat dairy options</a:t>
            </a:r>
            <a:endParaRPr dirty="0"/>
          </a:p>
          <a:p>
            <a:pPr marL="171450" lvl="0" indent="-171450" algn="l" rtl="0">
              <a:spcBef>
                <a:spcPts val="0"/>
              </a:spcBef>
              <a:spcAft>
                <a:spcPts val="0"/>
              </a:spcAft>
              <a:buClr>
                <a:schemeClr val="dk1"/>
              </a:buClr>
              <a:buSzPts val="1200"/>
              <a:buFont typeface="Arial"/>
              <a:buChar char="•"/>
            </a:pPr>
            <a:r>
              <a:rPr lang="en-US" dirty="0"/>
              <a:t>**Most people in the world cannot digest dairy easily.  Africans typically don’t digest dairy well.  Northern Europeans have the greatest tolerance.  If you have difficulty with dairy, you do not have to eat it, as long as you are eating a varied diet, you can get calcium from other sources, such as some beans, fish, and dark leafy greens**</a:t>
            </a:r>
            <a:endParaRPr dirty="0"/>
          </a:p>
        </p:txBody>
      </p:sp>
      <p:sp>
        <p:nvSpPr>
          <p:cNvPr id="243" name="Google Shape;243;p33:notes"/>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16</a:t>
            </a:fld>
            <a:endParaRPr/>
          </a:p>
        </p:txBody>
      </p:sp>
    </p:spTree>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46"/>
        <p:cNvGrpSpPr/>
        <p:nvPr/>
      </p:nvGrpSpPr>
      <p:grpSpPr>
        <a:xfrm>
          <a:off x="0" y="0"/>
          <a:ext cx="0" cy="0"/>
          <a:chOff x="0" y="0"/>
          <a:chExt cx="0" cy="0"/>
        </a:xfrm>
      </p:grpSpPr>
      <p:sp>
        <p:nvSpPr>
          <p:cNvPr id="247" name="Google Shape;247;p34: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248" name="Google Shape;248;p34:notes"/>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p>
            <a:pPr marL="171450" lvl="0" indent="-171450" algn="l" rtl="0">
              <a:spcBef>
                <a:spcPts val="0"/>
              </a:spcBef>
              <a:spcAft>
                <a:spcPts val="0"/>
              </a:spcAft>
              <a:buClr>
                <a:schemeClr val="dk1"/>
              </a:buClr>
              <a:buSzPts val="1200"/>
              <a:buFont typeface="Arial"/>
              <a:buChar char="•"/>
            </a:pPr>
            <a:r>
              <a:rPr lang="en-US" dirty="0"/>
              <a:t>In the US, manufacturers are required to include a </a:t>
            </a:r>
            <a:r>
              <a:rPr lang="en-US" b="1" dirty="0"/>
              <a:t>Nutrition Facts Panel</a:t>
            </a:r>
            <a:r>
              <a:rPr lang="en-US" dirty="0"/>
              <a:t>, which details the nutrient composition of the contents of the food as well as the </a:t>
            </a:r>
            <a:r>
              <a:rPr lang="en-US" b="1" dirty="0"/>
              <a:t>Ingredients</a:t>
            </a:r>
            <a:r>
              <a:rPr lang="en-US" dirty="0"/>
              <a:t> list</a:t>
            </a:r>
            <a:endParaRPr dirty="0"/>
          </a:p>
          <a:p>
            <a:pPr marL="171450" lvl="0" indent="-171450" algn="l" rtl="0">
              <a:spcBef>
                <a:spcPts val="0"/>
              </a:spcBef>
              <a:spcAft>
                <a:spcPts val="0"/>
              </a:spcAft>
              <a:buClr>
                <a:schemeClr val="dk1"/>
              </a:buClr>
              <a:buSzPts val="1200"/>
              <a:buFont typeface="Arial"/>
              <a:buChar char="•"/>
            </a:pPr>
            <a:r>
              <a:rPr lang="en-US" dirty="0"/>
              <a:t>Remember that the Ingredients list and the Nutrition Facts Panel are separate things</a:t>
            </a:r>
            <a:endParaRPr dirty="0"/>
          </a:p>
          <a:p>
            <a:pPr marL="171450" lvl="0" indent="-171450" algn="l" rtl="0">
              <a:spcBef>
                <a:spcPts val="0"/>
              </a:spcBef>
              <a:spcAft>
                <a:spcPts val="0"/>
              </a:spcAft>
              <a:buClr>
                <a:schemeClr val="dk1"/>
              </a:buClr>
              <a:buSzPts val="1200"/>
              <a:buFont typeface="Arial"/>
              <a:buChar char="•"/>
            </a:pPr>
            <a:r>
              <a:rPr lang="en-US" dirty="0"/>
              <a:t>There are certain nutrients we want more of (fiber, vitamins, mineral, etc.) and certain nutrients we want less of (saturated fat, sodium, sugar, etc.)</a:t>
            </a:r>
            <a:endParaRPr dirty="0"/>
          </a:p>
          <a:p>
            <a:pPr marL="171450" lvl="0" indent="-171450" algn="l" rtl="0">
              <a:spcBef>
                <a:spcPts val="0"/>
              </a:spcBef>
              <a:spcAft>
                <a:spcPts val="0"/>
              </a:spcAft>
              <a:buClr>
                <a:schemeClr val="dk1"/>
              </a:buClr>
              <a:buSzPts val="1200"/>
              <a:buFont typeface="Arial"/>
              <a:buChar char="•"/>
            </a:pPr>
            <a:r>
              <a:rPr lang="en-US" dirty="0"/>
              <a:t>A source is </a:t>
            </a:r>
            <a:r>
              <a:rPr lang="en-US" b="1" dirty="0"/>
              <a:t>low</a:t>
            </a:r>
            <a:r>
              <a:rPr lang="en-US" b="0" dirty="0"/>
              <a:t> in a nutrient if it is &lt;5% of Daily Value</a:t>
            </a:r>
            <a:endParaRPr dirty="0"/>
          </a:p>
          <a:p>
            <a:pPr marL="171450" lvl="0" indent="-171450" algn="l" rtl="0">
              <a:spcBef>
                <a:spcPts val="0"/>
              </a:spcBef>
              <a:spcAft>
                <a:spcPts val="0"/>
              </a:spcAft>
              <a:buClr>
                <a:schemeClr val="dk1"/>
              </a:buClr>
              <a:buSzPts val="1200"/>
              <a:buFont typeface="Arial"/>
              <a:buChar char="•"/>
            </a:pPr>
            <a:r>
              <a:rPr lang="en-US" b="0" dirty="0"/>
              <a:t>A product is </a:t>
            </a:r>
            <a:r>
              <a:rPr lang="en-US" b="1" dirty="0"/>
              <a:t>high</a:t>
            </a:r>
            <a:r>
              <a:rPr lang="en-US" b="0" dirty="0"/>
              <a:t> in a nutrient if it is 20%&lt; of Daily Value</a:t>
            </a:r>
            <a:endParaRPr dirty="0"/>
          </a:p>
          <a:p>
            <a:pPr marL="171450" lvl="0" indent="-171450" algn="l" rtl="0">
              <a:spcBef>
                <a:spcPts val="0"/>
              </a:spcBef>
              <a:spcAft>
                <a:spcPts val="0"/>
              </a:spcAft>
              <a:buClr>
                <a:schemeClr val="dk1"/>
              </a:buClr>
              <a:buSzPts val="1200"/>
              <a:buFont typeface="Arial"/>
              <a:buChar char="•"/>
            </a:pPr>
            <a:r>
              <a:rPr lang="en-US" b="0" dirty="0"/>
              <a:t>10% or higher is a good percent to aim for if you are looking for foods high in certain nutrients</a:t>
            </a:r>
            <a:endParaRPr dirty="0"/>
          </a:p>
          <a:p>
            <a:pPr marL="171450" lvl="0" indent="-95250" algn="l" rtl="0">
              <a:spcBef>
                <a:spcPts val="0"/>
              </a:spcBef>
              <a:spcAft>
                <a:spcPts val="0"/>
              </a:spcAft>
              <a:buClr>
                <a:schemeClr val="dk1"/>
              </a:buClr>
              <a:buSzPts val="1200"/>
              <a:buFont typeface="Arial"/>
              <a:buNone/>
            </a:pPr>
            <a:endParaRPr dirty="0"/>
          </a:p>
        </p:txBody>
      </p:sp>
      <p:sp>
        <p:nvSpPr>
          <p:cNvPr id="249" name="Google Shape;249;p34:notes"/>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17</a:t>
            </a:fld>
            <a:endParaRPr/>
          </a:p>
        </p:txBody>
      </p:sp>
    </p:spTree>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58"/>
        <p:cNvGrpSpPr/>
        <p:nvPr/>
      </p:nvGrpSpPr>
      <p:grpSpPr>
        <a:xfrm>
          <a:off x="0" y="0"/>
          <a:ext cx="0" cy="0"/>
          <a:chOff x="0" y="0"/>
          <a:chExt cx="0" cy="0"/>
        </a:xfrm>
      </p:grpSpPr>
      <p:sp>
        <p:nvSpPr>
          <p:cNvPr id="259" name="Google Shape;259;p36:notes"/>
          <p:cNvSpPr txBox="1">
            <a:spLocks noGrp="1"/>
          </p:cNvSpPr>
          <p:nvPr>
            <p:ph type="body" idx="1"/>
          </p:nvPr>
        </p:nvSpPr>
        <p:spPr>
          <a:xfrm>
            <a:off x="685800" y="4400550"/>
            <a:ext cx="5486400" cy="360045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260" name="Google Shape;260;p36: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63"/>
        <p:cNvGrpSpPr/>
        <p:nvPr/>
      </p:nvGrpSpPr>
      <p:grpSpPr>
        <a:xfrm>
          <a:off x="0" y="0"/>
          <a:ext cx="0" cy="0"/>
          <a:chOff x="0" y="0"/>
          <a:chExt cx="0" cy="0"/>
        </a:xfrm>
      </p:grpSpPr>
      <p:sp>
        <p:nvSpPr>
          <p:cNvPr id="264" name="Google Shape;264;p37:notes"/>
          <p:cNvSpPr>
            <a:spLocks noGrp="1" noRot="1" noChangeAspect="1"/>
          </p:cNvSpPr>
          <p:nvPr>
            <p:ph type="sldImg" idx="2"/>
          </p:nvPr>
        </p:nvSpPr>
        <p:spPr>
          <a:xfrm>
            <a:off x="1143000" y="685800"/>
            <a:ext cx="4572000" cy="34290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265" name="Google Shape;265;p37:notes"/>
          <p:cNvSpPr txBox="1">
            <a:spLocks noGrp="1"/>
          </p:cNvSpPr>
          <p:nvPr>
            <p:ph type="body" idx="1"/>
          </p:nvPr>
        </p:nvSpPr>
        <p:spPr>
          <a:xfrm>
            <a:off x="685800" y="4343400"/>
            <a:ext cx="5486400" cy="4114800"/>
          </a:xfrm>
          <a:prstGeom prst="rect">
            <a:avLst/>
          </a:prstGeom>
          <a:noFill/>
          <a:ln>
            <a:noFill/>
          </a:ln>
        </p:spPr>
        <p:txBody>
          <a:bodyPr spcFirstLastPara="1" wrap="square" lIns="91425" tIns="91425" rIns="91425" bIns="91425" anchor="t" anchorCtr="0">
            <a:noAutofit/>
          </a:bodyPr>
          <a:lstStyle/>
          <a:p>
            <a:pPr marL="171450" lvl="0" indent="-171450" algn="l" rtl="0">
              <a:spcBef>
                <a:spcPts val="0"/>
              </a:spcBef>
              <a:spcAft>
                <a:spcPts val="0"/>
              </a:spcAft>
              <a:buClr>
                <a:schemeClr val="dk1"/>
              </a:buClr>
              <a:buSzPts val="1200"/>
              <a:buFont typeface="Arial"/>
              <a:buChar char="•"/>
            </a:pPr>
            <a:r>
              <a:rPr lang="en-US"/>
              <a:t>The four ways to buy fruits and vegetables in the store are fresh, dried, frozen, and canned</a:t>
            </a:r>
            <a:endParaRPr/>
          </a:p>
          <a:p>
            <a:pPr marL="171450" lvl="0" indent="-171450" algn="l" rtl="0">
              <a:spcBef>
                <a:spcPts val="0"/>
              </a:spcBef>
              <a:spcAft>
                <a:spcPts val="0"/>
              </a:spcAft>
              <a:buClr>
                <a:schemeClr val="dk1"/>
              </a:buClr>
              <a:buSzPts val="1200"/>
              <a:buFont typeface="Arial"/>
              <a:buChar char="•"/>
            </a:pPr>
            <a:r>
              <a:rPr lang="en-US"/>
              <a:t>All four have pros and cons (shelf life, texture, cost, etc.)</a:t>
            </a:r>
            <a:endParaRPr/>
          </a:p>
          <a:p>
            <a:pPr marL="171450" lvl="0" indent="-184150" algn="l" rtl="0">
              <a:spcBef>
                <a:spcPts val="0"/>
              </a:spcBef>
              <a:spcAft>
                <a:spcPts val="0"/>
              </a:spcAft>
              <a:buClr>
                <a:srgbClr val="0000FF"/>
              </a:buClr>
              <a:buSzPts val="1400"/>
              <a:buChar char="•"/>
            </a:pPr>
            <a:r>
              <a:rPr lang="en-US" b="1">
                <a:solidFill>
                  <a:srgbClr val="0000FF"/>
                </a:solidFill>
              </a:rPr>
              <a:t>Q: What are your favorite ways to purchase produce?</a:t>
            </a:r>
            <a:endParaRPr b="1">
              <a:solidFill>
                <a:srgbClr val="0000FF"/>
              </a:solidFill>
            </a:endParaRPr>
          </a:p>
          <a:p>
            <a:pPr marL="171450" lvl="0" indent="-184150" algn="l" rtl="0">
              <a:spcBef>
                <a:spcPts val="0"/>
              </a:spcBef>
              <a:spcAft>
                <a:spcPts val="0"/>
              </a:spcAft>
              <a:buClr>
                <a:srgbClr val="0000FF"/>
              </a:buClr>
              <a:buSzPts val="1400"/>
              <a:buChar char="•"/>
            </a:pPr>
            <a:r>
              <a:rPr lang="en-US" b="1">
                <a:solidFill>
                  <a:srgbClr val="0000FF"/>
                </a:solidFill>
              </a:rPr>
              <a:t>Q: What ways do your kids like to eat produce the most?</a:t>
            </a:r>
            <a:endParaRPr b="1">
              <a:solidFill>
                <a:srgbClr val="0000FF"/>
              </a:solidFill>
            </a:endParaRPr>
          </a:p>
          <a:p>
            <a:pPr marL="171450" lvl="0" indent="-184150" algn="l" rtl="0">
              <a:spcBef>
                <a:spcPts val="0"/>
              </a:spcBef>
              <a:spcAft>
                <a:spcPts val="0"/>
              </a:spcAft>
              <a:buClr>
                <a:srgbClr val="0000FF"/>
              </a:buClr>
              <a:buSzPts val="1400"/>
              <a:buChar char="•"/>
            </a:pPr>
            <a:r>
              <a:rPr lang="en-US" b="1">
                <a:solidFill>
                  <a:srgbClr val="0000FF"/>
                </a:solidFill>
              </a:rPr>
              <a:t>Q: What is the most convenient way to provide a fruit or vegetable snack to your kids?</a:t>
            </a:r>
            <a:endParaRPr b="1">
              <a:solidFill>
                <a:srgbClr val="0000FF"/>
              </a:solidFill>
            </a:endParaRPr>
          </a:p>
          <a:p>
            <a:pPr marL="171450" lvl="0" indent="-184150" algn="l" rtl="0">
              <a:spcBef>
                <a:spcPts val="0"/>
              </a:spcBef>
              <a:spcAft>
                <a:spcPts val="0"/>
              </a:spcAft>
              <a:buClr>
                <a:srgbClr val="0000FF"/>
              </a:buClr>
              <a:buSzPts val="1400"/>
              <a:buChar char="•"/>
            </a:pPr>
            <a:r>
              <a:rPr lang="en-US" b="1">
                <a:solidFill>
                  <a:srgbClr val="0000FF"/>
                </a:solidFill>
              </a:rPr>
              <a:t>Q: What are the some pros and cons of each of these ways of purchasing?</a:t>
            </a:r>
            <a:endParaRPr b="1">
              <a:solidFill>
                <a:srgbClr val="0000FF"/>
              </a:solidFill>
            </a:endParaRPr>
          </a:p>
        </p:txBody>
      </p:sp>
      <p:sp>
        <p:nvSpPr>
          <p:cNvPr id="266" name="Google Shape;266;p37:notes"/>
          <p:cNvSpPr txBox="1">
            <a:spLocks noGrp="1"/>
          </p:cNvSpPr>
          <p:nvPr>
            <p:ph type="sldNum" idx="12"/>
          </p:nvPr>
        </p:nvSpPr>
        <p:spPr>
          <a:xfrm>
            <a:off x="3884613" y="8685213"/>
            <a:ext cx="2971800" cy="457200"/>
          </a:xfrm>
          <a:prstGeom prst="rect">
            <a:avLst/>
          </a:prstGeom>
          <a:noFill/>
          <a:ln>
            <a:noFill/>
          </a:ln>
        </p:spPr>
        <p:txBody>
          <a:bodyPr spcFirstLastPara="1" wrap="square" lIns="91425" tIns="45700" rIns="91425" bIns="45700" anchor="b" anchorCtr="0">
            <a:noAutofit/>
          </a:bodyPr>
          <a:lstStyle/>
          <a:p>
            <a:pPr marL="0" marR="0" lvl="0" indent="0" algn="r" rtl="0">
              <a:lnSpc>
                <a:spcPct val="100000"/>
              </a:lnSpc>
              <a:spcBef>
                <a:spcPts val="0"/>
              </a:spcBef>
              <a:spcAft>
                <a:spcPts val="0"/>
              </a:spcAft>
              <a:buClr>
                <a:srgbClr val="000000"/>
              </a:buClr>
              <a:buSzPts val="1200"/>
              <a:buFont typeface="Arial"/>
              <a:buNone/>
            </a:pPr>
            <a:fld id="{00000000-1234-1234-1234-123412341234}" type="slidenum">
              <a:rPr lang="en-US" sz="1400" b="0" i="0" u="none" strike="noStrike" cap="none">
                <a:solidFill>
                  <a:srgbClr val="000000"/>
                </a:solidFill>
                <a:latin typeface="Arial"/>
                <a:ea typeface="Arial"/>
                <a:cs typeface="Arial"/>
                <a:sym typeface="Arial"/>
              </a:rPr>
              <a:t>19</a:t>
            </a:fld>
            <a:endParaRPr sz="1400" b="0" i="0" u="none" strike="noStrike" cap="none">
              <a:solidFill>
                <a:srgbClr val="000000"/>
              </a:solidFill>
              <a:latin typeface="Arial"/>
              <a:ea typeface="Arial"/>
              <a:cs typeface="Arial"/>
              <a:sym typeface="Arial"/>
            </a:endParaRPr>
          </a:p>
        </p:txBody>
      </p:sp>
    </p:spTree>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77"/>
        <p:cNvGrpSpPr/>
        <p:nvPr/>
      </p:nvGrpSpPr>
      <p:grpSpPr>
        <a:xfrm>
          <a:off x="0" y="0"/>
          <a:ext cx="0" cy="0"/>
          <a:chOff x="0" y="0"/>
          <a:chExt cx="0" cy="0"/>
        </a:xfrm>
      </p:grpSpPr>
      <p:sp>
        <p:nvSpPr>
          <p:cNvPr id="278" name="Google Shape;278;p38:notes"/>
          <p:cNvSpPr>
            <a:spLocks noGrp="1" noRot="1" noChangeAspect="1"/>
          </p:cNvSpPr>
          <p:nvPr>
            <p:ph type="sldImg" idx="2"/>
          </p:nvPr>
        </p:nvSpPr>
        <p:spPr>
          <a:xfrm>
            <a:off x="1143000" y="685800"/>
            <a:ext cx="4572000" cy="34290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279" name="Google Shape;279;p38:notes"/>
          <p:cNvSpPr txBox="1">
            <a:spLocks noGrp="1"/>
          </p:cNvSpPr>
          <p:nvPr>
            <p:ph type="body" idx="1"/>
          </p:nvPr>
        </p:nvSpPr>
        <p:spPr>
          <a:xfrm>
            <a:off x="685800" y="4343400"/>
            <a:ext cx="5486400" cy="4114800"/>
          </a:xfrm>
          <a:prstGeom prst="rect">
            <a:avLst/>
          </a:prstGeom>
          <a:noFill/>
          <a:ln>
            <a:noFill/>
          </a:ln>
        </p:spPr>
        <p:txBody>
          <a:bodyPr spcFirstLastPara="1" wrap="square" lIns="91425" tIns="91425" rIns="91425" bIns="91425" anchor="t" anchorCtr="0">
            <a:noAutofit/>
          </a:bodyPr>
          <a:lstStyle/>
          <a:p>
            <a:pPr marL="171450" lvl="0" indent="-171450" algn="l" rtl="0">
              <a:spcBef>
                <a:spcPts val="0"/>
              </a:spcBef>
              <a:spcAft>
                <a:spcPts val="0"/>
              </a:spcAft>
              <a:buClr>
                <a:schemeClr val="dk1"/>
              </a:buClr>
              <a:buSzPts val="1200"/>
              <a:buFont typeface="Arial"/>
              <a:buChar char="•"/>
            </a:pPr>
            <a:r>
              <a:rPr lang="en-US"/>
              <a:t>One way to save money is to buy what is in season and/or locally grown</a:t>
            </a:r>
            <a:endParaRPr/>
          </a:p>
          <a:p>
            <a:pPr marL="171450" lvl="0" indent="-171450" algn="l" rtl="0">
              <a:spcBef>
                <a:spcPts val="0"/>
              </a:spcBef>
              <a:spcAft>
                <a:spcPts val="0"/>
              </a:spcAft>
              <a:buClr>
                <a:schemeClr val="dk1"/>
              </a:buClr>
              <a:buSzPts val="1200"/>
              <a:buFont typeface="Arial"/>
              <a:buChar char="•"/>
            </a:pPr>
            <a:r>
              <a:rPr lang="en-US"/>
              <a:t>The supermarkets have a large quantity of seasonal food, therefore it drives down the price</a:t>
            </a:r>
            <a:endParaRPr/>
          </a:p>
          <a:p>
            <a:pPr marL="171450" lvl="0" indent="-171450" algn="l" rtl="0">
              <a:spcBef>
                <a:spcPts val="0"/>
              </a:spcBef>
              <a:spcAft>
                <a:spcPts val="0"/>
              </a:spcAft>
              <a:buClr>
                <a:schemeClr val="dk1"/>
              </a:buClr>
              <a:buSzPts val="1200"/>
              <a:buFont typeface="Arial"/>
              <a:buChar char="•"/>
            </a:pPr>
            <a:r>
              <a:rPr lang="en-US"/>
              <a:t>The food is often fresher, since it hasn’t been stored for an extended period of time, and hasn’t been shipped across the globe</a:t>
            </a:r>
            <a:endParaRPr/>
          </a:p>
          <a:p>
            <a:pPr marL="171450" lvl="0" indent="-171450" algn="l" rtl="0">
              <a:spcBef>
                <a:spcPts val="0"/>
              </a:spcBef>
              <a:spcAft>
                <a:spcPts val="0"/>
              </a:spcAft>
              <a:buClr>
                <a:schemeClr val="dk1"/>
              </a:buClr>
              <a:buSzPts val="1200"/>
              <a:buFont typeface="Arial"/>
              <a:buChar char="•"/>
            </a:pPr>
            <a:r>
              <a:rPr lang="en-US"/>
              <a:t>The food also can have a higher nutritional value, since it is fresher, and the nutrients haven’t deteriorated</a:t>
            </a:r>
            <a:endParaRPr/>
          </a:p>
        </p:txBody>
      </p:sp>
      <p:sp>
        <p:nvSpPr>
          <p:cNvPr id="280" name="Google Shape;280;p38:notes"/>
          <p:cNvSpPr txBox="1">
            <a:spLocks noGrp="1"/>
          </p:cNvSpPr>
          <p:nvPr>
            <p:ph type="sldNum" idx="12"/>
          </p:nvPr>
        </p:nvSpPr>
        <p:spPr>
          <a:xfrm>
            <a:off x="3884613" y="8685213"/>
            <a:ext cx="2971800" cy="457200"/>
          </a:xfrm>
          <a:prstGeom prst="rect">
            <a:avLst/>
          </a:prstGeom>
          <a:noFill/>
          <a:ln>
            <a:noFill/>
          </a:ln>
        </p:spPr>
        <p:txBody>
          <a:bodyPr spcFirstLastPara="1" wrap="square" lIns="91425" tIns="45700" rIns="91425" bIns="45700" anchor="b" anchorCtr="0">
            <a:noAutofit/>
          </a:bodyPr>
          <a:lstStyle/>
          <a:p>
            <a:pPr marL="0" marR="0" lvl="0" indent="0" algn="r" rtl="0">
              <a:lnSpc>
                <a:spcPct val="100000"/>
              </a:lnSpc>
              <a:spcBef>
                <a:spcPts val="0"/>
              </a:spcBef>
              <a:spcAft>
                <a:spcPts val="0"/>
              </a:spcAft>
              <a:buClr>
                <a:srgbClr val="000000"/>
              </a:buClr>
              <a:buSzPts val="1200"/>
              <a:buFont typeface="Arial"/>
              <a:buNone/>
            </a:pPr>
            <a:fld id="{00000000-1234-1234-1234-123412341234}" type="slidenum">
              <a:rPr lang="en-US" sz="1400" b="0" i="0" u="none" strike="noStrike" cap="none">
                <a:solidFill>
                  <a:srgbClr val="000000"/>
                </a:solidFill>
                <a:latin typeface="Arial"/>
                <a:ea typeface="Arial"/>
                <a:cs typeface="Arial"/>
                <a:sym typeface="Arial"/>
              </a:rPr>
              <a:t>20</a:t>
            </a:fld>
            <a:endParaRPr sz="1400" b="0" i="0" u="none" strike="noStrike" cap="none">
              <a:solidFill>
                <a:srgbClr val="000000"/>
              </a:solidFill>
              <a:latin typeface="Arial"/>
              <a:ea typeface="Arial"/>
              <a:cs typeface="Arial"/>
              <a:sym typeface="Arial"/>
            </a:endParaRPr>
          </a:p>
        </p:txBody>
      </p:sp>
    </p:spTree>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91"/>
        <p:cNvGrpSpPr/>
        <p:nvPr/>
      </p:nvGrpSpPr>
      <p:grpSpPr>
        <a:xfrm>
          <a:off x="0" y="0"/>
          <a:ext cx="0" cy="0"/>
          <a:chOff x="0" y="0"/>
          <a:chExt cx="0" cy="0"/>
        </a:xfrm>
      </p:grpSpPr>
      <p:sp>
        <p:nvSpPr>
          <p:cNvPr id="292" name="Google Shape;292;p39: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293" name="Google Shape;293;p39:notes"/>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p>
            <a:pPr marL="171450" lvl="0" indent="-171450" algn="l" rtl="0">
              <a:spcBef>
                <a:spcPts val="0"/>
              </a:spcBef>
              <a:spcAft>
                <a:spcPts val="0"/>
              </a:spcAft>
              <a:buClr>
                <a:schemeClr val="dk1"/>
              </a:buClr>
              <a:buSzPts val="1200"/>
              <a:buFont typeface="Arial"/>
              <a:buChar char="•"/>
            </a:pPr>
            <a:r>
              <a:rPr lang="en-US"/>
              <a:t>See Maine Seasonal Produce Guide to get an understanding of what crops are available at different times of year in Maine</a:t>
            </a:r>
            <a:endParaRPr/>
          </a:p>
          <a:p>
            <a:pPr marL="171450" lvl="0" indent="-171450" algn="l" rtl="0">
              <a:spcBef>
                <a:spcPts val="0"/>
              </a:spcBef>
              <a:spcAft>
                <a:spcPts val="0"/>
              </a:spcAft>
              <a:buClr>
                <a:schemeClr val="dk1"/>
              </a:buClr>
              <a:buSzPts val="1200"/>
              <a:buFont typeface="Arial"/>
              <a:buChar char="•"/>
            </a:pPr>
            <a:r>
              <a:rPr lang="en-US"/>
              <a:t>(provide a color hard copy for participants to take home)</a:t>
            </a:r>
            <a:endParaRPr/>
          </a:p>
        </p:txBody>
      </p:sp>
      <p:sp>
        <p:nvSpPr>
          <p:cNvPr id="294" name="Google Shape;294;p39:notes"/>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21</a:t>
            </a:fld>
            <a:endParaRPr/>
          </a:p>
        </p:txBody>
      </p:sp>
    </p:spTree>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27"/>
        <p:cNvGrpSpPr/>
        <p:nvPr/>
      </p:nvGrpSpPr>
      <p:grpSpPr>
        <a:xfrm>
          <a:off x="0" y="0"/>
          <a:ext cx="0" cy="0"/>
          <a:chOff x="0" y="0"/>
          <a:chExt cx="0" cy="0"/>
        </a:xfrm>
      </p:grpSpPr>
      <p:sp>
        <p:nvSpPr>
          <p:cNvPr id="328" name="Google Shape;328;p42: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329" name="Google Shape;329;p42:notes"/>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p>
            <a:pPr marL="0" lvl="0" indent="0" algn="l" rtl="0">
              <a:spcBef>
                <a:spcPts val="0"/>
              </a:spcBef>
              <a:spcAft>
                <a:spcPts val="0"/>
              </a:spcAft>
              <a:buNone/>
            </a:pPr>
            <a:endParaRPr dirty="0"/>
          </a:p>
          <a:p>
            <a:pPr marL="171450" lvl="0" indent="-95250" algn="l" rtl="0">
              <a:spcBef>
                <a:spcPts val="0"/>
              </a:spcBef>
              <a:spcAft>
                <a:spcPts val="0"/>
              </a:spcAft>
              <a:buClr>
                <a:schemeClr val="dk1"/>
              </a:buClr>
              <a:buSzPts val="1200"/>
              <a:buFont typeface="Arial"/>
              <a:buNone/>
            </a:pPr>
            <a:r>
              <a:rPr lang="en-US" dirty="0" smtClean="0"/>
              <a:t>Ingredients: </a:t>
            </a:r>
            <a:r>
              <a:rPr lang="en-US" sz="1200" b="0" i="0" u="none" strike="noStrike" cap="none" dirty="0" smtClean="0">
                <a:solidFill>
                  <a:schemeClr val="dk1"/>
                </a:solidFill>
                <a:effectLst/>
                <a:latin typeface="Calibri"/>
                <a:ea typeface="Calibri"/>
                <a:cs typeface="Calibri"/>
                <a:sym typeface="Calibri"/>
              </a:rPr>
              <a:t>Roasted Red Potatoes, Green Beans, Water, 2% Or Less Of Grated Parmesan Cheese (pasteurized Part Skim Milk, Cheese Cultures, </a:t>
            </a:r>
            <a:r>
              <a:rPr lang="en-US" b="1" dirty="0" smtClean="0">
                <a:sym typeface="Calibri"/>
              </a:rPr>
              <a:t>Salt</a:t>
            </a:r>
            <a:r>
              <a:rPr lang="en-US" sz="1200" b="0" i="0" u="none" strike="noStrike" cap="none" dirty="0" smtClean="0">
                <a:solidFill>
                  <a:schemeClr val="dk1"/>
                </a:solidFill>
                <a:effectLst/>
                <a:latin typeface="Calibri"/>
                <a:ea typeface="Calibri"/>
                <a:cs typeface="Calibri"/>
                <a:sym typeface="Calibri"/>
              </a:rPr>
              <a:t>, Enzymes), Nonfat Milk, </a:t>
            </a:r>
            <a:r>
              <a:rPr lang="en-US" sz="1200" b="1" i="0" u="none" strike="noStrike" cap="none" dirty="0" smtClean="0">
                <a:solidFill>
                  <a:schemeClr val="dk1"/>
                </a:solidFill>
                <a:effectLst/>
                <a:latin typeface="Calibri"/>
                <a:ea typeface="Calibri"/>
                <a:cs typeface="Calibri"/>
                <a:sym typeface="Calibri"/>
              </a:rPr>
              <a:t>Cream, Salt</a:t>
            </a:r>
            <a:r>
              <a:rPr lang="en-US" sz="1200" b="0" i="0" u="none" strike="noStrike" cap="none" dirty="0" smtClean="0">
                <a:solidFill>
                  <a:schemeClr val="dk1"/>
                </a:solidFill>
                <a:effectLst/>
                <a:latin typeface="Calibri"/>
                <a:ea typeface="Calibri"/>
                <a:cs typeface="Calibri"/>
                <a:sym typeface="Calibri"/>
              </a:rPr>
              <a:t>, Modified Food Starch, Onion Powder, Garlic, </a:t>
            </a:r>
            <a:r>
              <a:rPr lang="en-US" sz="1200" b="0" i="0" u="none" strike="noStrike" cap="none" dirty="0" err="1" smtClean="0">
                <a:solidFill>
                  <a:schemeClr val="dk1"/>
                </a:solidFill>
                <a:effectLst/>
                <a:latin typeface="Calibri"/>
                <a:ea typeface="Calibri"/>
                <a:cs typeface="Calibri"/>
                <a:sym typeface="Calibri"/>
              </a:rPr>
              <a:t>Maltodextrin</a:t>
            </a:r>
            <a:r>
              <a:rPr lang="en-US" sz="1200" b="0" i="0" u="none" strike="noStrike" cap="none" dirty="0" smtClean="0">
                <a:solidFill>
                  <a:schemeClr val="dk1"/>
                </a:solidFill>
                <a:effectLst/>
                <a:latin typeface="Calibri"/>
                <a:ea typeface="Calibri"/>
                <a:cs typeface="Calibri"/>
                <a:sym typeface="Calibri"/>
              </a:rPr>
              <a:t>, Whey, Xanthan Gum, Natural Flavors, Spices, Hydrolyzed Corn Protein, Dried Onion, Dried Red Peppers, Yeast Extract, </a:t>
            </a:r>
            <a:r>
              <a:rPr lang="en-US" sz="1200" b="1" i="0" u="none" strike="noStrike" cap="none" dirty="0" smtClean="0">
                <a:solidFill>
                  <a:schemeClr val="dk1"/>
                </a:solidFill>
                <a:effectLst/>
                <a:latin typeface="Calibri"/>
                <a:ea typeface="Calibri"/>
                <a:cs typeface="Calibri"/>
                <a:sym typeface="Calibri"/>
              </a:rPr>
              <a:t>Corn Syrup Solids</a:t>
            </a:r>
            <a:r>
              <a:rPr lang="en-US" sz="1200" b="0" i="0" u="none" strike="noStrike" cap="none" dirty="0" smtClean="0">
                <a:solidFill>
                  <a:schemeClr val="dk1"/>
                </a:solidFill>
                <a:effectLst/>
                <a:latin typeface="Calibri"/>
                <a:ea typeface="Calibri"/>
                <a:cs typeface="Calibri"/>
                <a:sym typeface="Calibri"/>
              </a:rPr>
              <a:t>, Dehydrated Parsley, Garlic Powder, Sodium </a:t>
            </a:r>
            <a:r>
              <a:rPr lang="en-US" sz="1200" b="0" i="0" u="none" strike="noStrike" cap="none" dirty="0" err="1" smtClean="0">
                <a:solidFill>
                  <a:schemeClr val="dk1"/>
                </a:solidFill>
                <a:effectLst/>
                <a:latin typeface="Calibri"/>
                <a:ea typeface="Calibri"/>
                <a:cs typeface="Calibri"/>
                <a:sym typeface="Calibri"/>
              </a:rPr>
              <a:t>Caseinate</a:t>
            </a:r>
            <a:r>
              <a:rPr lang="en-US" sz="1200" b="0" i="0" u="none" strike="noStrike" cap="none" dirty="0" smtClean="0">
                <a:solidFill>
                  <a:schemeClr val="dk1"/>
                </a:solidFill>
                <a:effectLst/>
                <a:latin typeface="Calibri"/>
                <a:ea typeface="Calibri"/>
                <a:cs typeface="Calibri"/>
                <a:sym typeface="Calibri"/>
              </a:rPr>
              <a:t>, Turmeric Powder (color), </a:t>
            </a:r>
            <a:r>
              <a:rPr lang="en-US" sz="1200" b="1" i="0" u="none" strike="noStrike" cap="none" dirty="0" smtClean="0">
                <a:solidFill>
                  <a:schemeClr val="dk1"/>
                </a:solidFill>
                <a:effectLst/>
                <a:latin typeface="Calibri"/>
                <a:ea typeface="Calibri"/>
                <a:cs typeface="Calibri"/>
                <a:sym typeface="Calibri"/>
              </a:rPr>
              <a:t>Chicken Fat</a:t>
            </a:r>
            <a:r>
              <a:rPr lang="en-US" sz="1200" b="0" i="0" u="none" strike="noStrike" cap="none" dirty="0" smtClean="0">
                <a:solidFill>
                  <a:schemeClr val="dk1"/>
                </a:solidFill>
                <a:effectLst/>
                <a:latin typeface="Calibri"/>
                <a:ea typeface="Calibri"/>
                <a:cs typeface="Calibri"/>
                <a:sym typeface="Calibri"/>
              </a:rPr>
              <a:t>, Dried Chicken Broth, Gum Acacia, Rosemary, </a:t>
            </a:r>
            <a:r>
              <a:rPr lang="en-US" sz="1200" b="1" i="0" u="none" strike="noStrike" cap="none" dirty="0" smtClean="0">
                <a:solidFill>
                  <a:schemeClr val="dk1"/>
                </a:solidFill>
                <a:effectLst/>
                <a:latin typeface="Calibri"/>
                <a:ea typeface="Calibri"/>
                <a:cs typeface="Calibri"/>
                <a:sym typeface="Calibri"/>
              </a:rPr>
              <a:t>Sugar</a:t>
            </a:r>
            <a:r>
              <a:rPr lang="en-US" sz="1200" b="0" i="0" u="none" strike="noStrike" cap="none" dirty="0" smtClean="0">
                <a:solidFill>
                  <a:schemeClr val="dk1"/>
                </a:solidFill>
                <a:effectLst/>
                <a:latin typeface="Calibri"/>
                <a:ea typeface="Calibri"/>
                <a:cs typeface="Calibri"/>
                <a:sym typeface="Calibri"/>
              </a:rPr>
              <a:t>, Mono &amp; </a:t>
            </a:r>
            <a:r>
              <a:rPr lang="en-US" sz="1200" b="0" i="0" u="none" strike="noStrike" cap="none" dirty="0" err="1" smtClean="0">
                <a:solidFill>
                  <a:schemeClr val="dk1"/>
                </a:solidFill>
                <a:effectLst/>
                <a:latin typeface="Calibri"/>
                <a:ea typeface="Calibri"/>
                <a:cs typeface="Calibri"/>
                <a:sym typeface="Calibri"/>
              </a:rPr>
              <a:t>Diglycerides</a:t>
            </a:r>
            <a:r>
              <a:rPr lang="en-US" sz="1200" b="0" i="0" u="none" strike="noStrike" cap="none" dirty="0" smtClean="0">
                <a:solidFill>
                  <a:schemeClr val="dk1"/>
                </a:solidFill>
                <a:effectLst/>
                <a:latin typeface="Calibri"/>
                <a:ea typeface="Calibri"/>
                <a:cs typeface="Calibri"/>
                <a:sym typeface="Calibri"/>
              </a:rPr>
              <a:t>.</a:t>
            </a:r>
            <a:endParaRPr dirty="0"/>
          </a:p>
        </p:txBody>
      </p:sp>
      <p:sp>
        <p:nvSpPr>
          <p:cNvPr id="330" name="Google Shape;330;p42:notes"/>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22</a:t>
            </a:fld>
            <a:endParaRPr/>
          </a:p>
        </p:txBody>
      </p:sp>
    </p:spTree>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86"/>
        <p:cNvGrpSpPr/>
        <p:nvPr/>
      </p:nvGrpSpPr>
      <p:grpSpPr>
        <a:xfrm>
          <a:off x="0" y="0"/>
          <a:ext cx="0" cy="0"/>
          <a:chOff x="0" y="0"/>
          <a:chExt cx="0" cy="0"/>
        </a:xfrm>
      </p:grpSpPr>
      <p:sp>
        <p:nvSpPr>
          <p:cNvPr id="387" name="Google Shape;387;p46: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388" name="Google Shape;388;p46:notes"/>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p>
            <a:pPr marL="171450" lvl="0" indent="-171450" algn="l" rtl="0">
              <a:spcBef>
                <a:spcPts val="0"/>
              </a:spcBef>
              <a:spcAft>
                <a:spcPts val="0"/>
              </a:spcAft>
              <a:buClr>
                <a:schemeClr val="dk1"/>
              </a:buClr>
              <a:buSzPts val="1200"/>
              <a:buFont typeface="Arial"/>
              <a:buChar char="•"/>
            </a:pPr>
            <a:r>
              <a:rPr lang="en-US"/>
              <a:t>Watch out for added sugar in canned fruit</a:t>
            </a:r>
            <a:endParaRPr/>
          </a:p>
          <a:p>
            <a:pPr marL="171450" lvl="0" indent="-171450" algn="l" rtl="0">
              <a:spcBef>
                <a:spcPts val="0"/>
              </a:spcBef>
              <a:spcAft>
                <a:spcPts val="0"/>
              </a:spcAft>
              <a:buClr>
                <a:schemeClr val="dk1"/>
              </a:buClr>
              <a:buSzPts val="1200"/>
              <a:buFont typeface="Arial"/>
              <a:buChar char="•"/>
            </a:pPr>
            <a:r>
              <a:rPr lang="en-US"/>
              <a:t>Choose “no added sugar”, “in 100% juice,” or “ packed in water” options to avoid additional added sugar</a:t>
            </a:r>
            <a:endParaRPr/>
          </a:p>
          <a:p>
            <a:pPr marL="171450" lvl="0" indent="-171450" algn="l" rtl="0">
              <a:spcBef>
                <a:spcPts val="0"/>
              </a:spcBef>
              <a:spcAft>
                <a:spcPts val="0"/>
              </a:spcAft>
              <a:buClr>
                <a:schemeClr val="dk1"/>
              </a:buClr>
              <a:buSzPts val="1200"/>
              <a:buFont typeface="Arial"/>
              <a:buChar char="•"/>
            </a:pPr>
            <a:r>
              <a:rPr lang="en-US"/>
              <a:t>“In light/lite syrup often still contains a high amount of sugar.  Sometimes less, sometimes more.  It is important to look at the label</a:t>
            </a:r>
            <a:endParaRPr/>
          </a:p>
          <a:p>
            <a:pPr marL="171450" lvl="0" indent="-171450" algn="l" rtl="0">
              <a:spcBef>
                <a:spcPts val="0"/>
              </a:spcBef>
              <a:spcAft>
                <a:spcPts val="0"/>
              </a:spcAft>
              <a:buClr>
                <a:schemeClr val="dk1"/>
              </a:buClr>
              <a:buSzPts val="1200"/>
              <a:buFont typeface="Arial"/>
              <a:buChar char="•"/>
            </a:pPr>
            <a:r>
              <a:rPr lang="en-US"/>
              <a:t>Avoid products that say “in heavy syrup”</a:t>
            </a:r>
            <a:endParaRPr/>
          </a:p>
          <a:p>
            <a:pPr marL="171450" lvl="0" indent="-171450" algn="l" rtl="0">
              <a:spcBef>
                <a:spcPts val="0"/>
              </a:spcBef>
              <a:spcAft>
                <a:spcPts val="0"/>
              </a:spcAft>
              <a:buClr>
                <a:schemeClr val="dk1"/>
              </a:buClr>
              <a:buSzPts val="1200"/>
              <a:buFont typeface="Arial"/>
              <a:buChar char="•"/>
            </a:pPr>
            <a:r>
              <a:rPr lang="en-US"/>
              <a:t>Rinse out contents in a colander to further reduce the sugar content</a:t>
            </a:r>
            <a:endParaRPr/>
          </a:p>
        </p:txBody>
      </p:sp>
      <p:sp>
        <p:nvSpPr>
          <p:cNvPr id="389" name="Google Shape;389;p46:notes"/>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23</a:t>
            </a:fld>
            <a:endParaRPr/>
          </a:p>
        </p:txBody>
      </p:sp>
    </p:spTree>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96"/>
        <p:cNvGrpSpPr/>
        <p:nvPr/>
      </p:nvGrpSpPr>
      <p:grpSpPr>
        <a:xfrm>
          <a:off x="0" y="0"/>
          <a:ext cx="0" cy="0"/>
          <a:chOff x="0" y="0"/>
          <a:chExt cx="0" cy="0"/>
        </a:xfrm>
      </p:grpSpPr>
      <p:sp>
        <p:nvSpPr>
          <p:cNvPr id="397" name="Google Shape;397;p47: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398" name="Google Shape;398;p47:notes"/>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p>
            <a:pPr marL="171450" lvl="0" indent="-95250" algn="l" rtl="0">
              <a:spcBef>
                <a:spcPts val="0"/>
              </a:spcBef>
              <a:spcAft>
                <a:spcPts val="0"/>
              </a:spcAft>
              <a:buClr>
                <a:schemeClr val="dk1"/>
              </a:buClr>
              <a:buSzPts val="1200"/>
              <a:buFont typeface="Arial"/>
              <a:buNone/>
            </a:pPr>
            <a:endParaRPr/>
          </a:p>
        </p:txBody>
      </p:sp>
      <p:sp>
        <p:nvSpPr>
          <p:cNvPr id="399" name="Google Shape;399;p47:notes"/>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24</a:t>
            </a:fld>
            <a:endParaRPr/>
          </a:p>
        </p:txBody>
      </p:sp>
    </p:spTree>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06"/>
        <p:cNvGrpSpPr/>
        <p:nvPr/>
      </p:nvGrpSpPr>
      <p:grpSpPr>
        <a:xfrm>
          <a:off x="0" y="0"/>
          <a:ext cx="0" cy="0"/>
          <a:chOff x="0" y="0"/>
          <a:chExt cx="0" cy="0"/>
        </a:xfrm>
      </p:grpSpPr>
      <p:sp>
        <p:nvSpPr>
          <p:cNvPr id="307" name="Google Shape;307;g736eaee15e_0_5: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308" name="Google Shape;308;g736eaee15e_0_5:notes"/>
          <p:cNvSpPr txBox="1">
            <a:spLocks noGrp="1"/>
          </p:cNvSpPr>
          <p:nvPr>
            <p:ph type="body" idx="1"/>
          </p:nvPr>
        </p:nvSpPr>
        <p:spPr>
          <a:xfrm>
            <a:off x="685800" y="4400550"/>
            <a:ext cx="5486400" cy="3600600"/>
          </a:xfrm>
          <a:prstGeom prst="rect">
            <a:avLst/>
          </a:prstGeom>
          <a:noFill/>
          <a:ln>
            <a:noFill/>
          </a:ln>
        </p:spPr>
        <p:txBody>
          <a:bodyPr spcFirstLastPara="1" wrap="square" lIns="91425" tIns="45700" rIns="91425" bIns="45700" anchor="t" anchorCtr="0">
            <a:noAutofit/>
          </a:bodyPr>
          <a:lstStyle/>
          <a:p>
            <a:pPr marL="171450" lvl="0" indent="-171450" algn="l" rtl="0">
              <a:spcBef>
                <a:spcPts val="0"/>
              </a:spcBef>
              <a:spcAft>
                <a:spcPts val="0"/>
              </a:spcAft>
              <a:buClr>
                <a:schemeClr val="dk1"/>
              </a:buClr>
              <a:buSzPts val="1200"/>
              <a:buFont typeface="Arial"/>
              <a:buChar char="•"/>
            </a:pPr>
            <a:r>
              <a:rPr lang="en-US"/>
              <a:t>Typically higher in sugar</a:t>
            </a:r>
            <a:endParaRPr/>
          </a:p>
          <a:p>
            <a:pPr marL="171450" lvl="0" indent="-171450" algn="l" rtl="0">
              <a:spcBef>
                <a:spcPts val="0"/>
              </a:spcBef>
              <a:spcAft>
                <a:spcPts val="0"/>
              </a:spcAft>
              <a:buClr>
                <a:schemeClr val="dk1"/>
              </a:buClr>
              <a:buSzPts val="1200"/>
              <a:buFont typeface="Arial"/>
              <a:buChar char="•"/>
            </a:pPr>
            <a:r>
              <a:rPr lang="en-US"/>
              <a:t>Look for options that are “reduced sugar”</a:t>
            </a:r>
            <a:endParaRPr/>
          </a:p>
        </p:txBody>
      </p:sp>
      <p:sp>
        <p:nvSpPr>
          <p:cNvPr id="309" name="Google Shape;309;g736eaee15e_0_5:notes"/>
          <p:cNvSpPr txBox="1">
            <a:spLocks noGrp="1"/>
          </p:cNvSpPr>
          <p:nvPr>
            <p:ph type="sldNum" idx="12"/>
          </p:nvPr>
        </p:nvSpPr>
        <p:spPr>
          <a:xfrm>
            <a:off x="3884613" y="8685213"/>
            <a:ext cx="2971800" cy="458700"/>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25</a:t>
            </a:fld>
            <a:endParaRPr/>
          </a:p>
        </p:txBody>
      </p:sp>
    </p:spTree>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412"/>
        <p:cNvGrpSpPr/>
        <p:nvPr/>
      </p:nvGrpSpPr>
      <p:grpSpPr>
        <a:xfrm>
          <a:off x="0" y="0"/>
          <a:ext cx="0" cy="0"/>
          <a:chOff x="0" y="0"/>
          <a:chExt cx="0" cy="0"/>
        </a:xfrm>
      </p:grpSpPr>
      <p:sp>
        <p:nvSpPr>
          <p:cNvPr id="413" name="Google Shape;413;g82b24554b6_0_0: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414" name="Google Shape;414;g82b24554b6_0_0:notes"/>
          <p:cNvSpPr txBox="1">
            <a:spLocks noGrp="1"/>
          </p:cNvSpPr>
          <p:nvPr>
            <p:ph type="body" idx="1"/>
          </p:nvPr>
        </p:nvSpPr>
        <p:spPr>
          <a:xfrm>
            <a:off x="685800" y="4400550"/>
            <a:ext cx="5486400" cy="360060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r>
              <a:rPr lang="en-US"/>
              <a:t>These are the most inexpensive fruits and vegetables you can buy-- most a under $1 per pound</a:t>
            </a:r>
            <a:endParaRPr/>
          </a:p>
          <a:p>
            <a:pPr marL="0" lvl="0" indent="0" algn="l" rtl="0">
              <a:spcBef>
                <a:spcPts val="0"/>
              </a:spcBef>
              <a:spcAft>
                <a:spcPts val="0"/>
              </a:spcAft>
              <a:buNone/>
            </a:pPr>
            <a:endParaRPr/>
          </a:p>
          <a:p>
            <a:pPr marL="0" lvl="0" indent="0" algn="l" rtl="0">
              <a:spcBef>
                <a:spcPts val="0"/>
              </a:spcBef>
              <a:spcAft>
                <a:spcPts val="0"/>
              </a:spcAft>
              <a:buClr>
                <a:schemeClr val="dk1"/>
              </a:buClr>
              <a:buSzPts val="1100"/>
              <a:buFont typeface="Arial"/>
              <a:buNone/>
            </a:pPr>
            <a:r>
              <a:rPr lang="en-US"/>
              <a:t>You can try dipping fresh vegetables into a Greek yogurt dip, hummus, bean dip, or nut butter</a:t>
            </a:r>
            <a:endParaRPr/>
          </a:p>
          <a:p>
            <a:pPr marL="0" lvl="0" indent="0" algn="l" rtl="0">
              <a:spcBef>
                <a:spcPts val="0"/>
              </a:spcBef>
              <a:spcAft>
                <a:spcPts val="0"/>
              </a:spcAft>
              <a:buNone/>
            </a:pPr>
            <a:endParaRPr/>
          </a:p>
          <a:p>
            <a:pPr marL="0" lvl="0" indent="0" algn="l" rtl="0">
              <a:spcBef>
                <a:spcPts val="0"/>
              </a:spcBef>
              <a:spcAft>
                <a:spcPts val="0"/>
              </a:spcAft>
              <a:buNone/>
            </a:pPr>
            <a:r>
              <a:rPr lang="en-US"/>
              <a:t>When buying canned fruit you can put it in a strainer and rinse off the juices or sugar it may have been canned in-- best to buy 100% juice</a:t>
            </a:r>
            <a:endParaRPr/>
          </a:p>
          <a:p>
            <a:pPr marL="0" lvl="0" indent="0" algn="l" rtl="0">
              <a:spcBef>
                <a:spcPts val="0"/>
              </a:spcBef>
              <a:spcAft>
                <a:spcPts val="0"/>
              </a:spcAft>
              <a:buNone/>
            </a:pPr>
            <a:endParaRPr/>
          </a:p>
          <a:p>
            <a:pPr marL="0" lvl="0" indent="0" algn="l" rtl="0">
              <a:spcBef>
                <a:spcPts val="0"/>
              </a:spcBef>
              <a:spcAft>
                <a:spcPts val="0"/>
              </a:spcAft>
              <a:buNone/>
            </a:pPr>
            <a:endParaRPr/>
          </a:p>
          <a:p>
            <a:pPr marL="0" lvl="0" indent="0" algn="l" rtl="0">
              <a:spcBef>
                <a:spcPts val="0"/>
              </a:spcBef>
              <a:spcAft>
                <a:spcPts val="0"/>
              </a:spcAft>
              <a:buNone/>
            </a:pPr>
            <a:endParaRPr/>
          </a:p>
          <a:p>
            <a:pPr marL="0" lvl="0" indent="0" algn="l" rtl="0">
              <a:spcBef>
                <a:spcPts val="0"/>
              </a:spcBef>
              <a:spcAft>
                <a:spcPts val="0"/>
              </a:spcAft>
              <a:buNone/>
            </a:pPr>
            <a:endParaRPr/>
          </a:p>
          <a:p>
            <a:pPr marL="0" lvl="0" indent="0" algn="l" rtl="0">
              <a:spcBef>
                <a:spcPts val="0"/>
              </a:spcBef>
              <a:spcAft>
                <a:spcPts val="0"/>
              </a:spcAft>
              <a:buNone/>
            </a:pPr>
            <a:endParaRPr/>
          </a:p>
          <a:p>
            <a:pPr marL="0" lvl="0" indent="0" algn="l" rtl="0">
              <a:spcBef>
                <a:spcPts val="0"/>
              </a:spcBef>
              <a:spcAft>
                <a:spcPts val="0"/>
              </a:spcAft>
              <a:buNone/>
            </a:pPr>
            <a:endParaRPr/>
          </a:p>
        </p:txBody>
      </p:sp>
      <p:sp>
        <p:nvSpPr>
          <p:cNvPr id="415" name="Google Shape;415;g82b24554b6_0_0:notes"/>
          <p:cNvSpPr txBox="1">
            <a:spLocks noGrp="1"/>
          </p:cNvSpPr>
          <p:nvPr>
            <p:ph type="sldNum" idx="12"/>
          </p:nvPr>
        </p:nvSpPr>
        <p:spPr>
          <a:xfrm>
            <a:off x="3884613" y="8685213"/>
            <a:ext cx="2971800" cy="458700"/>
          </a:xfrm>
          <a:prstGeom prst="rect">
            <a:avLst/>
          </a:prstGeom>
        </p:spPr>
        <p:txBody>
          <a:bodyPr spcFirstLastPara="1" wrap="square" lIns="91425" tIns="45700" rIns="91425" bIns="45700" anchor="b" anchorCtr="0">
            <a:noAutofit/>
          </a:bodyPr>
          <a:lstStyle/>
          <a:p>
            <a:pPr marL="0" lvl="0" indent="0" algn="r" rtl="0">
              <a:spcBef>
                <a:spcPts val="0"/>
              </a:spcBef>
              <a:spcAft>
                <a:spcPts val="0"/>
              </a:spcAft>
              <a:buClr>
                <a:srgbClr val="000000"/>
              </a:buClr>
              <a:buFont typeface="Arial"/>
              <a:buNone/>
            </a:pPr>
            <a:fld id="{00000000-1234-1234-1234-123412341234}" type="slidenum">
              <a:rPr lang="en-US"/>
              <a:t>26</a:t>
            </a:fld>
            <a:endParaRPr/>
          </a:p>
        </p:txBody>
      </p:sp>
    </p:spTree>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426"/>
        <p:cNvGrpSpPr/>
        <p:nvPr/>
      </p:nvGrpSpPr>
      <p:grpSpPr>
        <a:xfrm>
          <a:off x="0" y="0"/>
          <a:ext cx="0" cy="0"/>
          <a:chOff x="0" y="0"/>
          <a:chExt cx="0" cy="0"/>
        </a:xfrm>
      </p:grpSpPr>
      <p:sp>
        <p:nvSpPr>
          <p:cNvPr id="427" name="Google Shape;427;p49: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428" name="Google Shape;428;p49:notes"/>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p>
            <a:pPr marL="171450" marR="0" lvl="0" indent="-171450" algn="l" defTabSz="914400" rtl="0" eaLnBrk="1" fontAlgn="auto" latinLnBrk="0" hangingPunct="1">
              <a:lnSpc>
                <a:spcPct val="100000"/>
              </a:lnSpc>
              <a:spcBef>
                <a:spcPts val="0"/>
              </a:spcBef>
              <a:spcAft>
                <a:spcPts val="0"/>
              </a:spcAft>
              <a:buClr>
                <a:schemeClr val="dk1"/>
              </a:buClr>
              <a:buSzPts val="1200"/>
              <a:buFont typeface="Arial"/>
              <a:buChar char="•"/>
              <a:tabLst/>
              <a:defRPr/>
            </a:pPr>
            <a:r>
              <a:rPr lang="en-US" dirty="0" smtClean="0"/>
              <a:t>The </a:t>
            </a:r>
            <a:r>
              <a:rPr lang="en-US" dirty="0" err="1" smtClean="0"/>
              <a:t>MyPlate</a:t>
            </a:r>
            <a:r>
              <a:rPr lang="en-US" dirty="0" smtClean="0"/>
              <a:t> guidelines recommend making half your grains whole</a:t>
            </a:r>
          </a:p>
          <a:p>
            <a:pPr marL="171450" lvl="0" indent="-171450" algn="l" rtl="0">
              <a:spcBef>
                <a:spcPts val="0"/>
              </a:spcBef>
              <a:spcAft>
                <a:spcPts val="0"/>
              </a:spcAft>
              <a:buClr>
                <a:schemeClr val="dk1"/>
              </a:buClr>
              <a:buSzPts val="1200"/>
              <a:buFont typeface="Arial"/>
              <a:buChar char="•"/>
            </a:pPr>
            <a:r>
              <a:rPr lang="en-US" sz="1200" dirty="0" smtClean="0">
                <a:solidFill>
                  <a:schemeClr val="dk1"/>
                </a:solidFill>
                <a:latin typeface="Calibri"/>
                <a:ea typeface="Calibri"/>
                <a:cs typeface="Calibri"/>
                <a:sym typeface="Calibri"/>
              </a:rPr>
              <a:t>Grains </a:t>
            </a:r>
            <a:r>
              <a:rPr lang="en-US" sz="1200" dirty="0">
                <a:solidFill>
                  <a:schemeClr val="dk1"/>
                </a:solidFill>
                <a:latin typeface="Calibri"/>
                <a:ea typeface="Calibri"/>
                <a:cs typeface="Calibri"/>
                <a:sym typeface="Calibri"/>
              </a:rPr>
              <a:t>are seeds from grasses called </a:t>
            </a:r>
            <a:r>
              <a:rPr lang="en-US" sz="1200" b="1" i="1" dirty="0">
                <a:solidFill>
                  <a:schemeClr val="dk1"/>
                </a:solidFill>
                <a:latin typeface="Calibri"/>
                <a:ea typeface="Calibri"/>
                <a:cs typeface="Calibri"/>
                <a:sym typeface="Calibri"/>
              </a:rPr>
              <a:t>cereals</a:t>
            </a:r>
            <a:r>
              <a:rPr lang="en-US" sz="1200" dirty="0">
                <a:solidFill>
                  <a:schemeClr val="dk1"/>
                </a:solidFill>
                <a:latin typeface="Calibri"/>
                <a:ea typeface="Calibri"/>
                <a:cs typeface="Calibri"/>
                <a:sym typeface="Calibri"/>
              </a:rPr>
              <a:t>.  </a:t>
            </a:r>
            <a:endParaRPr dirty="0"/>
          </a:p>
          <a:p>
            <a:pPr marL="171450" lvl="0" indent="-171450" algn="l" rtl="0">
              <a:spcBef>
                <a:spcPts val="0"/>
              </a:spcBef>
              <a:spcAft>
                <a:spcPts val="0"/>
              </a:spcAft>
              <a:buClr>
                <a:schemeClr val="dk1"/>
              </a:buClr>
              <a:buSzPts val="1200"/>
              <a:buFont typeface="Arial"/>
              <a:buChar char="•"/>
            </a:pPr>
            <a:r>
              <a:rPr lang="en-US" sz="1200" dirty="0">
                <a:solidFill>
                  <a:schemeClr val="dk1"/>
                </a:solidFill>
                <a:latin typeface="Calibri"/>
                <a:ea typeface="Calibri"/>
                <a:cs typeface="Calibri"/>
                <a:sym typeface="Calibri"/>
              </a:rPr>
              <a:t>Many grains are cooked and eaten whole or made into breakfast cereals. </a:t>
            </a:r>
            <a:endParaRPr dirty="0"/>
          </a:p>
          <a:p>
            <a:pPr marL="171450" lvl="0" indent="-171450" algn="l" rtl="0">
              <a:spcBef>
                <a:spcPts val="0"/>
              </a:spcBef>
              <a:spcAft>
                <a:spcPts val="0"/>
              </a:spcAft>
              <a:buClr>
                <a:schemeClr val="dk1"/>
              </a:buClr>
              <a:buSzPts val="1200"/>
              <a:buFont typeface="Arial"/>
              <a:buChar char="•"/>
            </a:pPr>
            <a:r>
              <a:rPr lang="en-US" sz="1200" dirty="0">
                <a:solidFill>
                  <a:schemeClr val="dk1"/>
                </a:solidFill>
                <a:latin typeface="Calibri"/>
                <a:ea typeface="Calibri"/>
                <a:cs typeface="Calibri"/>
                <a:sym typeface="Calibri"/>
              </a:rPr>
              <a:t>Grains like wheat, rye, millet and corn are often ground into a powder called </a:t>
            </a:r>
            <a:r>
              <a:rPr lang="en-US" sz="1200" b="1" i="1" dirty="0">
                <a:solidFill>
                  <a:schemeClr val="dk1"/>
                </a:solidFill>
                <a:latin typeface="Calibri"/>
                <a:ea typeface="Calibri"/>
                <a:cs typeface="Calibri"/>
                <a:sym typeface="Calibri"/>
              </a:rPr>
              <a:t>flour</a:t>
            </a:r>
            <a:r>
              <a:rPr lang="en-US" sz="1200" dirty="0">
                <a:solidFill>
                  <a:schemeClr val="dk1"/>
                </a:solidFill>
                <a:latin typeface="Calibri"/>
                <a:ea typeface="Calibri"/>
                <a:cs typeface="Calibri"/>
                <a:sym typeface="Calibri"/>
              </a:rPr>
              <a:t> which is then used to make foods like bread, crackers, cakes and tortillas.</a:t>
            </a:r>
            <a:endParaRPr dirty="0"/>
          </a:p>
          <a:p>
            <a:pPr marL="171450" lvl="0" indent="-171450" algn="l" rtl="0">
              <a:spcBef>
                <a:spcPts val="0"/>
              </a:spcBef>
              <a:spcAft>
                <a:spcPts val="0"/>
              </a:spcAft>
              <a:buClr>
                <a:schemeClr val="dk1"/>
              </a:buClr>
              <a:buSzPts val="1200"/>
              <a:buFont typeface="Arial"/>
              <a:buChar char="•"/>
            </a:pPr>
            <a:r>
              <a:rPr lang="en-US" sz="1200" dirty="0">
                <a:solidFill>
                  <a:schemeClr val="dk1"/>
                </a:solidFill>
                <a:latin typeface="Calibri"/>
                <a:ea typeface="Calibri"/>
                <a:cs typeface="Calibri"/>
                <a:sym typeface="Calibri"/>
              </a:rPr>
              <a:t>The most common grains eaten in the United States are wheat, corn, and rice, but there are many, many types around the world</a:t>
            </a:r>
            <a:endParaRPr dirty="0"/>
          </a:p>
          <a:p>
            <a:pPr marL="171450" lvl="0" indent="-171450" algn="l" rtl="0">
              <a:spcBef>
                <a:spcPts val="0"/>
              </a:spcBef>
              <a:spcAft>
                <a:spcPts val="0"/>
              </a:spcAft>
              <a:buClr>
                <a:schemeClr val="dk1"/>
              </a:buClr>
              <a:buSzPts val="1200"/>
              <a:buFont typeface="Arial"/>
              <a:buChar char="•"/>
            </a:pPr>
            <a:r>
              <a:rPr lang="en-US" sz="1200" dirty="0">
                <a:solidFill>
                  <a:schemeClr val="dk1"/>
                </a:solidFill>
                <a:latin typeface="Calibri"/>
                <a:ea typeface="Calibri"/>
                <a:cs typeface="Calibri"/>
                <a:sym typeface="Calibri"/>
              </a:rPr>
              <a:t>There are 21 “classes of grains”, for example, rice, but beneath each is a slew of different types (basmati, black, yellow, red, etc.)</a:t>
            </a:r>
            <a:endParaRPr sz="1200" dirty="0">
              <a:solidFill>
                <a:schemeClr val="dk1"/>
              </a:solidFill>
              <a:latin typeface="Calibri"/>
              <a:ea typeface="Calibri"/>
              <a:cs typeface="Calibri"/>
              <a:sym typeface="Calibri"/>
            </a:endParaRPr>
          </a:p>
          <a:p>
            <a:pPr marL="171450" lvl="0" indent="-95250" algn="l" rtl="0">
              <a:spcBef>
                <a:spcPts val="0"/>
              </a:spcBef>
              <a:spcAft>
                <a:spcPts val="0"/>
              </a:spcAft>
              <a:buClr>
                <a:schemeClr val="dk1"/>
              </a:buClr>
              <a:buSzPts val="1200"/>
              <a:buFont typeface="Arial"/>
              <a:buNone/>
            </a:pPr>
            <a:endParaRPr dirty="0"/>
          </a:p>
        </p:txBody>
      </p:sp>
      <p:sp>
        <p:nvSpPr>
          <p:cNvPr id="429" name="Google Shape;429;p49:notes"/>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27</a:t>
            </a:fld>
            <a:endParaRPr/>
          </a:p>
        </p:txBody>
      </p:sp>
    </p:spTree>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Review the various types</a:t>
            </a:r>
            <a:r>
              <a:rPr lang="en-US" baseline="0" dirty="0" smtClean="0"/>
              <a:t> of grains. </a:t>
            </a:r>
          </a:p>
          <a:p>
            <a:endParaRPr lang="en-US" dirty="0"/>
          </a:p>
        </p:txBody>
      </p:sp>
      <p:sp>
        <p:nvSpPr>
          <p:cNvPr id="4" name="Slide Number Placeholder 3"/>
          <p:cNvSpPr>
            <a:spLocks noGrp="1"/>
          </p:cNvSpPr>
          <p:nvPr>
            <p:ph type="sldNum" idx="10"/>
          </p:nvPr>
        </p:nvSpPr>
        <p:spPr/>
        <p:txBody>
          <a:bodyPr/>
          <a:lstStyle/>
          <a:p>
            <a:pPr marL="0" marR="0" lvl="0" indent="0" algn="r" rtl="0">
              <a:spcBef>
                <a:spcPts val="0"/>
              </a:spcBef>
              <a:spcAft>
                <a:spcPts val="0"/>
              </a:spcAft>
              <a:buNone/>
            </a:pPr>
            <a:fld id="{00000000-1234-1234-1234-123412341234}" type="slidenum">
              <a:rPr lang="en-US" sz="1200" b="0" i="0" u="none" strike="noStrike" cap="none" smtClean="0">
                <a:solidFill>
                  <a:schemeClr val="dk1"/>
                </a:solidFill>
                <a:latin typeface="Calibri"/>
                <a:ea typeface="Calibri"/>
                <a:cs typeface="Calibri"/>
                <a:sym typeface="Calibri"/>
              </a:rPr>
              <a:t>28</a:t>
            </a:fld>
            <a:endParaRPr lang="en-US" sz="1200" b="0" i="0" u="none" strike="noStrike" cap="none">
              <a:solidFill>
                <a:schemeClr val="dk1"/>
              </a:solidFill>
              <a:latin typeface="Calibri"/>
              <a:ea typeface="Calibri"/>
              <a:cs typeface="Calibri"/>
              <a:sym typeface="Calibri"/>
            </a:endParaRPr>
          </a:p>
        </p:txBody>
      </p:sp>
    </p:spTree>
    <p:extLst>
      <p:ext uri="{BB962C8B-B14F-4D97-AF65-F5344CB8AC3E}">
        <p14:creationId xmlns:p14="http://schemas.microsoft.com/office/powerpoint/2010/main" val="438064343"/>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432"/>
        <p:cNvGrpSpPr/>
        <p:nvPr/>
      </p:nvGrpSpPr>
      <p:grpSpPr>
        <a:xfrm>
          <a:off x="0" y="0"/>
          <a:ext cx="0" cy="0"/>
          <a:chOff x="0" y="0"/>
          <a:chExt cx="0" cy="0"/>
        </a:xfrm>
      </p:grpSpPr>
      <p:sp>
        <p:nvSpPr>
          <p:cNvPr id="433" name="Google Shape;433;p50: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434" name="Google Shape;434;p50:notes"/>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p>
            <a:pPr marL="171450" lvl="0" indent="-171450" algn="l" rtl="0">
              <a:spcBef>
                <a:spcPts val="0"/>
              </a:spcBef>
              <a:spcAft>
                <a:spcPts val="0"/>
              </a:spcAft>
              <a:buClr>
                <a:schemeClr val="dk1"/>
              </a:buClr>
              <a:buSzPts val="1200"/>
              <a:buFont typeface="Arial"/>
              <a:buChar char="•"/>
            </a:pPr>
            <a:r>
              <a:rPr lang="en-US"/>
              <a:t>During the process of “refinement”, the fibrous exterior known as the </a:t>
            </a:r>
            <a:r>
              <a:rPr lang="en-US" i="1"/>
              <a:t>bran</a:t>
            </a:r>
            <a:r>
              <a:rPr lang="en-US"/>
              <a:t> is removed from the grain kernel, along with the nutrient dense core, known as the </a:t>
            </a:r>
            <a:r>
              <a:rPr lang="en-US" i="1"/>
              <a:t>germ</a:t>
            </a:r>
            <a:endParaRPr/>
          </a:p>
          <a:p>
            <a:pPr marL="171450" lvl="0" indent="-171450" algn="l" rtl="0">
              <a:spcBef>
                <a:spcPts val="0"/>
              </a:spcBef>
              <a:spcAft>
                <a:spcPts val="0"/>
              </a:spcAft>
              <a:buClr>
                <a:schemeClr val="dk1"/>
              </a:buClr>
              <a:buSzPts val="1200"/>
              <a:buFont typeface="Arial"/>
              <a:buChar char="•"/>
            </a:pPr>
            <a:r>
              <a:rPr lang="en-US" i="0"/>
              <a:t>What is leftover is the carbohydrate-dense interior, that provides energy, but lacks the fiber and vitamins that a whole grain kernel provides</a:t>
            </a:r>
            <a:endParaRPr/>
          </a:p>
          <a:p>
            <a:pPr marL="171450" lvl="0" indent="-171450" algn="l" rtl="0">
              <a:spcBef>
                <a:spcPts val="0"/>
              </a:spcBef>
              <a:spcAft>
                <a:spcPts val="0"/>
              </a:spcAft>
              <a:buClr>
                <a:schemeClr val="dk1"/>
              </a:buClr>
              <a:buSzPts val="1200"/>
              <a:buFont typeface="Arial"/>
              <a:buChar char="•"/>
            </a:pPr>
            <a:r>
              <a:rPr lang="en-US" i="0"/>
              <a:t>Many products we eat are made from these refined grains, like bread, cereals, and crackers</a:t>
            </a:r>
            <a:endParaRPr/>
          </a:p>
          <a:p>
            <a:pPr marL="171450" lvl="0" indent="-171450" algn="l" rtl="0">
              <a:spcBef>
                <a:spcPts val="0"/>
              </a:spcBef>
              <a:spcAft>
                <a:spcPts val="0"/>
              </a:spcAft>
              <a:buClr>
                <a:schemeClr val="dk1"/>
              </a:buClr>
              <a:buSzPts val="1200"/>
              <a:buFont typeface="Arial"/>
              <a:buChar char="•"/>
            </a:pPr>
            <a:r>
              <a:rPr lang="en-US" i="0"/>
              <a:t>They do not provide us with a high quality carbohydrate</a:t>
            </a:r>
            <a:endParaRPr/>
          </a:p>
          <a:p>
            <a:pPr marL="171450" lvl="0" indent="-171450" algn="l" rtl="0">
              <a:spcBef>
                <a:spcPts val="0"/>
              </a:spcBef>
              <a:spcAft>
                <a:spcPts val="0"/>
              </a:spcAft>
              <a:buClr>
                <a:schemeClr val="dk1"/>
              </a:buClr>
              <a:buSzPts val="1200"/>
              <a:buFont typeface="Arial"/>
              <a:buChar char="•"/>
            </a:pPr>
            <a:r>
              <a:rPr lang="en-US" i="0"/>
              <a:t>Diets high in whole grains help reduce our blood cholesterol levels and maintain healthy blood sugar levels</a:t>
            </a:r>
            <a:endParaRPr/>
          </a:p>
          <a:p>
            <a:pPr marL="0" lvl="0" indent="0" algn="l" rtl="0">
              <a:spcBef>
                <a:spcPts val="0"/>
              </a:spcBef>
              <a:spcAft>
                <a:spcPts val="0"/>
              </a:spcAft>
              <a:buNone/>
            </a:pPr>
            <a:endParaRPr i="0"/>
          </a:p>
        </p:txBody>
      </p:sp>
      <p:sp>
        <p:nvSpPr>
          <p:cNvPr id="435" name="Google Shape;435;p50:notes"/>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29</a:t>
            </a:fld>
            <a:endParaRPr/>
          </a:p>
        </p:txBody>
      </p:sp>
    </p:spTree>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439"/>
        <p:cNvGrpSpPr/>
        <p:nvPr/>
      </p:nvGrpSpPr>
      <p:grpSpPr>
        <a:xfrm>
          <a:off x="0" y="0"/>
          <a:ext cx="0" cy="0"/>
          <a:chOff x="0" y="0"/>
          <a:chExt cx="0" cy="0"/>
        </a:xfrm>
      </p:grpSpPr>
      <p:sp>
        <p:nvSpPr>
          <p:cNvPr id="440" name="Google Shape;440;p51:notes"/>
          <p:cNvSpPr txBox="1">
            <a:spLocks noGrp="1"/>
          </p:cNvSpPr>
          <p:nvPr>
            <p:ph type="body" idx="1"/>
          </p:nvPr>
        </p:nvSpPr>
        <p:spPr>
          <a:xfrm>
            <a:off x="685800" y="4400550"/>
            <a:ext cx="5486400" cy="360045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441" name="Google Shape;441;p51: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446"/>
        <p:cNvGrpSpPr/>
        <p:nvPr/>
      </p:nvGrpSpPr>
      <p:grpSpPr>
        <a:xfrm>
          <a:off x="0" y="0"/>
          <a:ext cx="0" cy="0"/>
          <a:chOff x="0" y="0"/>
          <a:chExt cx="0" cy="0"/>
        </a:xfrm>
      </p:grpSpPr>
      <p:sp>
        <p:nvSpPr>
          <p:cNvPr id="447" name="Google Shape;447;p52: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448" name="Google Shape;448;p52:notes"/>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p>
            <a:pPr marL="171450" lvl="0" indent="-171450" algn="l" rtl="0">
              <a:spcBef>
                <a:spcPts val="0"/>
              </a:spcBef>
              <a:spcAft>
                <a:spcPts val="0"/>
              </a:spcAft>
              <a:buClr>
                <a:schemeClr val="dk1"/>
              </a:buClr>
              <a:buSzPts val="1200"/>
              <a:buFont typeface="Arial"/>
              <a:buChar char="•"/>
            </a:pPr>
            <a:r>
              <a:rPr lang="en-US"/>
              <a:t>Labels like “made with whole grains, multi grain, split top, cracked wheat, stone wheat, twelve grain, organic, gluten free…do not necessarily mean that the food is considered a whole grain product</a:t>
            </a:r>
            <a:endParaRPr/>
          </a:p>
          <a:p>
            <a:pPr marL="171450" lvl="0" indent="-171450" algn="l" rtl="0">
              <a:spcBef>
                <a:spcPts val="0"/>
              </a:spcBef>
              <a:spcAft>
                <a:spcPts val="0"/>
              </a:spcAft>
              <a:buClr>
                <a:schemeClr val="dk1"/>
              </a:buClr>
              <a:buSzPts val="1200"/>
              <a:buFont typeface="Arial"/>
              <a:buChar char="•"/>
            </a:pPr>
            <a:r>
              <a:rPr lang="en-US"/>
              <a:t>A manufacturer could add a small amount of whole grain flour, and label “made with whole grains”</a:t>
            </a:r>
            <a:endParaRPr/>
          </a:p>
          <a:p>
            <a:pPr marL="171450" lvl="0" indent="-171450" algn="l" rtl="0">
              <a:spcBef>
                <a:spcPts val="0"/>
              </a:spcBef>
              <a:spcAft>
                <a:spcPts val="0"/>
              </a:spcAft>
              <a:buClr>
                <a:schemeClr val="dk1"/>
              </a:buClr>
              <a:buSzPts val="1200"/>
              <a:buFont typeface="Arial"/>
              <a:buChar char="•"/>
            </a:pPr>
            <a:r>
              <a:rPr lang="en-US"/>
              <a:t>Look for products where the majority of the flour is a whole grain</a:t>
            </a:r>
            <a:endParaRPr/>
          </a:p>
        </p:txBody>
      </p:sp>
      <p:sp>
        <p:nvSpPr>
          <p:cNvPr id="449" name="Google Shape;449;p52:notes"/>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31</a:t>
            </a:fld>
            <a:endParaRPr/>
          </a:p>
        </p:txBody>
      </p:sp>
    </p:spTree>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458"/>
        <p:cNvGrpSpPr/>
        <p:nvPr/>
      </p:nvGrpSpPr>
      <p:grpSpPr>
        <a:xfrm>
          <a:off x="0" y="0"/>
          <a:ext cx="0" cy="0"/>
          <a:chOff x="0" y="0"/>
          <a:chExt cx="0" cy="0"/>
        </a:xfrm>
      </p:grpSpPr>
      <p:sp>
        <p:nvSpPr>
          <p:cNvPr id="459" name="Google Shape;459;p53:notes"/>
          <p:cNvSpPr txBox="1">
            <a:spLocks noGrp="1"/>
          </p:cNvSpPr>
          <p:nvPr>
            <p:ph type="body" idx="1"/>
          </p:nvPr>
        </p:nvSpPr>
        <p:spPr>
          <a:xfrm>
            <a:off x="685800" y="4400550"/>
            <a:ext cx="5486400" cy="360045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460" name="Google Shape;460;p53: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469"/>
        <p:cNvGrpSpPr/>
        <p:nvPr/>
      </p:nvGrpSpPr>
      <p:grpSpPr>
        <a:xfrm>
          <a:off x="0" y="0"/>
          <a:ext cx="0" cy="0"/>
          <a:chOff x="0" y="0"/>
          <a:chExt cx="0" cy="0"/>
        </a:xfrm>
      </p:grpSpPr>
      <p:sp>
        <p:nvSpPr>
          <p:cNvPr id="470" name="Google Shape;470;p55:notes"/>
          <p:cNvSpPr txBox="1">
            <a:spLocks noGrp="1"/>
          </p:cNvSpPr>
          <p:nvPr>
            <p:ph type="body" idx="1"/>
          </p:nvPr>
        </p:nvSpPr>
        <p:spPr>
          <a:xfrm>
            <a:off x="685800" y="4400550"/>
            <a:ext cx="5486400" cy="360045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471" name="Google Shape;471;p55: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483"/>
        <p:cNvGrpSpPr/>
        <p:nvPr/>
      </p:nvGrpSpPr>
      <p:grpSpPr>
        <a:xfrm>
          <a:off x="0" y="0"/>
          <a:ext cx="0" cy="0"/>
          <a:chOff x="0" y="0"/>
          <a:chExt cx="0" cy="0"/>
        </a:xfrm>
      </p:grpSpPr>
      <p:sp>
        <p:nvSpPr>
          <p:cNvPr id="484" name="Google Shape;484;p57:notes"/>
          <p:cNvSpPr txBox="1">
            <a:spLocks noGrp="1"/>
          </p:cNvSpPr>
          <p:nvPr>
            <p:ph type="body" idx="1"/>
          </p:nvPr>
        </p:nvSpPr>
        <p:spPr>
          <a:xfrm>
            <a:off x="685800" y="4400550"/>
            <a:ext cx="5486400" cy="360045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485" name="Google Shape;485;p57: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497"/>
        <p:cNvGrpSpPr/>
        <p:nvPr/>
      </p:nvGrpSpPr>
      <p:grpSpPr>
        <a:xfrm>
          <a:off x="0" y="0"/>
          <a:ext cx="0" cy="0"/>
          <a:chOff x="0" y="0"/>
          <a:chExt cx="0" cy="0"/>
        </a:xfrm>
      </p:grpSpPr>
      <p:sp>
        <p:nvSpPr>
          <p:cNvPr id="498" name="Google Shape;498;p59:notes"/>
          <p:cNvSpPr txBox="1">
            <a:spLocks noGrp="1"/>
          </p:cNvSpPr>
          <p:nvPr>
            <p:ph type="body" idx="1"/>
          </p:nvPr>
        </p:nvSpPr>
        <p:spPr>
          <a:xfrm>
            <a:off x="685800" y="4400550"/>
            <a:ext cx="5486400" cy="360045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499" name="Google Shape;499;p59: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505"/>
        <p:cNvGrpSpPr/>
        <p:nvPr/>
      </p:nvGrpSpPr>
      <p:grpSpPr>
        <a:xfrm>
          <a:off x="0" y="0"/>
          <a:ext cx="0" cy="0"/>
          <a:chOff x="0" y="0"/>
          <a:chExt cx="0" cy="0"/>
        </a:xfrm>
      </p:grpSpPr>
      <p:sp>
        <p:nvSpPr>
          <p:cNvPr id="506" name="Google Shape;506;p60:notes"/>
          <p:cNvSpPr txBox="1">
            <a:spLocks noGrp="1"/>
          </p:cNvSpPr>
          <p:nvPr>
            <p:ph type="body" idx="1"/>
          </p:nvPr>
        </p:nvSpPr>
        <p:spPr>
          <a:xfrm>
            <a:off x="685800" y="4400550"/>
            <a:ext cx="5486400" cy="360045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Clr>
                <a:schemeClr val="dk1"/>
              </a:buClr>
              <a:buSzPts val="1100"/>
              <a:buFont typeface="Arial"/>
              <a:buNone/>
            </a:pPr>
            <a:r>
              <a:rPr lang="en-US" b="1" dirty="0">
                <a:solidFill>
                  <a:srgbClr val="0000FF"/>
                </a:solidFill>
              </a:rPr>
              <a:t>Q: Based on our rule, is this product a whole grain</a:t>
            </a:r>
            <a:r>
              <a:rPr lang="en-US" b="1" dirty="0" smtClean="0">
                <a:solidFill>
                  <a:srgbClr val="0000FF"/>
                </a:solidFill>
              </a:rPr>
              <a:t>?</a:t>
            </a:r>
          </a:p>
          <a:p>
            <a:pPr marL="171450" lvl="0" indent="-171450" algn="l" rtl="0">
              <a:spcBef>
                <a:spcPts val="0"/>
              </a:spcBef>
              <a:spcAft>
                <a:spcPts val="0"/>
              </a:spcAft>
              <a:buClr>
                <a:schemeClr val="dk1"/>
              </a:buClr>
              <a:buSzPts val="1200"/>
              <a:buFont typeface="Arial"/>
              <a:buChar char="•"/>
            </a:pPr>
            <a:r>
              <a:rPr lang="en-US" dirty="0" smtClean="0"/>
              <a:t>By our definition….not a whole grain.</a:t>
            </a:r>
          </a:p>
          <a:p>
            <a:pPr marL="171450" lvl="0" indent="-171450" algn="l" rtl="0">
              <a:spcBef>
                <a:spcPts val="0"/>
              </a:spcBef>
              <a:spcAft>
                <a:spcPts val="0"/>
              </a:spcAft>
              <a:buClr>
                <a:schemeClr val="dk1"/>
              </a:buClr>
              <a:buSzPts val="1200"/>
              <a:buFont typeface="Arial"/>
              <a:buChar char="•"/>
            </a:pPr>
            <a:r>
              <a:rPr lang="en-US" dirty="0" smtClean="0"/>
              <a:t>BUT, it does contain whole grains and is high in fiber.</a:t>
            </a:r>
          </a:p>
          <a:p>
            <a:pPr marL="171450" lvl="0" indent="-171450" algn="l" rtl="0">
              <a:spcBef>
                <a:spcPts val="0"/>
              </a:spcBef>
              <a:spcAft>
                <a:spcPts val="0"/>
              </a:spcAft>
              <a:buClr>
                <a:schemeClr val="dk1"/>
              </a:buClr>
              <a:buSzPts val="1200"/>
              <a:buFont typeface="Arial"/>
              <a:buChar char="•"/>
            </a:pPr>
            <a:r>
              <a:rPr lang="en-US" dirty="0" smtClean="0"/>
              <a:t>Sometimes we need to be a whole grain detective!</a:t>
            </a:r>
          </a:p>
          <a:p>
            <a:pPr marL="171450" lvl="0" indent="-171450" algn="l" rtl="0">
              <a:spcBef>
                <a:spcPts val="0"/>
              </a:spcBef>
              <a:spcAft>
                <a:spcPts val="0"/>
              </a:spcAft>
              <a:buClr>
                <a:schemeClr val="dk1"/>
              </a:buClr>
              <a:buSzPts val="1200"/>
              <a:buFont typeface="Arial"/>
              <a:buChar char="•"/>
            </a:pPr>
            <a:r>
              <a:rPr lang="en-US" dirty="0" smtClean="0"/>
              <a:t>Rye, oats, barley, corn, and millet typically don’t come in refined” varieties, which means they are whole grains</a:t>
            </a:r>
          </a:p>
          <a:p>
            <a:pPr marL="0" lvl="0" indent="0" algn="l" rtl="0">
              <a:spcBef>
                <a:spcPts val="0"/>
              </a:spcBef>
              <a:spcAft>
                <a:spcPts val="0"/>
              </a:spcAft>
              <a:buClr>
                <a:schemeClr val="dk1"/>
              </a:buClr>
              <a:buSzPts val="1100"/>
              <a:buFont typeface="Arial"/>
              <a:buNone/>
            </a:pPr>
            <a:endParaRPr dirty="0"/>
          </a:p>
        </p:txBody>
      </p:sp>
      <p:sp>
        <p:nvSpPr>
          <p:cNvPr id="507" name="Google Shape;507;p60: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511"/>
        <p:cNvGrpSpPr/>
        <p:nvPr/>
      </p:nvGrpSpPr>
      <p:grpSpPr>
        <a:xfrm>
          <a:off x="0" y="0"/>
          <a:ext cx="0" cy="0"/>
          <a:chOff x="0" y="0"/>
          <a:chExt cx="0" cy="0"/>
        </a:xfrm>
      </p:grpSpPr>
      <p:sp>
        <p:nvSpPr>
          <p:cNvPr id="512" name="Google Shape;512;p61: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513" name="Google Shape;513;p61:notes"/>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p>
            <a:pPr marL="0" lvl="0" indent="0" algn="l" rtl="0">
              <a:spcBef>
                <a:spcPts val="0"/>
              </a:spcBef>
              <a:spcAft>
                <a:spcPts val="0"/>
              </a:spcAft>
              <a:buNone/>
            </a:pPr>
            <a:endParaRPr dirty="0"/>
          </a:p>
        </p:txBody>
      </p:sp>
      <p:sp>
        <p:nvSpPr>
          <p:cNvPr id="514" name="Google Shape;514;p61:notes"/>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37</a:t>
            </a:fld>
            <a:endParaRPr/>
          </a:p>
        </p:txBody>
      </p:sp>
    </p:spTree>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529"/>
        <p:cNvGrpSpPr/>
        <p:nvPr/>
      </p:nvGrpSpPr>
      <p:grpSpPr>
        <a:xfrm>
          <a:off x="0" y="0"/>
          <a:ext cx="0" cy="0"/>
          <a:chOff x="0" y="0"/>
          <a:chExt cx="0" cy="0"/>
        </a:xfrm>
      </p:grpSpPr>
      <p:sp>
        <p:nvSpPr>
          <p:cNvPr id="530" name="Google Shape;530;p63:notes"/>
          <p:cNvSpPr txBox="1">
            <a:spLocks noGrp="1"/>
          </p:cNvSpPr>
          <p:nvPr>
            <p:ph type="body" idx="1"/>
          </p:nvPr>
        </p:nvSpPr>
        <p:spPr>
          <a:xfrm>
            <a:off x="685800" y="4400550"/>
            <a:ext cx="5486400" cy="3600450"/>
          </a:xfrm>
          <a:prstGeom prst="rect">
            <a:avLst/>
          </a:prstGeom>
        </p:spPr>
        <p:txBody>
          <a:bodyPr spcFirstLastPara="1" wrap="square" lIns="91425" tIns="45700" rIns="91425" bIns="45700" anchor="t" anchorCtr="0">
            <a:noAutofit/>
          </a:bodyPr>
          <a:lstStyle/>
          <a:p>
            <a:pPr marL="0" marR="0" lvl="0" indent="0" algn="l" defTabSz="914400" rtl="0" eaLnBrk="1" fontAlgn="auto" latinLnBrk="0" hangingPunct="1">
              <a:lnSpc>
                <a:spcPct val="100000"/>
              </a:lnSpc>
              <a:spcBef>
                <a:spcPts val="0"/>
              </a:spcBef>
              <a:spcAft>
                <a:spcPts val="0"/>
              </a:spcAft>
              <a:buClr>
                <a:srgbClr val="000000"/>
              </a:buClr>
              <a:buSzPts val="1400"/>
              <a:buFont typeface="Arial"/>
              <a:buNone/>
              <a:tabLst/>
              <a:defRPr/>
            </a:pPr>
            <a:r>
              <a:rPr lang="en-US" b="1" dirty="0" smtClean="0">
                <a:solidFill>
                  <a:srgbClr val="0000FF"/>
                </a:solidFill>
              </a:rPr>
              <a:t>Q: Based on our rule, is this product a whole grain?</a:t>
            </a:r>
            <a:endParaRPr lang="en-US" dirty="0" smtClean="0"/>
          </a:p>
          <a:p>
            <a:pPr marL="0" lvl="0" indent="0" algn="l" rtl="0">
              <a:spcBef>
                <a:spcPts val="0"/>
              </a:spcBef>
              <a:spcAft>
                <a:spcPts val="0"/>
              </a:spcAft>
              <a:buNone/>
            </a:pPr>
            <a:endParaRPr dirty="0"/>
          </a:p>
        </p:txBody>
      </p:sp>
      <p:sp>
        <p:nvSpPr>
          <p:cNvPr id="531" name="Google Shape;531;p63: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538"/>
        <p:cNvGrpSpPr/>
        <p:nvPr/>
      </p:nvGrpSpPr>
      <p:grpSpPr>
        <a:xfrm>
          <a:off x="0" y="0"/>
          <a:ext cx="0" cy="0"/>
          <a:chOff x="0" y="0"/>
          <a:chExt cx="0" cy="0"/>
        </a:xfrm>
      </p:grpSpPr>
      <p:sp>
        <p:nvSpPr>
          <p:cNvPr id="539" name="Google Shape;539;g82b24554b6_0_8: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540" name="Google Shape;540;g82b24554b6_0_8:notes"/>
          <p:cNvSpPr txBox="1">
            <a:spLocks noGrp="1"/>
          </p:cNvSpPr>
          <p:nvPr>
            <p:ph type="body" idx="1"/>
          </p:nvPr>
        </p:nvSpPr>
        <p:spPr>
          <a:xfrm>
            <a:off x="685800" y="4400550"/>
            <a:ext cx="5486400" cy="3600600"/>
          </a:xfrm>
          <a:prstGeom prst="rect">
            <a:avLst/>
          </a:prstGeom>
        </p:spPr>
        <p:txBody>
          <a:bodyPr spcFirstLastPara="1" wrap="square" lIns="91425" tIns="45700" rIns="91425" bIns="45700" anchor="t" anchorCtr="0">
            <a:noAutofit/>
          </a:bodyPr>
          <a:lstStyle/>
          <a:p>
            <a:pPr marL="457200" lvl="0" indent="0" algn="l" rtl="0">
              <a:spcBef>
                <a:spcPts val="0"/>
              </a:spcBef>
              <a:spcAft>
                <a:spcPts val="0"/>
              </a:spcAft>
              <a:buNone/>
            </a:pPr>
            <a:endParaRPr/>
          </a:p>
          <a:p>
            <a:pPr marL="457200" lvl="0" indent="-317500" algn="l" rtl="0">
              <a:spcBef>
                <a:spcPts val="0"/>
              </a:spcBef>
              <a:spcAft>
                <a:spcPts val="0"/>
              </a:spcAft>
              <a:buSzPts val="1400"/>
              <a:buChar char="●"/>
            </a:pPr>
            <a:r>
              <a:rPr lang="en-US"/>
              <a:t>Try making popcorn on your own--  place one-fourth cup of popcorn kernels into a brown paper bag and heat it in the microwave until it stops popping. Add toppings of your choice, such as olive oil, sea salt, herbs and spices or a little butter.</a:t>
            </a:r>
            <a:endParaRPr/>
          </a:p>
          <a:p>
            <a:pPr marL="457200" lvl="0" indent="-317500" algn="l" rtl="0">
              <a:spcBef>
                <a:spcPts val="0"/>
              </a:spcBef>
              <a:spcAft>
                <a:spcPts val="0"/>
              </a:spcAft>
              <a:buSzPts val="1400"/>
              <a:buChar char="●"/>
            </a:pPr>
            <a:r>
              <a:rPr lang="en-US"/>
              <a:t>When making your own muffins you can hide fruits and veggies! </a:t>
            </a:r>
            <a:endParaRPr/>
          </a:p>
          <a:p>
            <a:pPr marL="457200" lvl="0" indent="-317500" algn="l" rtl="0">
              <a:spcBef>
                <a:spcPts val="0"/>
              </a:spcBef>
              <a:spcAft>
                <a:spcPts val="0"/>
              </a:spcAft>
              <a:buSzPts val="1400"/>
              <a:buChar char="●"/>
            </a:pPr>
            <a:r>
              <a:rPr lang="en-US"/>
              <a:t>Look for low sugar cereals</a:t>
            </a:r>
            <a:endParaRPr/>
          </a:p>
          <a:p>
            <a:pPr marL="457200" lvl="0" indent="-317500" algn="l" rtl="0">
              <a:spcBef>
                <a:spcPts val="0"/>
              </a:spcBef>
              <a:spcAft>
                <a:spcPts val="0"/>
              </a:spcAft>
              <a:buSzPts val="1400"/>
              <a:buChar char="●"/>
            </a:pPr>
            <a:r>
              <a:rPr lang="en-US"/>
              <a:t>Make trail mix with popcorn, cereal and pretzels-- also can add dried fruit, chocolate chips, and nuts</a:t>
            </a:r>
            <a:endParaRPr/>
          </a:p>
        </p:txBody>
      </p:sp>
      <p:sp>
        <p:nvSpPr>
          <p:cNvPr id="541" name="Google Shape;541;g82b24554b6_0_8:notes"/>
          <p:cNvSpPr txBox="1">
            <a:spLocks noGrp="1"/>
          </p:cNvSpPr>
          <p:nvPr>
            <p:ph type="sldNum" idx="12"/>
          </p:nvPr>
        </p:nvSpPr>
        <p:spPr>
          <a:xfrm>
            <a:off x="3884613" y="8685213"/>
            <a:ext cx="2971800" cy="458700"/>
          </a:xfrm>
          <a:prstGeom prst="rect">
            <a:avLst/>
          </a:prstGeom>
        </p:spPr>
        <p:txBody>
          <a:bodyPr spcFirstLastPara="1" wrap="square" lIns="91425" tIns="45700" rIns="91425" bIns="45700" anchor="b" anchorCtr="0">
            <a:noAutofit/>
          </a:bodyPr>
          <a:lstStyle/>
          <a:p>
            <a:pPr marL="0" lvl="0" indent="0" algn="r" rtl="0">
              <a:spcBef>
                <a:spcPts val="0"/>
              </a:spcBef>
              <a:spcAft>
                <a:spcPts val="0"/>
              </a:spcAft>
              <a:buClr>
                <a:srgbClr val="000000"/>
              </a:buClr>
              <a:buFont typeface="Arial"/>
              <a:buNone/>
            </a:pPr>
            <a:fld id="{00000000-1234-1234-1234-123412341234}" type="slidenum">
              <a:rPr lang="en-US"/>
              <a:t>39</a:t>
            </a:fld>
            <a:endParaRPr/>
          </a:p>
        </p:txBody>
      </p:sp>
    </p:spTree>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547"/>
        <p:cNvGrpSpPr/>
        <p:nvPr/>
      </p:nvGrpSpPr>
      <p:grpSpPr>
        <a:xfrm>
          <a:off x="0" y="0"/>
          <a:ext cx="0" cy="0"/>
          <a:chOff x="0" y="0"/>
          <a:chExt cx="0" cy="0"/>
        </a:xfrm>
      </p:grpSpPr>
      <p:sp>
        <p:nvSpPr>
          <p:cNvPr id="548" name="Google Shape;548;p64: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549" name="Google Shape;549;p64:notes"/>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p>
            <a:pPr marL="171450" lvl="0" indent="-95250" algn="l" rtl="0">
              <a:spcBef>
                <a:spcPts val="0"/>
              </a:spcBef>
              <a:spcAft>
                <a:spcPts val="0"/>
              </a:spcAft>
              <a:buClr>
                <a:schemeClr val="dk1"/>
              </a:buClr>
              <a:buSzPts val="1200"/>
              <a:buFont typeface="Arial"/>
              <a:buNone/>
            </a:pPr>
            <a:endParaRPr/>
          </a:p>
          <a:p>
            <a:pPr marL="171450" lvl="0" indent="-95250" algn="l" rtl="0">
              <a:spcBef>
                <a:spcPts val="0"/>
              </a:spcBef>
              <a:spcAft>
                <a:spcPts val="0"/>
              </a:spcAft>
              <a:buClr>
                <a:schemeClr val="dk1"/>
              </a:buClr>
              <a:buSzPts val="1200"/>
              <a:buFont typeface="Arial"/>
              <a:buNone/>
            </a:pPr>
            <a:endParaRPr/>
          </a:p>
        </p:txBody>
      </p:sp>
      <p:sp>
        <p:nvSpPr>
          <p:cNvPr id="550" name="Google Shape;550;p64:notes"/>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40</a:t>
            </a:fld>
            <a:endParaRPr/>
          </a:p>
        </p:txBody>
      </p:sp>
    </p:spTree>
  </p:cSld>
  <p:clrMapOvr>
    <a:masterClrMapping/>
  </p:clrMapOvr>
</p:notes>
</file>

<file path=ppt/notesSlides/notesSlide3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553"/>
        <p:cNvGrpSpPr/>
        <p:nvPr/>
      </p:nvGrpSpPr>
      <p:grpSpPr>
        <a:xfrm>
          <a:off x="0" y="0"/>
          <a:ext cx="0" cy="0"/>
          <a:chOff x="0" y="0"/>
          <a:chExt cx="0" cy="0"/>
        </a:xfrm>
      </p:grpSpPr>
      <p:sp>
        <p:nvSpPr>
          <p:cNvPr id="554" name="Google Shape;554;p65: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555" name="Google Shape;555;p65:notes"/>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p>
            <a:pPr marL="171450" lvl="0" indent="-171450" algn="l" rtl="0">
              <a:spcBef>
                <a:spcPts val="0"/>
              </a:spcBef>
              <a:spcAft>
                <a:spcPts val="0"/>
              </a:spcAft>
              <a:buClr>
                <a:schemeClr val="dk1"/>
              </a:buClr>
              <a:buSzPts val="1200"/>
              <a:buFont typeface="Arial"/>
              <a:buChar char="•"/>
            </a:pPr>
            <a:r>
              <a:rPr lang="en-US"/>
              <a:t>Vary your sources of protein</a:t>
            </a:r>
            <a:endParaRPr/>
          </a:p>
          <a:p>
            <a:pPr marL="171450" lvl="0" indent="-171450" algn="l" rtl="0">
              <a:spcBef>
                <a:spcPts val="0"/>
              </a:spcBef>
              <a:spcAft>
                <a:spcPts val="0"/>
              </a:spcAft>
              <a:buClr>
                <a:schemeClr val="dk1"/>
              </a:buClr>
              <a:buSzPts val="1200"/>
              <a:buFont typeface="Arial"/>
              <a:buChar char="•"/>
            </a:pPr>
            <a:r>
              <a:rPr lang="en-US"/>
              <a:t>Protein can come from both plants and animals</a:t>
            </a:r>
            <a:endParaRPr/>
          </a:p>
          <a:p>
            <a:pPr marL="171450" lvl="0" indent="-171450" algn="l" rtl="0">
              <a:spcBef>
                <a:spcPts val="0"/>
              </a:spcBef>
              <a:spcAft>
                <a:spcPts val="0"/>
              </a:spcAft>
              <a:buClr>
                <a:schemeClr val="dk1"/>
              </a:buClr>
              <a:buSzPts val="1200"/>
              <a:buFont typeface="Arial"/>
              <a:buChar char="•"/>
            </a:pPr>
            <a:r>
              <a:rPr lang="en-US"/>
              <a:t>Plant protein is far less expensive than meat protein</a:t>
            </a:r>
            <a:endParaRPr/>
          </a:p>
          <a:p>
            <a:pPr marL="171450" lvl="0" indent="-171450" algn="l" rtl="0">
              <a:spcBef>
                <a:spcPts val="0"/>
              </a:spcBef>
              <a:spcAft>
                <a:spcPts val="0"/>
              </a:spcAft>
              <a:buClr>
                <a:schemeClr val="dk1"/>
              </a:buClr>
              <a:buSzPts val="1200"/>
              <a:buFont typeface="Arial"/>
              <a:buChar char="•"/>
            </a:pPr>
            <a:r>
              <a:rPr lang="en-US"/>
              <a:t>Remember that nuts, seeds, eggs, and dairy are also great sources</a:t>
            </a:r>
            <a:endParaRPr/>
          </a:p>
        </p:txBody>
      </p:sp>
      <p:sp>
        <p:nvSpPr>
          <p:cNvPr id="556" name="Google Shape;556;p65:notes"/>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41</a:t>
            </a:fld>
            <a:endParaRPr/>
          </a:p>
        </p:txBody>
      </p:sp>
    </p:spTree>
  </p:cSld>
  <p:clrMapOvr>
    <a:masterClrMapping/>
  </p:clrMapOvr>
</p:notes>
</file>

<file path=ppt/notesSlides/notesSlide3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572"/>
        <p:cNvGrpSpPr/>
        <p:nvPr/>
      </p:nvGrpSpPr>
      <p:grpSpPr>
        <a:xfrm>
          <a:off x="0" y="0"/>
          <a:ext cx="0" cy="0"/>
          <a:chOff x="0" y="0"/>
          <a:chExt cx="0" cy="0"/>
        </a:xfrm>
      </p:grpSpPr>
      <p:sp>
        <p:nvSpPr>
          <p:cNvPr id="573" name="Google Shape;573;p68: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574" name="Google Shape;574;p68:notes"/>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p>
            <a:pPr marL="171450" lvl="0" indent="-95250" algn="l" rtl="0">
              <a:spcBef>
                <a:spcPts val="0"/>
              </a:spcBef>
              <a:spcAft>
                <a:spcPts val="0"/>
              </a:spcAft>
              <a:buClr>
                <a:schemeClr val="dk1"/>
              </a:buClr>
              <a:buSzPts val="1200"/>
              <a:buFont typeface="Arial"/>
              <a:buNone/>
            </a:pPr>
            <a:endParaRPr/>
          </a:p>
        </p:txBody>
      </p:sp>
      <p:sp>
        <p:nvSpPr>
          <p:cNvPr id="575" name="Google Shape;575;p68:notes"/>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42</a:t>
            </a:fld>
            <a:endParaRPr/>
          </a:p>
        </p:txBody>
      </p:sp>
    </p:spTree>
  </p:cSld>
  <p:clrMapOvr>
    <a:masterClrMapping/>
  </p:clrMapOvr>
</p:notes>
</file>

<file path=ppt/notesSlides/notesSlide4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71"/>
        <p:cNvGrpSpPr/>
        <p:nvPr/>
      </p:nvGrpSpPr>
      <p:grpSpPr>
        <a:xfrm>
          <a:off x="0" y="0"/>
          <a:ext cx="0" cy="0"/>
          <a:chOff x="0" y="0"/>
          <a:chExt cx="0" cy="0"/>
        </a:xfrm>
      </p:grpSpPr>
      <p:sp>
        <p:nvSpPr>
          <p:cNvPr id="372" name="Google Shape;372;p45: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373" name="Google Shape;373;p45:notes"/>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p>
            <a:pPr marL="171450" lvl="0" indent="-171450" algn="l" rtl="0">
              <a:spcBef>
                <a:spcPts val="0"/>
              </a:spcBef>
              <a:spcAft>
                <a:spcPts val="0"/>
              </a:spcAft>
              <a:buClr>
                <a:schemeClr val="dk1"/>
              </a:buClr>
              <a:buSzPts val="1200"/>
              <a:buFont typeface="Arial"/>
              <a:buChar char="•"/>
            </a:pPr>
            <a:r>
              <a:rPr lang="en-US"/>
              <a:t>Watch out for sodium (salt) in canned beans and vegetables</a:t>
            </a:r>
            <a:endParaRPr/>
          </a:p>
          <a:p>
            <a:pPr marL="171450" lvl="0" indent="-171450" algn="l" rtl="0">
              <a:spcBef>
                <a:spcPts val="0"/>
              </a:spcBef>
              <a:spcAft>
                <a:spcPts val="0"/>
              </a:spcAft>
              <a:buClr>
                <a:schemeClr val="dk1"/>
              </a:buClr>
              <a:buSzPts val="1200"/>
              <a:buFont typeface="Arial"/>
              <a:buChar char="•"/>
            </a:pPr>
            <a:r>
              <a:rPr lang="en-US"/>
              <a:t>Choose “low sodium” or “reduced sodium” options</a:t>
            </a:r>
            <a:endParaRPr/>
          </a:p>
          <a:p>
            <a:pPr marL="171450" lvl="0" indent="-171450" algn="l" rtl="0">
              <a:spcBef>
                <a:spcPts val="0"/>
              </a:spcBef>
              <a:spcAft>
                <a:spcPts val="0"/>
              </a:spcAft>
              <a:buClr>
                <a:schemeClr val="dk1"/>
              </a:buClr>
              <a:buSzPts val="1200"/>
              <a:buFont typeface="Arial"/>
              <a:buChar char="•"/>
            </a:pPr>
            <a:r>
              <a:rPr lang="en-US"/>
              <a:t>Rinse out canned beans in a colander to further reduce the sodium load</a:t>
            </a:r>
            <a:endParaRPr/>
          </a:p>
          <a:p>
            <a:pPr marL="171450" lvl="0" indent="-95250" algn="l" rtl="0">
              <a:spcBef>
                <a:spcPts val="0"/>
              </a:spcBef>
              <a:spcAft>
                <a:spcPts val="0"/>
              </a:spcAft>
              <a:buClr>
                <a:schemeClr val="dk1"/>
              </a:buClr>
              <a:buSzPts val="1200"/>
              <a:buFont typeface="Arial"/>
              <a:buNone/>
            </a:pPr>
            <a:endParaRPr/>
          </a:p>
        </p:txBody>
      </p:sp>
      <p:sp>
        <p:nvSpPr>
          <p:cNvPr id="374" name="Google Shape;374;p45:notes"/>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44</a:t>
            </a:fld>
            <a:endParaRPr/>
          </a:p>
        </p:txBody>
      </p:sp>
    </p:spTree>
  </p:cSld>
  <p:clrMapOvr>
    <a:masterClrMapping/>
  </p:clrMapOvr>
</p:notes>
</file>

<file path=ppt/notesSlides/notesSlide4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559"/>
        <p:cNvGrpSpPr/>
        <p:nvPr/>
      </p:nvGrpSpPr>
      <p:grpSpPr>
        <a:xfrm>
          <a:off x="0" y="0"/>
          <a:ext cx="0" cy="0"/>
          <a:chOff x="0" y="0"/>
          <a:chExt cx="0" cy="0"/>
        </a:xfrm>
      </p:grpSpPr>
      <p:sp>
        <p:nvSpPr>
          <p:cNvPr id="560" name="Google Shape;560;p66: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561" name="Google Shape;561;p66:notes"/>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p>
            <a:pPr marL="171450" lvl="0" indent="-171450" algn="l" rtl="0">
              <a:spcBef>
                <a:spcPts val="0"/>
              </a:spcBef>
              <a:spcAft>
                <a:spcPts val="0"/>
              </a:spcAft>
              <a:buClr>
                <a:schemeClr val="dk1"/>
              </a:buClr>
              <a:buSzPts val="1200"/>
              <a:buFont typeface="Arial"/>
              <a:buChar char="•"/>
            </a:pPr>
            <a:r>
              <a:rPr lang="en-US"/>
              <a:t>There are two types of fat in the diet: saturated and unsaturated</a:t>
            </a:r>
            <a:endParaRPr/>
          </a:p>
          <a:p>
            <a:pPr marL="171450" lvl="0" indent="-171450" algn="l" rtl="0">
              <a:spcBef>
                <a:spcPts val="0"/>
              </a:spcBef>
              <a:spcAft>
                <a:spcPts val="0"/>
              </a:spcAft>
              <a:buClr>
                <a:schemeClr val="dk1"/>
              </a:buClr>
              <a:buSzPts val="1200"/>
              <a:buFont typeface="Arial"/>
              <a:buChar char="•"/>
            </a:pPr>
            <a:r>
              <a:rPr lang="en-US"/>
              <a:t>We want to be eating more healthy, unsaturated fats, and fewer saturated fats</a:t>
            </a:r>
            <a:endParaRPr/>
          </a:p>
          <a:p>
            <a:pPr marL="171450" lvl="0" indent="-171450" algn="l" rtl="0">
              <a:spcBef>
                <a:spcPts val="0"/>
              </a:spcBef>
              <a:spcAft>
                <a:spcPts val="0"/>
              </a:spcAft>
              <a:buClr>
                <a:schemeClr val="dk1"/>
              </a:buClr>
              <a:buSzPts val="1200"/>
              <a:buFont typeface="Arial"/>
              <a:buChar char="•"/>
            </a:pPr>
            <a:r>
              <a:rPr lang="en-US"/>
              <a:t>Saturated fats are </a:t>
            </a:r>
            <a:r>
              <a:rPr lang="en-US" i="1"/>
              <a:t>typically</a:t>
            </a:r>
            <a:r>
              <a:rPr lang="en-US"/>
              <a:t> solid at room temperature and come from animal sources.  Some examples include nuts, olives, avocado (exception: coconut oil)</a:t>
            </a:r>
            <a:endParaRPr/>
          </a:p>
          <a:p>
            <a:pPr marL="171450" lvl="0" indent="-171450" algn="l" rtl="0">
              <a:spcBef>
                <a:spcPts val="0"/>
              </a:spcBef>
              <a:spcAft>
                <a:spcPts val="0"/>
              </a:spcAft>
              <a:buClr>
                <a:schemeClr val="dk1"/>
              </a:buClr>
              <a:buSzPts val="1200"/>
              <a:buFont typeface="Arial"/>
              <a:buChar char="•"/>
            </a:pPr>
            <a:r>
              <a:rPr lang="en-US"/>
              <a:t>Unsaturated fats are </a:t>
            </a:r>
            <a:r>
              <a:rPr lang="en-US" i="1"/>
              <a:t>typically</a:t>
            </a:r>
            <a:r>
              <a:rPr lang="en-US" i="0"/>
              <a:t> liquid at room temperature and come from plant sources.  Some examples include butter, cheese, lard (exception: fish)</a:t>
            </a:r>
            <a:endParaRPr/>
          </a:p>
          <a:p>
            <a:pPr marL="171450" lvl="0" indent="-171450" algn="l" rtl="0">
              <a:spcBef>
                <a:spcPts val="0"/>
              </a:spcBef>
              <a:spcAft>
                <a:spcPts val="0"/>
              </a:spcAft>
              <a:buClr>
                <a:schemeClr val="dk1"/>
              </a:buClr>
              <a:buSzPts val="1200"/>
              <a:buFont typeface="Arial"/>
              <a:buChar char="•"/>
            </a:pPr>
            <a:r>
              <a:rPr lang="en-US" i="0"/>
              <a:t>Diets high in saturated fat can sometimes lead to cardiovascular problems</a:t>
            </a:r>
            <a:endParaRPr/>
          </a:p>
          <a:p>
            <a:pPr marL="171450" lvl="0" indent="-171450" algn="l" rtl="0">
              <a:spcBef>
                <a:spcPts val="0"/>
              </a:spcBef>
              <a:spcAft>
                <a:spcPts val="0"/>
              </a:spcAft>
              <a:buClr>
                <a:schemeClr val="dk1"/>
              </a:buClr>
              <a:buSzPts val="1200"/>
              <a:buFont typeface="Arial"/>
              <a:buChar char="•"/>
            </a:pPr>
            <a:r>
              <a:rPr lang="en-US" i="0"/>
              <a:t>Diets that balance the two, and are higher in unsaturated fat, promote cardiovascular health</a:t>
            </a:r>
            <a:endParaRPr/>
          </a:p>
        </p:txBody>
      </p:sp>
      <p:sp>
        <p:nvSpPr>
          <p:cNvPr id="562" name="Google Shape;562;p66:notes"/>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45</a:t>
            </a:fld>
            <a:endParaRPr/>
          </a:p>
        </p:txBody>
      </p:sp>
    </p:spTree>
  </p:cSld>
  <p:clrMapOvr>
    <a:masterClrMapping/>
  </p:clrMapOvr>
</p:notes>
</file>

<file path=ppt/notesSlides/notesSlide4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581"/>
        <p:cNvGrpSpPr/>
        <p:nvPr/>
      </p:nvGrpSpPr>
      <p:grpSpPr>
        <a:xfrm>
          <a:off x="0" y="0"/>
          <a:ext cx="0" cy="0"/>
          <a:chOff x="0" y="0"/>
          <a:chExt cx="0" cy="0"/>
        </a:xfrm>
      </p:grpSpPr>
      <p:sp>
        <p:nvSpPr>
          <p:cNvPr id="582" name="Google Shape;582;g82b24554b6_0_18: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583" name="Google Shape;583;g82b24554b6_0_18:notes"/>
          <p:cNvSpPr txBox="1">
            <a:spLocks noGrp="1"/>
          </p:cNvSpPr>
          <p:nvPr>
            <p:ph type="body" idx="1"/>
          </p:nvPr>
        </p:nvSpPr>
        <p:spPr>
          <a:xfrm>
            <a:off x="685800" y="4400550"/>
            <a:ext cx="5486400" cy="3600600"/>
          </a:xfrm>
          <a:prstGeom prst="rect">
            <a:avLst/>
          </a:prstGeom>
        </p:spPr>
        <p:txBody>
          <a:bodyPr spcFirstLastPara="1" wrap="square" lIns="91425" tIns="45700" rIns="91425" bIns="45700" anchor="t" anchorCtr="0">
            <a:noAutofit/>
          </a:bodyPr>
          <a:lstStyle/>
          <a:p>
            <a:pPr marL="457200" lvl="0" indent="-317500" algn="l" rtl="0">
              <a:spcBef>
                <a:spcPts val="0"/>
              </a:spcBef>
              <a:spcAft>
                <a:spcPts val="0"/>
              </a:spcAft>
              <a:buSzPts val="1400"/>
              <a:buChar char="●"/>
            </a:pPr>
            <a:r>
              <a:rPr lang="en-US"/>
              <a:t>Toddler Tofu Bites- honey, olive oil, ginger, and garlic</a:t>
            </a:r>
            <a:endParaRPr/>
          </a:p>
          <a:p>
            <a:pPr marL="457200" lvl="0" indent="-317500" algn="l" rtl="0">
              <a:spcBef>
                <a:spcPts val="0"/>
              </a:spcBef>
              <a:spcAft>
                <a:spcPts val="0"/>
              </a:spcAft>
              <a:buSzPts val="1400"/>
              <a:buChar char="●"/>
            </a:pPr>
            <a:r>
              <a:rPr lang="en-US"/>
              <a:t>Energy balls- mix together anything you have on hand--  peanut/nut butter, oats, nuts, coconut and/or and dried fruit, chocolate chips, honey, cinnamon</a:t>
            </a:r>
            <a:endParaRPr/>
          </a:p>
          <a:p>
            <a:pPr marL="457200" lvl="0" indent="-317500" algn="l" rtl="0">
              <a:spcBef>
                <a:spcPts val="0"/>
              </a:spcBef>
              <a:spcAft>
                <a:spcPts val="0"/>
              </a:spcAft>
              <a:buSzPts val="1400"/>
              <a:buChar char="●"/>
            </a:pPr>
            <a:r>
              <a:rPr lang="en-US"/>
              <a:t>Make trail mix with nuts, cereal, pretzels, and dried fruit</a:t>
            </a:r>
            <a:endParaRPr/>
          </a:p>
        </p:txBody>
      </p:sp>
      <p:sp>
        <p:nvSpPr>
          <p:cNvPr id="584" name="Google Shape;584;g82b24554b6_0_18:notes"/>
          <p:cNvSpPr txBox="1">
            <a:spLocks noGrp="1"/>
          </p:cNvSpPr>
          <p:nvPr>
            <p:ph type="sldNum" idx="12"/>
          </p:nvPr>
        </p:nvSpPr>
        <p:spPr>
          <a:xfrm>
            <a:off x="3884613" y="8685213"/>
            <a:ext cx="2971800" cy="458700"/>
          </a:xfrm>
          <a:prstGeom prst="rect">
            <a:avLst/>
          </a:prstGeom>
        </p:spPr>
        <p:txBody>
          <a:bodyPr spcFirstLastPara="1" wrap="square" lIns="91425" tIns="45700" rIns="91425" bIns="45700" anchor="b" anchorCtr="0">
            <a:noAutofit/>
          </a:bodyPr>
          <a:lstStyle/>
          <a:p>
            <a:pPr marL="0" lvl="0" indent="0" algn="r" rtl="0">
              <a:spcBef>
                <a:spcPts val="0"/>
              </a:spcBef>
              <a:spcAft>
                <a:spcPts val="0"/>
              </a:spcAft>
              <a:buClr>
                <a:srgbClr val="000000"/>
              </a:buClr>
              <a:buFont typeface="Arial"/>
              <a:buNone/>
            </a:pPr>
            <a:fld id="{00000000-1234-1234-1234-123412341234}" type="slidenum">
              <a:rPr lang="en-US"/>
              <a:t>46</a:t>
            </a:fld>
            <a:endParaRPr/>
          </a:p>
        </p:txBody>
      </p:sp>
    </p:spTree>
  </p:cSld>
  <p:clrMapOvr>
    <a:masterClrMapping/>
  </p:clrMapOvr>
</p:notes>
</file>

<file path=ppt/notesSlides/notesSlide4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Review the various types of dairy…</a:t>
            </a:r>
          </a:p>
          <a:p>
            <a:r>
              <a:rPr lang="en-US" dirty="0" smtClean="0"/>
              <a:t>Milk, cheese, yogurt, cottage cheese, butter, ice</a:t>
            </a:r>
            <a:r>
              <a:rPr lang="en-US" baseline="0" dirty="0" smtClean="0"/>
              <a:t> cream, etc.</a:t>
            </a:r>
            <a:endParaRPr lang="en-US" dirty="0"/>
          </a:p>
        </p:txBody>
      </p:sp>
      <p:sp>
        <p:nvSpPr>
          <p:cNvPr id="4" name="Slide Number Placeholder 3"/>
          <p:cNvSpPr>
            <a:spLocks noGrp="1"/>
          </p:cNvSpPr>
          <p:nvPr>
            <p:ph type="sldNum" idx="10"/>
          </p:nvPr>
        </p:nvSpPr>
        <p:spPr/>
        <p:txBody>
          <a:bodyPr/>
          <a:lstStyle/>
          <a:p>
            <a:pPr marL="0" marR="0" lvl="0" indent="0" algn="r" rtl="0">
              <a:spcBef>
                <a:spcPts val="0"/>
              </a:spcBef>
              <a:spcAft>
                <a:spcPts val="0"/>
              </a:spcAft>
              <a:buNone/>
            </a:pPr>
            <a:fld id="{00000000-1234-1234-1234-123412341234}" type="slidenum">
              <a:rPr lang="en-US" sz="1200" b="0" i="0" u="none" strike="noStrike" cap="none" smtClean="0">
                <a:solidFill>
                  <a:schemeClr val="dk1"/>
                </a:solidFill>
                <a:latin typeface="Calibri"/>
                <a:ea typeface="Calibri"/>
                <a:cs typeface="Calibri"/>
                <a:sym typeface="Calibri"/>
              </a:rPr>
              <a:t>47</a:t>
            </a:fld>
            <a:endParaRPr lang="en-US" sz="1200" b="0" i="0" u="none" strike="noStrike" cap="none">
              <a:solidFill>
                <a:schemeClr val="dk1"/>
              </a:solidFill>
              <a:latin typeface="Calibri"/>
              <a:ea typeface="Calibri"/>
              <a:cs typeface="Calibri"/>
              <a:sym typeface="Calibri"/>
            </a:endParaRPr>
          </a:p>
        </p:txBody>
      </p:sp>
    </p:spTree>
    <p:extLst>
      <p:ext uri="{BB962C8B-B14F-4D97-AF65-F5344CB8AC3E}">
        <p14:creationId xmlns:p14="http://schemas.microsoft.com/office/powerpoint/2010/main" val="3181456317"/>
      </p:ext>
    </p:extLst>
  </p:cSld>
  <p:clrMapOvr>
    <a:masterClrMapping/>
  </p:clrMapOvr>
</p:notes>
</file>

<file path=ppt/notesSlides/notesSlide4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596"/>
        <p:cNvGrpSpPr/>
        <p:nvPr/>
      </p:nvGrpSpPr>
      <p:grpSpPr>
        <a:xfrm>
          <a:off x="0" y="0"/>
          <a:ext cx="0" cy="0"/>
          <a:chOff x="0" y="0"/>
          <a:chExt cx="0" cy="0"/>
        </a:xfrm>
      </p:grpSpPr>
      <p:sp>
        <p:nvSpPr>
          <p:cNvPr id="597" name="Google Shape;597;p70: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598" name="Google Shape;598;p70:notes"/>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p>
            <a:pPr marL="0" lvl="0" indent="0" algn="l" rtl="0">
              <a:spcBef>
                <a:spcPts val="0"/>
              </a:spcBef>
              <a:spcAft>
                <a:spcPts val="0"/>
              </a:spcAft>
              <a:buNone/>
            </a:pPr>
            <a:r>
              <a:rPr lang="en-US" sz="1200" b="1" dirty="0" smtClean="0">
                <a:solidFill>
                  <a:schemeClr val="dk1"/>
                </a:solidFill>
                <a:latin typeface="Calibri"/>
                <a:ea typeface="Calibri"/>
                <a:cs typeface="Calibri"/>
                <a:sym typeface="Calibri"/>
              </a:rPr>
              <a:t>There are a variety of percentages of milk.  The high the percentage the higher</a:t>
            </a:r>
            <a:r>
              <a:rPr lang="en-US" sz="1200" b="1" baseline="0" dirty="0" smtClean="0">
                <a:solidFill>
                  <a:schemeClr val="dk1"/>
                </a:solidFill>
                <a:latin typeface="Calibri"/>
                <a:ea typeface="Calibri"/>
                <a:cs typeface="Calibri"/>
                <a:sym typeface="Calibri"/>
              </a:rPr>
              <a:t> the fat content.  Remember that dairy products are considered saturated fats, or fats that we want to limit for heart health.  By reducing the percentage of fat in your dairy products you will be reducing the consumption of saturated fat.  Share with people that this is with all dairy products, not just milk but yogurt, cheese and ice cream.  Look for reduced fat or low-fat with cheese and yogurt.</a:t>
            </a:r>
          </a:p>
          <a:p>
            <a:pPr marL="0" lvl="0" indent="0" algn="l" rtl="0">
              <a:spcBef>
                <a:spcPts val="0"/>
              </a:spcBef>
              <a:spcAft>
                <a:spcPts val="0"/>
              </a:spcAft>
              <a:buNone/>
            </a:pPr>
            <a:endParaRPr lang="en-US" sz="1200" b="1" dirty="0" smtClean="0">
              <a:solidFill>
                <a:schemeClr val="dk1"/>
              </a:solidFill>
              <a:latin typeface="Calibri"/>
              <a:ea typeface="Calibri"/>
              <a:cs typeface="Calibri"/>
              <a:sym typeface="Calibri"/>
            </a:endParaRPr>
          </a:p>
          <a:p>
            <a:pPr marL="0" lvl="0" indent="0" algn="l" rtl="0">
              <a:spcBef>
                <a:spcPts val="0"/>
              </a:spcBef>
              <a:spcAft>
                <a:spcPts val="0"/>
              </a:spcAft>
              <a:buNone/>
            </a:pPr>
            <a:r>
              <a:rPr lang="en-US" sz="1200" b="1" dirty="0" smtClean="0">
                <a:solidFill>
                  <a:schemeClr val="dk1"/>
                </a:solidFill>
                <a:latin typeface="Calibri"/>
                <a:ea typeface="Calibri"/>
                <a:cs typeface="Calibri"/>
                <a:sym typeface="Calibri"/>
              </a:rPr>
              <a:t>What </a:t>
            </a:r>
            <a:r>
              <a:rPr lang="en-US" sz="1200" b="1" dirty="0">
                <a:solidFill>
                  <a:schemeClr val="dk1"/>
                </a:solidFill>
                <a:latin typeface="Calibri"/>
                <a:ea typeface="Calibri"/>
                <a:cs typeface="Calibri"/>
                <a:sym typeface="Calibri"/>
              </a:rPr>
              <a:t>kind of milk should </a:t>
            </a:r>
            <a:r>
              <a:rPr lang="en-US" b="1" dirty="0"/>
              <a:t>children</a:t>
            </a:r>
            <a:r>
              <a:rPr lang="en-US" sz="1200" b="1" dirty="0">
                <a:solidFill>
                  <a:schemeClr val="dk1"/>
                </a:solidFill>
                <a:latin typeface="Calibri"/>
                <a:ea typeface="Calibri"/>
                <a:cs typeface="Calibri"/>
                <a:sym typeface="Calibri"/>
              </a:rPr>
              <a:t> be drinking?</a:t>
            </a:r>
            <a:endParaRPr sz="1200" dirty="0">
              <a:solidFill>
                <a:schemeClr val="dk1"/>
              </a:solidFill>
              <a:latin typeface="Calibri"/>
              <a:ea typeface="Calibri"/>
              <a:cs typeface="Calibri"/>
              <a:sym typeface="Calibri"/>
            </a:endParaRPr>
          </a:p>
          <a:p>
            <a:pPr marL="0" lvl="0" indent="0" algn="l" rtl="0">
              <a:spcBef>
                <a:spcPts val="0"/>
              </a:spcBef>
              <a:spcAft>
                <a:spcPts val="0"/>
              </a:spcAft>
              <a:buNone/>
            </a:pPr>
            <a:r>
              <a:rPr lang="en-US" sz="1200" b="1" dirty="0">
                <a:solidFill>
                  <a:schemeClr val="dk1"/>
                </a:solidFill>
                <a:latin typeface="Calibri"/>
                <a:ea typeface="Calibri"/>
                <a:cs typeface="Calibri"/>
                <a:sym typeface="Calibri"/>
              </a:rPr>
              <a:t>6 to 12 months:</a:t>
            </a:r>
            <a:r>
              <a:rPr lang="en-US" sz="1200" dirty="0">
                <a:solidFill>
                  <a:schemeClr val="dk1"/>
                </a:solidFill>
                <a:latin typeface="Calibri"/>
                <a:ea typeface="Calibri"/>
                <a:cs typeface="Calibri"/>
                <a:sym typeface="Calibri"/>
              </a:rPr>
              <a:t> Babies should still rely on breast milk or infant formula. Once they have begun eating solid food, they can start sipping water.</a:t>
            </a:r>
            <a:endParaRPr dirty="0"/>
          </a:p>
          <a:p>
            <a:pPr marL="0" lvl="0" indent="0" algn="l" rtl="0">
              <a:spcBef>
                <a:spcPts val="0"/>
              </a:spcBef>
              <a:spcAft>
                <a:spcPts val="0"/>
              </a:spcAft>
              <a:buNone/>
            </a:pPr>
            <a:r>
              <a:rPr lang="en-US" sz="1200" b="1" dirty="0">
                <a:solidFill>
                  <a:schemeClr val="dk1"/>
                </a:solidFill>
                <a:latin typeface="Calibri"/>
                <a:ea typeface="Calibri"/>
                <a:cs typeface="Calibri"/>
                <a:sym typeface="Calibri"/>
              </a:rPr>
              <a:t>12 to 24 months:</a:t>
            </a:r>
            <a:r>
              <a:rPr lang="en-US" sz="1200" dirty="0">
                <a:solidFill>
                  <a:schemeClr val="dk1"/>
                </a:solidFill>
                <a:latin typeface="Calibri"/>
                <a:ea typeface="Calibri"/>
                <a:cs typeface="Calibri"/>
                <a:sym typeface="Calibri"/>
              </a:rPr>
              <a:t> Children should drink one to four cups of water daily, and they can start drinking plain pasteurized whole milk. Juice and sugary drinks should be avoided. 100% fruit juice should be limited to no more than 4oz a day.</a:t>
            </a:r>
            <a:endParaRPr dirty="0"/>
          </a:p>
          <a:p>
            <a:pPr marL="0" lvl="0" indent="0" algn="l" rtl="0">
              <a:spcBef>
                <a:spcPts val="0"/>
              </a:spcBef>
              <a:spcAft>
                <a:spcPts val="0"/>
              </a:spcAft>
              <a:buNone/>
            </a:pPr>
            <a:r>
              <a:rPr lang="en-US" sz="1200" b="1" dirty="0">
                <a:solidFill>
                  <a:schemeClr val="dk1"/>
                </a:solidFill>
                <a:latin typeface="Calibri"/>
                <a:ea typeface="Calibri"/>
                <a:cs typeface="Calibri"/>
                <a:sym typeface="Calibri"/>
              </a:rPr>
              <a:t>2 to 3 years old:</a:t>
            </a:r>
            <a:r>
              <a:rPr lang="en-US" sz="1200" dirty="0">
                <a:solidFill>
                  <a:schemeClr val="dk1"/>
                </a:solidFill>
                <a:latin typeface="Calibri"/>
                <a:ea typeface="Calibri"/>
                <a:cs typeface="Calibri"/>
                <a:sym typeface="Calibri"/>
              </a:rPr>
              <a:t> Toddlers should drink one to four cups of water daily and transition to fat-free or low-fat (1 percent fat) milk. Juice and sugary drinks should be avoided. 100% fruit juice should be limited to no more than 4oz a day.</a:t>
            </a:r>
            <a:endParaRPr dirty="0"/>
          </a:p>
          <a:p>
            <a:pPr marL="0" lvl="0" indent="0" algn="l" rtl="0">
              <a:spcBef>
                <a:spcPts val="0"/>
              </a:spcBef>
              <a:spcAft>
                <a:spcPts val="0"/>
              </a:spcAft>
              <a:buNone/>
            </a:pPr>
            <a:r>
              <a:rPr lang="en-US" sz="1200" b="1" dirty="0">
                <a:solidFill>
                  <a:schemeClr val="dk1"/>
                </a:solidFill>
                <a:latin typeface="Calibri"/>
                <a:ea typeface="Calibri"/>
                <a:cs typeface="Calibri"/>
                <a:sym typeface="Calibri"/>
              </a:rPr>
              <a:t>4 to 5 years old:</a:t>
            </a:r>
            <a:r>
              <a:rPr lang="en-US" sz="1200" dirty="0">
                <a:solidFill>
                  <a:schemeClr val="dk1"/>
                </a:solidFill>
                <a:latin typeface="Calibri"/>
                <a:ea typeface="Calibri"/>
                <a:cs typeface="Calibri"/>
                <a:sym typeface="Calibri"/>
              </a:rPr>
              <a:t> These toddlers should drink 1.5 to five cups of water a day, skim or low-fat milk.  Juice and sugary drinks should be avoided. 100% fruit juice should be limited to no more than 4oz a day.</a:t>
            </a:r>
            <a:endParaRPr dirty="0"/>
          </a:p>
          <a:p>
            <a:pPr marL="0" lvl="0" indent="0" algn="l" rtl="0">
              <a:spcBef>
                <a:spcPts val="0"/>
              </a:spcBef>
              <a:spcAft>
                <a:spcPts val="0"/>
              </a:spcAft>
              <a:buNone/>
            </a:pPr>
            <a:r>
              <a:rPr lang="en-US" sz="1200" dirty="0">
                <a:solidFill>
                  <a:schemeClr val="dk1"/>
                </a:solidFill>
                <a:latin typeface="Calibri"/>
                <a:ea typeface="Calibri"/>
                <a:cs typeface="Calibri"/>
                <a:sym typeface="Calibri"/>
              </a:rPr>
              <a:t> </a:t>
            </a:r>
            <a:endParaRPr dirty="0"/>
          </a:p>
          <a:p>
            <a:pPr marL="0" lvl="0" indent="0" algn="l" rtl="0">
              <a:spcBef>
                <a:spcPts val="0"/>
              </a:spcBef>
              <a:spcAft>
                <a:spcPts val="0"/>
              </a:spcAft>
              <a:buNone/>
            </a:pPr>
            <a:r>
              <a:rPr lang="en-US" sz="1200" dirty="0">
                <a:solidFill>
                  <a:schemeClr val="dk1"/>
                </a:solidFill>
                <a:latin typeface="Calibri"/>
                <a:ea typeface="Calibri"/>
                <a:cs typeface="Calibri"/>
                <a:sym typeface="Calibri"/>
              </a:rPr>
              <a:t>Generally, children should only drink water and milk.  If they are served 100% fruit juice, it should be limited to limited to no more than 4oz a day.  Children should not be receiving any caffeinated beverages (soda, coffee, tea, energy drinks) or sugar-sweetened beverages (soda, fruit drinks and fruit-flavored drinks, sports drinks, energy drinks, sweetened water, and sweetened coffee or tea).</a:t>
            </a:r>
            <a:endParaRPr dirty="0"/>
          </a:p>
          <a:p>
            <a:pPr marL="171450" lvl="0" indent="-95250" algn="l" rtl="0">
              <a:spcBef>
                <a:spcPts val="0"/>
              </a:spcBef>
              <a:spcAft>
                <a:spcPts val="0"/>
              </a:spcAft>
              <a:buClr>
                <a:schemeClr val="dk1"/>
              </a:buClr>
              <a:buSzPts val="1200"/>
              <a:buFont typeface="Arial"/>
              <a:buNone/>
            </a:pPr>
            <a:endParaRPr dirty="0"/>
          </a:p>
        </p:txBody>
      </p:sp>
      <p:sp>
        <p:nvSpPr>
          <p:cNvPr id="599" name="Google Shape;599;p70:notes"/>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48</a:t>
            </a:fld>
            <a:endParaRPr/>
          </a:p>
        </p:txBody>
      </p:sp>
    </p:spTree>
  </p:cSld>
  <p:clrMapOvr>
    <a:masterClrMapping/>
  </p:clrMapOvr>
</p:notes>
</file>

<file path=ppt/notesSlides/notesSlide4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606"/>
        <p:cNvGrpSpPr/>
        <p:nvPr/>
      </p:nvGrpSpPr>
      <p:grpSpPr>
        <a:xfrm>
          <a:off x="0" y="0"/>
          <a:ext cx="0" cy="0"/>
          <a:chOff x="0" y="0"/>
          <a:chExt cx="0" cy="0"/>
        </a:xfrm>
      </p:grpSpPr>
      <p:sp>
        <p:nvSpPr>
          <p:cNvPr id="607" name="Google Shape;607;p71: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608" name="Google Shape;608;p71:notes"/>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p>
            <a:pPr marL="171450" lvl="0" indent="-171450" algn="l" rtl="0">
              <a:spcBef>
                <a:spcPts val="0"/>
              </a:spcBef>
              <a:spcAft>
                <a:spcPts val="0"/>
              </a:spcAft>
              <a:buClr>
                <a:schemeClr val="dk1"/>
              </a:buClr>
              <a:buSzPts val="1200"/>
              <a:buFont typeface="Arial"/>
              <a:buChar char="•"/>
            </a:pPr>
            <a:r>
              <a:rPr lang="en-US"/>
              <a:t>Flavored milks (coffee, strawberry, chocolate, etc.) are generally not a good choice</a:t>
            </a:r>
            <a:endParaRPr/>
          </a:p>
          <a:p>
            <a:pPr marL="171450" lvl="0" indent="-171450" algn="l" rtl="0">
              <a:spcBef>
                <a:spcPts val="0"/>
              </a:spcBef>
              <a:spcAft>
                <a:spcPts val="0"/>
              </a:spcAft>
              <a:buClr>
                <a:schemeClr val="dk1"/>
              </a:buClr>
              <a:buSzPts val="1200"/>
              <a:buFont typeface="Arial"/>
              <a:buChar char="•"/>
            </a:pPr>
            <a:r>
              <a:rPr lang="en-US"/>
              <a:t>These should not be a substitute for plain milk, as they have a high sugar content</a:t>
            </a:r>
            <a:endParaRPr/>
          </a:p>
          <a:p>
            <a:pPr marL="0" lvl="0" indent="0" algn="l" rtl="0">
              <a:spcBef>
                <a:spcPts val="0"/>
              </a:spcBef>
              <a:spcAft>
                <a:spcPts val="0"/>
              </a:spcAft>
              <a:buNone/>
            </a:pPr>
            <a:endParaRPr/>
          </a:p>
        </p:txBody>
      </p:sp>
      <p:sp>
        <p:nvSpPr>
          <p:cNvPr id="609" name="Google Shape;609;p71:notes"/>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49</a:t>
            </a:fld>
            <a:endParaRPr/>
          </a:p>
        </p:txBody>
      </p:sp>
    </p:spTree>
  </p:cSld>
  <p:clrMapOvr>
    <a:masterClrMapping/>
  </p:clrMapOvr>
</p:notes>
</file>

<file path=ppt/notesSlides/notesSlide4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625"/>
        <p:cNvGrpSpPr/>
        <p:nvPr/>
      </p:nvGrpSpPr>
      <p:grpSpPr>
        <a:xfrm>
          <a:off x="0" y="0"/>
          <a:ext cx="0" cy="0"/>
          <a:chOff x="0" y="0"/>
          <a:chExt cx="0" cy="0"/>
        </a:xfrm>
      </p:grpSpPr>
      <p:sp>
        <p:nvSpPr>
          <p:cNvPr id="626" name="Google Shape;626;p73: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627" name="Google Shape;627;p73:notes"/>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p>
            <a:pPr marL="171450" lvl="0" indent="-95250" algn="l" rtl="0">
              <a:spcBef>
                <a:spcPts val="0"/>
              </a:spcBef>
              <a:spcAft>
                <a:spcPts val="0"/>
              </a:spcAft>
              <a:buClr>
                <a:schemeClr val="dk1"/>
              </a:buClr>
              <a:buSzPts val="1200"/>
              <a:buFont typeface="Arial"/>
              <a:buNone/>
            </a:pPr>
            <a:endParaRPr/>
          </a:p>
        </p:txBody>
      </p:sp>
      <p:sp>
        <p:nvSpPr>
          <p:cNvPr id="628" name="Google Shape;628;p73:notes"/>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50</a:t>
            </a:fld>
            <a:endParaRPr/>
          </a:p>
        </p:txBody>
      </p:sp>
    </p:spTree>
  </p:cSld>
  <p:clrMapOvr>
    <a:masterClrMapping/>
  </p:clrMapOvr>
</p:notes>
</file>

<file path=ppt/notesSlides/notesSlide4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647"/>
        <p:cNvGrpSpPr/>
        <p:nvPr/>
      </p:nvGrpSpPr>
      <p:grpSpPr>
        <a:xfrm>
          <a:off x="0" y="0"/>
          <a:ext cx="0" cy="0"/>
          <a:chOff x="0" y="0"/>
          <a:chExt cx="0" cy="0"/>
        </a:xfrm>
      </p:grpSpPr>
      <p:sp>
        <p:nvSpPr>
          <p:cNvPr id="648" name="Google Shape;648;g72d8387fde_0_0: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649" name="Google Shape;649;g72d8387fde_0_0:notes"/>
          <p:cNvSpPr txBox="1">
            <a:spLocks noGrp="1"/>
          </p:cNvSpPr>
          <p:nvPr>
            <p:ph type="body" idx="1"/>
          </p:nvPr>
        </p:nvSpPr>
        <p:spPr>
          <a:xfrm>
            <a:off x="685800" y="4400550"/>
            <a:ext cx="5486400" cy="3600600"/>
          </a:xfrm>
          <a:prstGeom prst="rect">
            <a:avLst/>
          </a:prstGeom>
          <a:noFill/>
          <a:ln>
            <a:noFill/>
          </a:ln>
        </p:spPr>
        <p:txBody>
          <a:bodyPr spcFirstLastPara="1" wrap="square" lIns="91425" tIns="45700" rIns="91425" bIns="45700" anchor="t" anchorCtr="0">
            <a:noAutofit/>
          </a:bodyPr>
          <a:lstStyle/>
          <a:p>
            <a:pPr marL="171450" lvl="0" indent="-171450" algn="l" rtl="0">
              <a:spcBef>
                <a:spcPts val="0"/>
              </a:spcBef>
              <a:spcAft>
                <a:spcPts val="0"/>
              </a:spcAft>
              <a:buClr>
                <a:schemeClr val="dk1"/>
              </a:buClr>
              <a:buSzPts val="1200"/>
              <a:buFont typeface="Arial"/>
              <a:buChar char="•"/>
            </a:pPr>
            <a:r>
              <a:rPr lang="en-US" dirty="0" smtClean="0"/>
              <a:t>These types of products are targeted at kids and promoted as healthy, “on-the-go”, easy snacks</a:t>
            </a:r>
          </a:p>
          <a:p>
            <a:pPr marL="171450" lvl="0" indent="-171450" algn="l" rtl="0">
              <a:spcBef>
                <a:spcPts val="0"/>
              </a:spcBef>
              <a:spcAft>
                <a:spcPts val="0"/>
              </a:spcAft>
              <a:buClr>
                <a:schemeClr val="dk1"/>
              </a:buClr>
              <a:buSzPts val="1200"/>
              <a:buFont typeface="Arial"/>
              <a:buChar char="•"/>
            </a:pPr>
            <a:r>
              <a:rPr lang="en-US" dirty="0" smtClean="0"/>
              <a:t>These products are often very high in sugar</a:t>
            </a:r>
          </a:p>
          <a:p>
            <a:pPr marL="0" lvl="0" indent="0" algn="l" rtl="0">
              <a:spcBef>
                <a:spcPts val="0"/>
              </a:spcBef>
              <a:spcAft>
                <a:spcPts val="0"/>
              </a:spcAft>
              <a:buNone/>
            </a:pPr>
            <a:endParaRPr dirty="0"/>
          </a:p>
        </p:txBody>
      </p:sp>
      <p:sp>
        <p:nvSpPr>
          <p:cNvPr id="650" name="Google Shape;650;g72d8387fde_0_0:notes"/>
          <p:cNvSpPr txBox="1">
            <a:spLocks noGrp="1"/>
          </p:cNvSpPr>
          <p:nvPr>
            <p:ph type="sldNum" idx="12"/>
          </p:nvPr>
        </p:nvSpPr>
        <p:spPr>
          <a:xfrm>
            <a:off x="3884613" y="8685213"/>
            <a:ext cx="2971800" cy="458700"/>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51</a:t>
            </a:fld>
            <a:endParaRPr/>
          </a:p>
        </p:txBody>
      </p:sp>
    </p:spTree>
  </p:cSld>
  <p:clrMapOvr>
    <a:masterClrMapping/>
  </p:clrMapOvr>
</p:notes>
</file>

<file path=ppt/notesSlides/notesSlide4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661"/>
        <p:cNvGrpSpPr/>
        <p:nvPr/>
      </p:nvGrpSpPr>
      <p:grpSpPr>
        <a:xfrm>
          <a:off x="0" y="0"/>
          <a:ext cx="0" cy="0"/>
          <a:chOff x="0" y="0"/>
          <a:chExt cx="0" cy="0"/>
        </a:xfrm>
      </p:grpSpPr>
      <p:sp>
        <p:nvSpPr>
          <p:cNvPr id="662" name="Google Shape;662;g82b24554b6_0_27: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663" name="Google Shape;663;g82b24554b6_0_27:notes"/>
          <p:cNvSpPr txBox="1">
            <a:spLocks noGrp="1"/>
          </p:cNvSpPr>
          <p:nvPr>
            <p:ph type="body" idx="1"/>
          </p:nvPr>
        </p:nvSpPr>
        <p:spPr>
          <a:xfrm>
            <a:off x="685800" y="4400550"/>
            <a:ext cx="5486400" cy="3600600"/>
          </a:xfrm>
          <a:prstGeom prst="rect">
            <a:avLst/>
          </a:prstGeom>
        </p:spPr>
        <p:txBody>
          <a:bodyPr spcFirstLastPara="1" wrap="square" lIns="91425" tIns="45700" rIns="91425" bIns="45700" anchor="t" anchorCtr="0">
            <a:noAutofit/>
          </a:bodyPr>
          <a:lstStyle/>
          <a:p>
            <a:pPr marL="457200" lvl="0" indent="-317500" algn="l" rtl="0">
              <a:spcBef>
                <a:spcPts val="0"/>
              </a:spcBef>
              <a:spcAft>
                <a:spcPts val="0"/>
              </a:spcAft>
              <a:buSzPts val="1400"/>
              <a:buChar char="●"/>
            </a:pPr>
            <a:r>
              <a:rPr lang="en-US"/>
              <a:t>Try buying plain, unsweetened yogurt and add your own fruits, granola, nuts, and even a little honey or maple syrup-- it will have a lot less sugar than store bought yogurt!</a:t>
            </a:r>
            <a:endParaRPr/>
          </a:p>
          <a:p>
            <a:pPr marL="457200" lvl="0" indent="-317500" algn="l" rtl="0">
              <a:spcBef>
                <a:spcPts val="0"/>
              </a:spcBef>
              <a:spcAft>
                <a:spcPts val="0"/>
              </a:spcAft>
              <a:buSzPts val="1400"/>
              <a:buChar char="●"/>
            </a:pPr>
            <a:r>
              <a:rPr lang="en-US"/>
              <a:t>Add fruit to your cottage cheese--- it’s a great source of protein but watch for high sodium</a:t>
            </a:r>
            <a:endParaRPr/>
          </a:p>
        </p:txBody>
      </p:sp>
      <p:sp>
        <p:nvSpPr>
          <p:cNvPr id="664" name="Google Shape;664;g82b24554b6_0_27:notes"/>
          <p:cNvSpPr txBox="1">
            <a:spLocks noGrp="1"/>
          </p:cNvSpPr>
          <p:nvPr>
            <p:ph type="sldNum" idx="12"/>
          </p:nvPr>
        </p:nvSpPr>
        <p:spPr>
          <a:xfrm>
            <a:off x="3884613" y="8685213"/>
            <a:ext cx="2971800" cy="458700"/>
          </a:xfrm>
          <a:prstGeom prst="rect">
            <a:avLst/>
          </a:prstGeom>
        </p:spPr>
        <p:txBody>
          <a:bodyPr spcFirstLastPara="1" wrap="square" lIns="91425" tIns="45700" rIns="91425" bIns="45700" anchor="b" anchorCtr="0">
            <a:noAutofit/>
          </a:bodyPr>
          <a:lstStyle/>
          <a:p>
            <a:pPr marL="0" lvl="0" indent="0" algn="r" rtl="0">
              <a:spcBef>
                <a:spcPts val="0"/>
              </a:spcBef>
              <a:spcAft>
                <a:spcPts val="0"/>
              </a:spcAft>
              <a:buClr>
                <a:srgbClr val="000000"/>
              </a:buClr>
              <a:buFont typeface="Arial"/>
              <a:buNone/>
            </a:pPr>
            <a:fld id="{00000000-1234-1234-1234-123412341234}" type="slidenum">
              <a:rPr lang="en-US"/>
              <a:t>52</a:t>
            </a:fld>
            <a:endParaRPr/>
          </a:p>
        </p:txBody>
      </p:sp>
    </p:spTree>
  </p:cSld>
  <p:clrMapOvr>
    <a:masterClrMapping/>
  </p:clrMapOvr>
</p:notes>
</file>

<file path=ppt/notesSlides/notesSlide4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670"/>
        <p:cNvGrpSpPr/>
        <p:nvPr/>
      </p:nvGrpSpPr>
      <p:grpSpPr>
        <a:xfrm>
          <a:off x="0" y="0"/>
          <a:ext cx="0" cy="0"/>
          <a:chOff x="0" y="0"/>
          <a:chExt cx="0" cy="0"/>
        </a:xfrm>
      </p:grpSpPr>
      <p:sp>
        <p:nvSpPr>
          <p:cNvPr id="671" name="Google Shape;671;p75:notes"/>
          <p:cNvSpPr txBox="1">
            <a:spLocks noGrp="1"/>
          </p:cNvSpPr>
          <p:nvPr>
            <p:ph type="body" idx="1"/>
          </p:nvPr>
        </p:nvSpPr>
        <p:spPr>
          <a:xfrm>
            <a:off x="685800" y="4400550"/>
            <a:ext cx="5486400" cy="360045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672" name="Google Shape;672;p75: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5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681"/>
        <p:cNvGrpSpPr/>
        <p:nvPr/>
      </p:nvGrpSpPr>
      <p:grpSpPr>
        <a:xfrm>
          <a:off x="0" y="0"/>
          <a:ext cx="0" cy="0"/>
          <a:chOff x="0" y="0"/>
          <a:chExt cx="0" cy="0"/>
        </a:xfrm>
      </p:grpSpPr>
      <p:sp>
        <p:nvSpPr>
          <p:cNvPr id="682" name="Google Shape;682;p77:notes"/>
          <p:cNvSpPr txBox="1">
            <a:spLocks noGrp="1"/>
          </p:cNvSpPr>
          <p:nvPr>
            <p:ph type="body" idx="1"/>
          </p:nvPr>
        </p:nvSpPr>
        <p:spPr>
          <a:xfrm>
            <a:off x="685800" y="4400550"/>
            <a:ext cx="5486400" cy="360045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683" name="Google Shape;683;p77: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5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686"/>
        <p:cNvGrpSpPr/>
        <p:nvPr/>
      </p:nvGrpSpPr>
      <p:grpSpPr>
        <a:xfrm>
          <a:off x="0" y="0"/>
          <a:ext cx="0" cy="0"/>
          <a:chOff x="0" y="0"/>
          <a:chExt cx="0" cy="0"/>
        </a:xfrm>
      </p:grpSpPr>
      <p:sp>
        <p:nvSpPr>
          <p:cNvPr id="687" name="Google Shape;687;p78:notes"/>
          <p:cNvSpPr txBox="1">
            <a:spLocks noGrp="1"/>
          </p:cNvSpPr>
          <p:nvPr>
            <p:ph type="body" idx="1"/>
          </p:nvPr>
        </p:nvSpPr>
        <p:spPr>
          <a:xfrm>
            <a:off x="685800" y="4400550"/>
            <a:ext cx="5486400" cy="360045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688" name="Google Shape;688;p78: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5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696"/>
        <p:cNvGrpSpPr/>
        <p:nvPr/>
      </p:nvGrpSpPr>
      <p:grpSpPr>
        <a:xfrm>
          <a:off x="0" y="0"/>
          <a:ext cx="0" cy="0"/>
          <a:chOff x="0" y="0"/>
          <a:chExt cx="0" cy="0"/>
        </a:xfrm>
      </p:grpSpPr>
      <p:sp>
        <p:nvSpPr>
          <p:cNvPr id="697" name="Google Shape;697;p79: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698" name="Google Shape;698;p79:notes"/>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p>
            <a:pPr marL="171450" marR="0" lvl="0" indent="-171450" algn="l" rtl="0">
              <a:lnSpc>
                <a:spcPct val="100000"/>
              </a:lnSpc>
              <a:spcBef>
                <a:spcPts val="0"/>
              </a:spcBef>
              <a:spcAft>
                <a:spcPts val="0"/>
              </a:spcAft>
              <a:buClr>
                <a:schemeClr val="dk1"/>
              </a:buClr>
              <a:buSzPts val="1200"/>
              <a:buFont typeface="Arial"/>
              <a:buChar char="•"/>
            </a:pPr>
            <a:r>
              <a:rPr lang="en-US"/>
              <a:t>US dietary guidelines: limit intake to less than 10% of their calorie intake. For a person eating 2,000 calories per day, this would equal 200 calories (50 grams of sugar) or about 12.5 teaspoons</a:t>
            </a:r>
            <a:endParaRPr/>
          </a:p>
          <a:p>
            <a:pPr marL="171450" marR="0" lvl="0" indent="-95250" algn="l" rtl="0">
              <a:lnSpc>
                <a:spcPct val="100000"/>
              </a:lnSpc>
              <a:spcBef>
                <a:spcPts val="0"/>
              </a:spcBef>
              <a:spcAft>
                <a:spcPts val="0"/>
              </a:spcAft>
              <a:buClr>
                <a:schemeClr val="dk1"/>
              </a:buClr>
              <a:buSzPts val="1200"/>
              <a:buFont typeface="Arial"/>
              <a:buNone/>
            </a:pPr>
            <a:endParaRPr/>
          </a:p>
          <a:p>
            <a:pPr marL="0" lvl="0" indent="0" algn="l" rtl="0">
              <a:spcBef>
                <a:spcPts val="0"/>
              </a:spcBef>
              <a:spcAft>
                <a:spcPts val="0"/>
              </a:spcAft>
              <a:buNone/>
            </a:pPr>
            <a:endParaRPr/>
          </a:p>
        </p:txBody>
      </p:sp>
      <p:sp>
        <p:nvSpPr>
          <p:cNvPr id="699" name="Google Shape;699;p79:notes"/>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56</a:t>
            </a:fld>
            <a:endParaRPr/>
          </a:p>
        </p:txBody>
      </p:sp>
    </p:spTree>
  </p:cSld>
  <p:clrMapOvr>
    <a:masterClrMapping/>
  </p:clrMapOvr>
</p:notes>
</file>

<file path=ppt/notesSlides/notesSlide5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17"/>
        <p:cNvGrpSpPr/>
        <p:nvPr/>
      </p:nvGrpSpPr>
      <p:grpSpPr>
        <a:xfrm>
          <a:off x="0" y="0"/>
          <a:ext cx="0" cy="0"/>
          <a:chOff x="0" y="0"/>
          <a:chExt cx="0" cy="0"/>
        </a:xfrm>
      </p:grpSpPr>
      <p:sp>
        <p:nvSpPr>
          <p:cNvPr id="718" name="Google Shape;718;g82b2455149_0_32: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719" name="Google Shape;719;g82b2455149_0_32:notes"/>
          <p:cNvSpPr txBox="1">
            <a:spLocks noGrp="1"/>
          </p:cNvSpPr>
          <p:nvPr>
            <p:ph type="body" idx="1"/>
          </p:nvPr>
        </p:nvSpPr>
        <p:spPr>
          <a:xfrm>
            <a:off x="685800" y="4400550"/>
            <a:ext cx="5486400" cy="3600600"/>
          </a:xfrm>
          <a:prstGeom prst="rect">
            <a:avLst/>
          </a:prstGeom>
          <a:noFill/>
          <a:ln>
            <a:noFill/>
          </a:ln>
        </p:spPr>
        <p:txBody>
          <a:bodyPr spcFirstLastPara="1" wrap="square" lIns="91425" tIns="45700" rIns="91425" bIns="45700" anchor="t" anchorCtr="0">
            <a:noAutofit/>
          </a:bodyPr>
          <a:lstStyle/>
          <a:p>
            <a:pPr marL="0" lvl="0" indent="-76200" algn="l" rtl="0">
              <a:lnSpc>
                <a:spcPct val="115000"/>
              </a:lnSpc>
              <a:spcBef>
                <a:spcPts val="0"/>
              </a:spcBef>
              <a:spcAft>
                <a:spcPts val="0"/>
              </a:spcAft>
              <a:buClr>
                <a:schemeClr val="dk1"/>
              </a:buClr>
              <a:buSzPts val="1200"/>
              <a:buFont typeface="Calibri"/>
              <a:buChar char="•"/>
            </a:pPr>
            <a:r>
              <a:rPr lang="en-US">
                <a:solidFill>
                  <a:srgbClr val="222328"/>
                </a:solidFill>
                <a:highlight>
                  <a:srgbClr val="FFFFFF"/>
                </a:highlight>
              </a:rPr>
              <a:t> Kids 2-18 should have less than 25 grams or 6 teaspoons of added sugar daily for a healthy heart.</a:t>
            </a:r>
            <a:endParaRPr>
              <a:solidFill>
                <a:srgbClr val="222328"/>
              </a:solidFill>
              <a:highlight>
                <a:srgbClr val="FFFFFF"/>
              </a:highlight>
            </a:endParaRPr>
          </a:p>
          <a:p>
            <a:pPr marL="0" lvl="0" indent="-76200" algn="l" rtl="0">
              <a:lnSpc>
                <a:spcPct val="115000"/>
              </a:lnSpc>
              <a:spcBef>
                <a:spcPts val="0"/>
              </a:spcBef>
              <a:spcAft>
                <a:spcPts val="0"/>
              </a:spcAft>
              <a:buClr>
                <a:schemeClr val="dk1"/>
              </a:buClr>
              <a:buSzPts val="1200"/>
              <a:buFont typeface="Calibri"/>
              <a:buChar char="•"/>
            </a:pPr>
            <a:r>
              <a:rPr lang="en-US">
                <a:solidFill>
                  <a:srgbClr val="222328"/>
                </a:solidFill>
                <a:highlight>
                  <a:srgbClr val="FFFFFF"/>
                </a:highlight>
              </a:rPr>
              <a:t> SOURCE: American Heart Association statement Added Sugars and Cardiovascular Disease Risk in Children.</a:t>
            </a:r>
            <a:endParaRPr/>
          </a:p>
          <a:p>
            <a:pPr marL="171450" marR="0" lvl="0" indent="-95250" algn="l" rtl="0">
              <a:lnSpc>
                <a:spcPct val="100000"/>
              </a:lnSpc>
              <a:spcBef>
                <a:spcPts val="1200"/>
              </a:spcBef>
              <a:spcAft>
                <a:spcPts val="0"/>
              </a:spcAft>
              <a:buClr>
                <a:schemeClr val="dk1"/>
              </a:buClr>
              <a:buSzPts val="1200"/>
              <a:buFont typeface="Arial"/>
              <a:buNone/>
            </a:pPr>
            <a:endParaRPr/>
          </a:p>
          <a:p>
            <a:pPr marL="0" lvl="0" indent="0" algn="l" rtl="0">
              <a:spcBef>
                <a:spcPts val="0"/>
              </a:spcBef>
              <a:spcAft>
                <a:spcPts val="0"/>
              </a:spcAft>
              <a:buNone/>
            </a:pPr>
            <a:endParaRPr/>
          </a:p>
        </p:txBody>
      </p:sp>
      <p:sp>
        <p:nvSpPr>
          <p:cNvPr id="720" name="Google Shape;720;g82b2455149_0_32:notes"/>
          <p:cNvSpPr txBox="1">
            <a:spLocks noGrp="1"/>
          </p:cNvSpPr>
          <p:nvPr>
            <p:ph type="sldNum" idx="12"/>
          </p:nvPr>
        </p:nvSpPr>
        <p:spPr>
          <a:xfrm>
            <a:off x="3884613" y="8685213"/>
            <a:ext cx="2971800" cy="458700"/>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57</a:t>
            </a:fld>
            <a:endParaRPr/>
          </a:p>
        </p:txBody>
      </p:sp>
    </p:spTree>
  </p:cSld>
  <p:clrMapOvr>
    <a:masterClrMapping/>
  </p:clrMapOvr>
</p:notes>
</file>

<file path=ppt/notesSlides/notesSlide5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32"/>
        <p:cNvGrpSpPr/>
        <p:nvPr/>
      </p:nvGrpSpPr>
      <p:grpSpPr>
        <a:xfrm>
          <a:off x="0" y="0"/>
          <a:ext cx="0" cy="0"/>
          <a:chOff x="0" y="0"/>
          <a:chExt cx="0" cy="0"/>
        </a:xfrm>
      </p:grpSpPr>
      <p:sp>
        <p:nvSpPr>
          <p:cNvPr id="733" name="Google Shape;733;p80: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734" name="Google Shape;734;p80:notes"/>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p>
            <a:pPr marL="171450" lvl="0" indent="-171450" algn="l" rtl="0">
              <a:spcBef>
                <a:spcPts val="0"/>
              </a:spcBef>
              <a:spcAft>
                <a:spcPts val="0"/>
              </a:spcAft>
              <a:buClr>
                <a:schemeClr val="dk1"/>
              </a:buClr>
              <a:buSzPts val="1200"/>
              <a:buFont typeface="Arial"/>
              <a:buChar char="•"/>
            </a:pPr>
            <a:r>
              <a:rPr lang="en-US"/>
              <a:t>What do you drink?</a:t>
            </a:r>
            <a:endParaRPr/>
          </a:p>
          <a:p>
            <a:pPr marL="171450" lvl="0" indent="-171450" algn="l" rtl="0">
              <a:spcBef>
                <a:spcPts val="0"/>
              </a:spcBef>
              <a:spcAft>
                <a:spcPts val="0"/>
              </a:spcAft>
              <a:buClr>
                <a:schemeClr val="dk1"/>
              </a:buClr>
              <a:buSzPts val="1200"/>
              <a:buFont typeface="Arial"/>
              <a:buChar char="•"/>
            </a:pPr>
            <a:r>
              <a:rPr lang="en-US"/>
              <a:t>What on here surprised you?</a:t>
            </a:r>
            <a:endParaRPr/>
          </a:p>
          <a:p>
            <a:pPr marL="171450" lvl="0" indent="-171450" algn="l" rtl="0">
              <a:spcBef>
                <a:spcPts val="0"/>
              </a:spcBef>
              <a:spcAft>
                <a:spcPts val="0"/>
              </a:spcAft>
              <a:buClr>
                <a:schemeClr val="dk1"/>
              </a:buClr>
              <a:buSzPts val="1200"/>
              <a:buFont typeface="Arial"/>
              <a:buChar char="•"/>
            </a:pPr>
            <a:r>
              <a:rPr lang="en-US"/>
              <a:t>Note– 100% juice and milk have naturally occurring sugar</a:t>
            </a:r>
            <a:endParaRPr/>
          </a:p>
          <a:p>
            <a:pPr marL="171450" lvl="0" indent="-171450" algn="l" rtl="0">
              <a:spcBef>
                <a:spcPts val="0"/>
              </a:spcBef>
              <a:spcAft>
                <a:spcPts val="0"/>
              </a:spcAft>
              <a:buClr>
                <a:schemeClr val="dk1"/>
              </a:buClr>
              <a:buSzPts val="1200"/>
              <a:buFont typeface="Arial"/>
              <a:buChar char="•"/>
            </a:pPr>
            <a:r>
              <a:rPr lang="en-US"/>
              <a:t>Coffee does not have sugar naturally</a:t>
            </a:r>
            <a:endParaRPr/>
          </a:p>
          <a:p>
            <a:pPr marL="171450" lvl="0" indent="-95250" algn="l" rtl="0">
              <a:spcBef>
                <a:spcPts val="0"/>
              </a:spcBef>
              <a:spcAft>
                <a:spcPts val="0"/>
              </a:spcAft>
              <a:buClr>
                <a:schemeClr val="dk1"/>
              </a:buClr>
              <a:buSzPts val="1200"/>
              <a:buFont typeface="Arial"/>
              <a:buNone/>
            </a:pPr>
            <a:endParaRPr/>
          </a:p>
        </p:txBody>
      </p:sp>
      <p:sp>
        <p:nvSpPr>
          <p:cNvPr id="735" name="Google Shape;735;p80:notes"/>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58</a:t>
            </a:fld>
            <a:endParaRPr/>
          </a:p>
        </p:txBody>
      </p:sp>
    </p:spTree>
  </p:cSld>
  <p:clrMapOvr>
    <a:masterClrMapping/>
  </p:clrMapOvr>
</p:notes>
</file>

<file path=ppt/notesSlides/notesSlide5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49"/>
        <p:cNvGrpSpPr/>
        <p:nvPr/>
      </p:nvGrpSpPr>
      <p:grpSpPr>
        <a:xfrm>
          <a:off x="0" y="0"/>
          <a:ext cx="0" cy="0"/>
          <a:chOff x="0" y="0"/>
          <a:chExt cx="0" cy="0"/>
        </a:xfrm>
      </p:grpSpPr>
      <p:sp>
        <p:nvSpPr>
          <p:cNvPr id="750" name="Google Shape;750;g72d8387fde_0_42: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751" name="Google Shape;751;g72d8387fde_0_42:notes"/>
          <p:cNvSpPr txBox="1">
            <a:spLocks noGrp="1"/>
          </p:cNvSpPr>
          <p:nvPr>
            <p:ph type="body" idx="1"/>
          </p:nvPr>
        </p:nvSpPr>
        <p:spPr>
          <a:xfrm>
            <a:off x="685800" y="4400550"/>
            <a:ext cx="5486400" cy="3600600"/>
          </a:xfrm>
          <a:prstGeom prst="rect">
            <a:avLst/>
          </a:prstGeom>
          <a:noFill/>
          <a:ln>
            <a:noFill/>
          </a:ln>
        </p:spPr>
        <p:txBody>
          <a:bodyPr spcFirstLastPara="1" wrap="square" lIns="91425" tIns="45700" rIns="91425" bIns="45700" anchor="t" anchorCtr="0">
            <a:noAutofit/>
          </a:bodyPr>
          <a:lstStyle/>
          <a:p>
            <a:pPr marL="171450" lvl="0" indent="-171450" algn="l" rtl="0">
              <a:spcBef>
                <a:spcPts val="0"/>
              </a:spcBef>
              <a:spcAft>
                <a:spcPts val="0"/>
              </a:spcAft>
              <a:buClr>
                <a:schemeClr val="dk1"/>
              </a:buClr>
              <a:buSzPts val="1200"/>
              <a:buFont typeface="Arial"/>
              <a:buChar char="•"/>
            </a:pPr>
            <a:r>
              <a:rPr lang="en-US" dirty="0" smtClean="0"/>
              <a:t>100% juice likely has about 22g of natural sugar per 8oz</a:t>
            </a:r>
          </a:p>
          <a:p>
            <a:pPr marL="171450" lvl="0" indent="-171450" algn="l" rtl="0">
              <a:spcBef>
                <a:spcPts val="0"/>
              </a:spcBef>
              <a:spcAft>
                <a:spcPts val="0"/>
              </a:spcAft>
              <a:buClr>
                <a:schemeClr val="dk1"/>
              </a:buClr>
              <a:buSzPts val="1200"/>
              <a:buFont typeface="Arial"/>
              <a:buChar char="•"/>
            </a:pPr>
            <a:r>
              <a:rPr lang="en-US" dirty="0" smtClean="0"/>
              <a:t>If </a:t>
            </a:r>
            <a:r>
              <a:rPr lang="en-US" dirty="0"/>
              <a:t>you do drink juice, it should be 100% fruit juice</a:t>
            </a:r>
            <a:endParaRPr dirty="0"/>
          </a:p>
          <a:p>
            <a:pPr marL="171450" lvl="0" indent="-171450" algn="l" rtl="0">
              <a:spcBef>
                <a:spcPts val="0"/>
              </a:spcBef>
              <a:spcAft>
                <a:spcPts val="0"/>
              </a:spcAft>
              <a:buClr>
                <a:schemeClr val="dk1"/>
              </a:buClr>
              <a:buSzPts val="1200"/>
              <a:buFont typeface="Arial"/>
              <a:buChar char="•"/>
            </a:pPr>
            <a:r>
              <a:rPr lang="en-US" dirty="0"/>
              <a:t>This can be found on the label</a:t>
            </a:r>
            <a:endParaRPr dirty="0"/>
          </a:p>
          <a:p>
            <a:pPr marL="171450" lvl="0" indent="-171450" algn="l" rtl="0">
              <a:spcBef>
                <a:spcPts val="0"/>
              </a:spcBef>
              <a:spcAft>
                <a:spcPts val="0"/>
              </a:spcAft>
              <a:buClr>
                <a:schemeClr val="dk1"/>
              </a:buClr>
              <a:buSzPts val="1200"/>
              <a:buFont typeface="Arial"/>
              <a:buChar char="•"/>
            </a:pPr>
            <a:r>
              <a:rPr lang="en-US" dirty="0"/>
              <a:t>Young children should have </a:t>
            </a:r>
            <a:r>
              <a:rPr lang="en-US" b="1" dirty="0"/>
              <a:t>no more than 4 </a:t>
            </a:r>
            <a:r>
              <a:rPr lang="en-US" b="1" dirty="0" err="1"/>
              <a:t>oz</a:t>
            </a:r>
            <a:r>
              <a:rPr lang="en-US" b="0" dirty="0"/>
              <a:t> per day</a:t>
            </a:r>
            <a:endParaRPr dirty="0"/>
          </a:p>
          <a:p>
            <a:pPr marL="171450" lvl="0" indent="-171450" algn="l" rtl="0">
              <a:spcBef>
                <a:spcPts val="0"/>
              </a:spcBef>
              <a:spcAft>
                <a:spcPts val="0"/>
              </a:spcAft>
              <a:buClr>
                <a:schemeClr val="dk1"/>
              </a:buClr>
              <a:buSzPts val="1200"/>
              <a:buFont typeface="Arial"/>
              <a:buChar char="•"/>
            </a:pPr>
            <a:r>
              <a:rPr lang="en-US" b="0" dirty="0"/>
              <a:t>In reality, juice should be on occasional thing for children</a:t>
            </a:r>
            <a:endParaRPr dirty="0"/>
          </a:p>
          <a:p>
            <a:pPr marL="171450" lvl="0" indent="-171450" algn="l" rtl="0">
              <a:spcBef>
                <a:spcPts val="0"/>
              </a:spcBef>
              <a:spcAft>
                <a:spcPts val="0"/>
              </a:spcAft>
              <a:buClr>
                <a:schemeClr val="dk1"/>
              </a:buClr>
              <a:buSzPts val="1200"/>
              <a:buFont typeface="Arial"/>
              <a:buChar char="•"/>
            </a:pPr>
            <a:r>
              <a:rPr lang="en-US" b="0" dirty="0"/>
              <a:t>They should really only be drinking milk and water</a:t>
            </a:r>
            <a:endParaRPr dirty="0"/>
          </a:p>
          <a:p>
            <a:pPr marL="171450" lvl="0" indent="-171450" algn="l" rtl="0">
              <a:spcBef>
                <a:spcPts val="0"/>
              </a:spcBef>
              <a:spcAft>
                <a:spcPts val="0"/>
              </a:spcAft>
              <a:buClr>
                <a:schemeClr val="dk1"/>
              </a:buClr>
              <a:buSzPts val="1200"/>
              <a:buFont typeface="Arial"/>
              <a:buChar char="•"/>
            </a:pPr>
            <a:r>
              <a:rPr lang="en-US" b="0" dirty="0"/>
              <a:t>You can also water down juice for kids</a:t>
            </a:r>
            <a:endParaRPr dirty="0"/>
          </a:p>
          <a:p>
            <a:pPr marL="171450" lvl="0" indent="-171450" algn="l" rtl="0">
              <a:spcBef>
                <a:spcPts val="0"/>
              </a:spcBef>
              <a:spcAft>
                <a:spcPts val="0"/>
              </a:spcAft>
              <a:buClr>
                <a:schemeClr val="dk1"/>
              </a:buClr>
              <a:buSzPts val="1200"/>
              <a:buFont typeface="Arial"/>
              <a:buChar char="•"/>
            </a:pPr>
            <a:r>
              <a:rPr lang="en-US" b="0" dirty="0"/>
              <a:t>“Juice cocktail” means a mix of different things– typically has added sugar</a:t>
            </a:r>
            <a:endParaRPr dirty="0"/>
          </a:p>
        </p:txBody>
      </p:sp>
      <p:sp>
        <p:nvSpPr>
          <p:cNvPr id="752" name="Google Shape;752;g72d8387fde_0_42:notes"/>
          <p:cNvSpPr txBox="1">
            <a:spLocks noGrp="1"/>
          </p:cNvSpPr>
          <p:nvPr>
            <p:ph type="sldNum" idx="12"/>
          </p:nvPr>
        </p:nvSpPr>
        <p:spPr>
          <a:xfrm>
            <a:off x="3884613" y="8685213"/>
            <a:ext cx="2971800" cy="458700"/>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59</a:t>
            </a:fld>
            <a:endParaRPr/>
          </a:p>
        </p:txBody>
      </p:sp>
    </p:spTree>
  </p:cSld>
  <p:clrMapOvr>
    <a:masterClrMapping/>
  </p:clrMapOvr>
</p:notes>
</file>

<file path=ppt/notesSlides/notesSlide5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64"/>
        <p:cNvGrpSpPr/>
        <p:nvPr/>
      </p:nvGrpSpPr>
      <p:grpSpPr>
        <a:xfrm>
          <a:off x="0" y="0"/>
          <a:ext cx="0" cy="0"/>
          <a:chOff x="0" y="0"/>
          <a:chExt cx="0" cy="0"/>
        </a:xfrm>
      </p:grpSpPr>
      <p:sp>
        <p:nvSpPr>
          <p:cNvPr id="765" name="Google Shape;765;g82b2455149_0_19: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766" name="Google Shape;766;g82b2455149_0_19:notes"/>
          <p:cNvSpPr txBox="1">
            <a:spLocks noGrp="1"/>
          </p:cNvSpPr>
          <p:nvPr>
            <p:ph type="body" idx="1"/>
          </p:nvPr>
        </p:nvSpPr>
        <p:spPr>
          <a:xfrm>
            <a:off x="685800" y="4400550"/>
            <a:ext cx="5486400" cy="360060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r>
              <a:rPr lang="en-US" b="1">
                <a:solidFill>
                  <a:srgbClr val="0000FF"/>
                </a:solidFill>
              </a:rPr>
              <a:t>Q: About how many whole oranges do you think it takes to make one, 8 oz, glass of juice?</a:t>
            </a:r>
            <a:endParaRPr b="1">
              <a:solidFill>
                <a:srgbClr val="0000FF"/>
              </a:solidFill>
            </a:endParaRPr>
          </a:p>
        </p:txBody>
      </p:sp>
      <p:sp>
        <p:nvSpPr>
          <p:cNvPr id="767" name="Google Shape;767;g82b2455149_0_19:notes"/>
          <p:cNvSpPr txBox="1">
            <a:spLocks noGrp="1"/>
          </p:cNvSpPr>
          <p:nvPr>
            <p:ph type="sldNum" idx="12"/>
          </p:nvPr>
        </p:nvSpPr>
        <p:spPr>
          <a:xfrm>
            <a:off x="3884613" y="8685213"/>
            <a:ext cx="2971800" cy="458700"/>
          </a:xfrm>
          <a:prstGeom prst="rect">
            <a:avLst/>
          </a:prstGeom>
        </p:spPr>
        <p:txBody>
          <a:bodyPr spcFirstLastPara="1" wrap="square" lIns="91425" tIns="45700" rIns="91425" bIns="45700" anchor="b" anchorCtr="0">
            <a:noAutofit/>
          </a:bodyPr>
          <a:lstStyle/>
          <a:p>
            <a:pPr marL="0" lvl="0" indent="0" algn="r" rtl="0">
              <a:spcBef>
                <a:spcPts val="0"/>
              </a:spcBef>
              <a:spcAft>
                <a:spcPts val="0"/>
              </a:spcAft>
              <a:buClr>
                <a:srgbClr val="000000"/>
              </a:buClr>
              <a:buFont typeface="Arial"/>
              <a:buNone/>
            </a:pPr>
            <a:fld id="{00000000-1234-1234-1234-123412341234}" type="slidenum">
              <a:rPr lang="en-US"/>
              <a:t>60</a:t>
            </a:fld>
            <a:endParaRPr/>
          </a:p>
        </p:txBody>
      </p:sp>
    </p:spTree>
  </p:cSld>
  <p:clrMapOvr>
    <a:masterClrMapping/>
  </p:clrMapOvr>
</p:notes>
</file>

<file path=ppt/notesSlides/notesSlide5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73"/>
        <p:cNvGrpSpPr/>
        <p:nvPr/>
      </p:nvGrpSpPr>
      <p:grpSpPr>
        <a:xfrm>
          <a:off x="0" y="0"/>
          <a:ext cx="0" cy="0"/>
          <a:chOff x="0" y="0"/>
          <a:chExt cx="0" cy="0"/>
        </a:xfrm>
      </p:grpSpPr>
      <p:sp>
        <p:nvSpPr>
          <p:cNvPr id="774" name="Google Shape;774;g72d8387fde_0_13: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775" name="Google Shape;775;g72d8387fde_0_13:notes"/>
          <p:cNvSpPr txBox="1">
            <a:spLocks noGrp="1"/>
          </p:cNvSpPr>
          <p:nvPr>
            <p:ph type="body" idx="1"/>
          </p:nvPr>
        </p:nvSpPr>
        <p:spPr>
          <a:xfrm>
            <a:off x="685800" y="4400550"/>
            <a:ext cx="5486400" cy="3600600"/>
          </a:xfrm>
          <a:prstGeom prst="rect">
            <a:avLst/>
          </a:prstGeom>
        </p:spPr>
        <p:txBody>
          <a:bodyPr spcFirstLastPara="1" wrap="square" lIns="91425" tIns="45700" rIns="91425" bIns="45700" anchor="t" anchorCtr="0">
            <a:noAutofit/>
          </a:bodyPr>
          <a:lstStyle/>
          <a:p>
            <a:pPr marL="457200" lvl="0" indent="-317500" algn="l" rtl="0">
              <a:spcBef>
                <a:spcPts val="0"/>
              </a:spcBef>
              <a:spcAft>
                <a:spcPts val="0"/>
              </a:spcAft>
              <a:buSzPts val="1400"/>
              <a:buChar char="●"/>
            </a:pPr>
            <a:r>
              <a:rPr lang="en-US" dirty="0"/>
              <a:t>It takes about 4-5 full sized oranges to make one 8 </a:t>
            </a:r>
            <a:r>
              <a:rPr lang="en-US" dirty="0" err="1"/>
              <a:t>oz</a:t>
            </a:r>
            <a:r>
              <a:rPr lang="en-US" dirty="0"/>
              <a:t> glass of orange juice</a:t>
            </a:r>
            <a:endParaRPr dirty="0"/>
          </a:p>
          <a:p>
            <a:pPr marL="457200" lvl="0" indent="-317500" algn="l" rtl="0">
              <a:spcBef>
                <a:spcPts val="0"/>
              </a:spcBef>
              <a:spcAft>
                <a:spcPts val="0"/>
              </a:spcAft>
              <a:buSzPts val="1400"/>
              <a:buChar char="●"/>
            </a:pPr>
            <a:r>
              <a:rPr lang="en-US" dirty="0"/>
              <a:t>Remember that a small child probably wouldn’t eat 2-4 oranges in one sitting!</a:t>
            </a:r>
            <a:endParaRPr dirty="0"/>
          </a:p>
          <a:p>
            <a:pPr marL="457200" lvl="0" indent="-317500" algn="l" rtl="0">
              <a:spcBef>
                <a:spcPts val="0"/>
              </a:spcBef>
              <a:spcAft>
                <a:spcPts val="0"/>
              </a:spcAft>
              <a:buSzPts val="1400"/>
              <a:buChar char="●"/>
            </a:pPr>
            <a:r>
              <a:rPr lang="en-US" dirty="0"/>
              <a:t>When thinking about serving 100% juice for children, remember that it’s still a very high concentration of natural sugar without the fiber and other nutrients from eating the whole fruit</a:t>
            </a:r>
            <a:endParaRPr dirty="0"/>
          </a:p>
        </p:txBody>
      </p:sp>
      <p:sp>
        <p:nvSpPr>
          <p:cNvPr id="776" name="Google Shape;776;g72d8387fde_0_13:notes"/>
          <p:cNvSpPr txBox="1">
            <a:spLocks noGrp="1"/>
          </p:cNvSpPr>
          <p:nvPr>
            <p:ph type="sldNum" idx="12"/>
          </p:nvPr>
        </p:nvSpPr>
        <p:spPr>
          <a:xfrm>
            <a:off x="3884613" y="8685213"/>
            <a:ext cx="2971800" cy="458700"/>
          </a:xfrm>
          <a:prstGeom prst="rect">
            <a:avLst/>
          </a:prstGeom>
        </p:spPr>
        <p:txBody>
          <a:bodyPr spcFirstLastPara="1" wrap="square" lIns="91425" tIns="45700" rIns="91425" bIns="45700" anchor="b" anchorCtr="0">
            <a:noAutofit/>
          </a:bodyPr>
          <a:lstStyle/>
          <a:p>
            <a:pPr marL="0" lvl="0" indent="0" algn="r" rtl="0">
              <a:spcBef>
                <a:spcPts val="0"/>
              </a:spcBef>
              <a:spcAft>
                <a:spcPts val="0"/>
              </a:spcAft>
              <a:buClr>
                <a:srgbClr val="000000"/>
              </a:buClr>
              <a:buFont typeface="Arial"/>
              <a:buNone/>
            </a:pPr>
            <a:fld id="{00000000-1234-1234-1234-123412341234}" type="slidenum">
              <a:rPr lang="en-US"/>
              <a:t>61</a:t>
            </a:fld>
            <a:endParaRPr/>
          </a:p>
        </p:txBody>
      </p:sp>
    </p:spTree>
  </p:cSld>
  <p:clrMapOvr>
    <a:masterClrMapping/>
  </p:clrMapOvr>
</p:notes>
</file>

<file path=ppt/notesSlides/notesSlide5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84"/>
        <p:cNvGrpSpPr/>
        <p:nvPr/>
      </p:nvGrpSpPr>
      <p:grpSpPr>
        <a:xfrm>
          <a:off x="0" y="0"/>
          <a:ext cx="0" cy="0"/>
          <a:chOff x="0" y="0"/>
          <a:chExt cx="0" cy="0"/>
        </a:xfrm>
      </p:grpSpPr>
      <p:sp>
        <p:nvSpPr>
          <p:cNvPr id="785" name="Google Shape;785;p82: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786" name="Google Shape;786;p82:notes"/>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p>
            <a:pPr marL="171450" lvl="0" indent="-171450" algn="l" rtl="0">
              <a:spcBef>
                <a:spcPts val="0"/>
              </a:spcBef>
              <a:spcAft>
                <a:spcPts val="0"/>
              </a:spcAft>
              <a:buClr>
                <a:schemeClr val="dk1"/>
              </a:buClr>
              <a:buSzPts val="1200"/>
              <a:buFont typeface="Arial"/>
              <a:buChar char="•"/>
            </a:pPr>
            <a:r>
              <a:rPr lang="en-US"/>
              <a:t>Tap water is </a:t>
            </a:r>
            <a:r>
              <a:rPr lang="en-US" b="1"/>
              <a:t>safe</a:t>
            </a:r>
            <a:r>
              <a:rPr lang="en-US" b="0"/>
              <a:t> and </a:t>
            </a:r>
            <a:r>
              <a:rPr lang="en-US" b="1"/>
              <a:t>free</a:t>
            </a:r>
            <a:endParaRPr/>
          </a:p>
          <a:p>
            <a:pPr marL="171450" lvl="0" indent="-171450" algn="l" rtl="0">
              <a:spcBef>
                <a:spcPts val="0"/>
              </a:spcBef>
              <a:spcAft>
                <a:spcPts val="0"/>
              </a:spcAft>
              <a:buClr>
                <a:schemeClr val="dk1"/>
              </a:buClr>
              <a:buSzPts val="1200"/>
              <a:buFont typeface="Arial"/>
              <a:buChar char="•"/>
            </a:pPr>
            <a:r>
              <a:rPr lang="en-US" b="0"/>
              <a:t>It is the healthiest option for you and your children</a:t>
            </a:r>
            <a:endParaRPr/>
          </a:p>
          <a:p>
            <a:pPr marL="171450" lvl="0" indent="-171450" algn="l" rtl="0">
              <a:spcBef>
                <a:spcPts val="0"/>
              </a:spcBef>
              <a:spcAft>
                <a:spcPts val="0"/>
              </a:spcAft>
              <a:buClr>
                <a:schemeClr val="dk1"/>
              </a:buClr>
              <a:buSzPts val="1200"/>
              <a:buFont typeface="Arial"/>
              <a:buChar char="•"/>
            </a:pPr>
            <a:r>
              <a:rPr lang="en-US" b="0"/>
              <a:t>Sugary drinks are also bad for our teeth– and dental care is</a:t>
            </a:r>
            <a:r>
              <a:rPr lang="en-US" b="1"/>
              <a:t> </a:t>
            </a:r>
            <a:r>
              <a:rPr lang="en-US"/>
              <a:t>expensive</a:t>
            </a:r>
            <a:r>
              <a:rPr lang="en-US" b="0"/>
              <a:t>, so it is important to take care of your teeth</a:t>
            </a:r>
            <a:endParaRPr b="0"/>
          </a:p>
        </p:txBody>
      </p:sp>
      <p:sp>
        <p:nvSpPr>
          <p:cNvPr id="787" name="Google Shape;787;p82:notes"/>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62</a:t>
            </a:fld>
            <a:endParaRPr/>
          </a:p>
        </p:txBody>
      </p:sp>
    </p:spTree>
  </p:cSld>
  <p:clrMapOvr>
    <a:masterClrMapping/>
  </p:clrMapOvr>
</p:notes>
</file>

<file path=ppt/notesSlides/notesSlide5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92"/>
        <p:cNvGrpSpPr/>
        <p:nvPr/>
      </p:nvGrpSpPr>
      <p:grpSpPr>
        <a:xfrm>
          <a:off x="0" y="0"/>
          <a:ext cx="0" cy="0"/>
          <a:chOff x="0" y="0"/>
          <a:chExt cx="0" cy="0"/>
        </a:xfrm>
      </p:grpSpPr>
      <p:sp>
        <p:nvSpPr>
          <p:cNvPr id="793" name="Google Shape;793;g72d8387fde_0_26: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794" name="Google Shape;794;g72d8387fde_0_26:notes"/>
          <p:cNvSpPr txBox="1">
            <a:spLocks noGrp="1"/>
          </p:cNvSpPr>
          <p:nvPr>
            <p:ph type="body" idx="1"/>
          </p:nvPr>
        </p:nvSpPr>
        <p:spPr>
          <a:xfrm>
            <a:off x="685800" y="4400550"/>
            <a:ext cx="5486400" cy="3600600"/>
          </a:xfrm>
          <a:prstGeom prst="rect">
            <a:avLst/>
          </a:prstGeom>
          <a:noFill/>
          <a:ln>
            <a:noFill/>
          </a:ln>
        </p:spPr>
        <p:txBody>
          <a:bodyPr spcFirstLastPara="1" wrap="square" lIns="91425" tIns="45700" rIns="91425" bIns="45700" anchor="t" anchorCtr="0">
            <a:noAutofit/>
          </a:bodyPr>
          <a:lstStyle/>
          <a:p>
            <a:pPr marL="171450" lvl="0" indent="-171450" algn="l" rtl="0">
              <a:spcBef>
                <a:spcPts val="0"/>
              </a:spcBef>
              <a:spcAft>
                <a:spcPts val="0"/>
              </a:spcAft>
              <a:buClr>
                <a:schemeClr val="dk1"/>
              </a:buClr>
              <a:buSzPts val="1200"/>
              <a:buFont typeface="Arial"/>
              <a:buChar char="•"/>
            </a:pPr>
            <a:r>
              <a:rPr lang="en-US"/>
              <a:t>(5 min)</a:t>
            </a:r>
            <a:endParaRPr b="0"/>
          </a:p>
        </p:txBody>
      </p:sp>
      <p:sp>
        <p:nvSpPr>
          <p:cNvPr id="795" name="Google Shape;795;g72d8387fde_0_26:notes"/>
          <p:cNvSpPr txBox="1">
            <a:spLocks noGrp="1"/>
          </p:cNvSpPr>
          <p:nvPr>
            <p:ph type="sldNum" idx="12"/>
          </p:nvPr>
        </p:nvSpPr>
        <p:spPr>
          <a:xfrm>
            <a:off x="3884613" y="8685213"/>
            <a:ext cx="2971800" cy="458700"/>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63</a:t>
            </a:fld>
            <a:endParaRPr/>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matchingName="Title Slide" type="title">
  <p:cSld name="TITLE">
    <p:spTree>
      <p:nvGrpSpPr>
        <p:cNvPr id="1" name="Shape 15"/>
        <p:cNvGrpSpPr/>
        <p:nvPr/>
      </p:nvGrpSpPr>
      <p:grpSpPr>
        <a:xfrm>
          <a:off x="0" y="0"/>
          <a:ext cx="0" cy="0"/>
          <a:chOff x="0" y="0"/>
          <a:chExt cx="0" cy="0"/>
        </a:xfrm>
      </p:grpSpPr>
      <p:sp>
        <p:nvSpPr>
          <p:cNvPr id="16" name="Google Shape;16;p85"/>
          <p:cNvSpPr txBox="1">
            <a:spLocks noGrp="1"/>
          </p:cNvSpPr>
          <p:nvPr>
            <p:ph type="ctrTitle"/>
          </p:nvPr>
        </p:nvSpPr>
        <p:spPr>
          <a:xfrm>
            <a:off x="685800" y="1122363"/>
            <a:ext cx="7772400" cy="2387700"/>
          </a:xfrm>
          <a:prstGeom prst="rect">
            <a:avLst/>
          </a:prstGeom>
          <a:noFill/>
          <a:ln>
            <a:noFill/>
          </a:ln>
        </p:spPr>
        <p:txBody>
          <a:bodyPr spcFirstLastPara="1" wrap="square" lIns="91425" tIns="45700" rIns="91425" bIns="45700" anchor="b" anchorCtr="0">
            <a:noAutofit/>
          </a:bodyPr>
          <a:lstStyle>
            <a:lvl1pPr lvl="0" algn="ctr">
              <a:lnSpc>
                <a:spcPct val="90000"/>
              </a:lnSpc>
              <a:spcBef>
                <a:spcPts val="0"/>
              </a:spcBef>
              <a:spcAft>
                <a:spcPts val="0"/>
              </a:spcAft>
              <a:buClr>
                <a:schemeClr val="dk1"/>
              </a:buClr>
              <a:buSzPts val="6000"/>
              <a:buFont typeface="Calibri"/>
              <a:buNone/>
              <a:defRPr sz="6000"/>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17" name="Google Shape;17;p85"/>
          <p:cNvSpPr txBox="1">
            <a:spLocks noGrp="1"/>
          </p:cNvSpPr>
          <p:nvPr>
            <p:ph type="subTitle" idx="1"/>
          </p:nvPr>
        </p:nvSpPr>
        <p:spPr>
          <a:xfrm>
            <a:off x="1143000" y="3602038"/>
            <a:ext cx="6858000" cy="1655700"/>
          </a:xfrm>
          <a:prstGeom prst="rect">
            <a:avLst/>
          </a:prstGeom>
          <a:noFill/>
          <a:ln>
            <a:noFill/>
          </a:ln>
        </p:spPr>
        <p:txBody>
          <a:bodyPr spcFirstLastPara="1" wrap="square" lIns="91425" tIns="45700" rIns="91425" bIns="45700" anchor="t" anchorCtr="0">
            <a:noAutofit/>
          </a:bodyPr>
          <a:lstStyle>
            <a:lvl1pPr lvl="0" algn="ctr">
              <a:lnSpc>
                <a:spcPct val="90000"/>
              </a:lnSpc>
              <a:spcBef>
                <a:spcPts val="1000"/>
              </a:spcBef>
              <a:spcAft>
                <a:spcPts val="0"/>
              </a:spcAft>
              <a:buClr>
                <a:schemeClr val="dk1"/>
              </a:buClr>
              <a:buSzPts val="2400"/>
              <a:buNone/>
              <a:defRPr sz="2400"/>
            </a:lvl1pPr>
            <a:lvl2pPr lvl="1" algn="ctr">
              <a:lnSpc>
                <a:spcPct val="90000"/>
              </a:lnSpc>
              <a:spcBef>
                <a:spcPts val="500"/>
              </a:spcBef>
              <a:spcAft>
                <a:spcPts val="0"/>
              </a:spcAft>
              <a:buClr>
                <a:schemeClr val="dk1"/>
              </a:buClr>
              <a:buSzPts val="2000"/>
              <a:buNone/>
              <a:defRPr sz="2000"/>
            </a:lvl2pPr>
            <a:lvl3pPr lvl="2" algn="ctr">
              <a:lnSpc>
                <a:spcPct val="90000"/>
              </a:lnSpc>
              <a:spcBef>
                <a:spcPts val="500"/>
              </a:spcBef>
              <a:spcAft>
                <a:spcPts val="0"/>
              </a:spcAft>
              <a:buClr>
                <a:schemeClr val="dk1"/>
              </a:buClr>
              <a:buSzPts val="1800"/>
              <a:buNone/>
              <a:defRPr sz="1800"/>
            </a:lvl3pPr>
            <a:lvl4pPr lvl="3" algn="ctr">
              <a:lnSpc>
                <a:spcPct val="90000"/>
              </a:lnSpc>
              <a:spcBef>
                <a:spcPts val="500"/>
              </a:spcBef>
              <a:spcAft>
                <a:spcPts val="0"/>
              </a:spcAft>
              <a:buClr>
                <a:schemeClr val="dk1"/>
              </a:buClr>
              <a:buSzPts val="1600"/>
              <a:buNone/>
              <a:defRPr sz="1600"/>
            </a:lvl4pPr>
            <a:lvl5pPr lvl="4" algn="ctr">
              <a:lnSpc>
                <a:spcPct val="90000"/>
              </a:lnSpc>
              <a:spcBef>
                <a:spcPts val="500"/>
              </a:spcBef>
              <a:spcAft>
                <a:spcPts val="0"/>
              </a:spcAft>
              <a:buClr>
                <a:schemeClr val="dk1"/>
              </a:buClr>
              <a:buSzPts val="1600"/>
              <a:buNone/>
              <a:defRPr sz="1600"/>
            </a:lvl5pPr>
            <a:lvl6pPr lvl="5" algn="ctr">
              <a:lnSpc>
                <a:spcPct val="90000"/>
              </a:lnSpc>
              <a:spcBef>
                <a:spcPts val="500"/>
              </a:spcBef>
              <a:spcAft>
                <a:spcPts val="0"/>
              </a:spcAft>
              <a:buClr>
                <a:schemeClr val="dk1"/>
              </a:buClr>
              <a:buSzPts val="1600"/>
              <a:buNone/>
              <a:defRPr sz="1600"/>
            </a:lvl6pPr>
            <a:lvl7pPr lvl="6" algn="ctr">
              <a:lnSpc>
                <a:spcPct val="90000"/>
              </a:lnSpc>
              <a:spcBef>
                <a:spcPts val="500"/>
              </a:spcBef>
              <a:spcAft>
                <a:spcPts val="0"/>
              </a:spcAft>
              <a:buClr>
                <a:schemeClr val="dk1"/>
              </a:buClr>
              <a:buSzPts val="1600"/>
              <a:buNone/>
              <a:defRPr sz="1600"/>
            </a:lvl7pPr>
            <a:lvl8pPr lvl="7" algn="ctr">
              <a:lnSpc>
                <a:spcPct val="90000"/>
              </a:lnSpc>
              <a:spcBef>
                <a:spcPts val="500"/>
              </a:spcBef>
              <a:spcAft>
                <a:spcPts val="0"/>
              </a:spcAft>
              <a:buClr>
                <a:schemeClr val="dk1"/>
              </a:buClr>
              <a:buSzPts val="1600"/>
              <a:buNone/>
              <a:defRPr sz="1600"/>
            </a:lvl8pPr>
            <a:lvl9pPr lvl="8" algn="ctr">
              <a:lnSpc>
                <a:spcPct val="90000"/>
              </a:lnSpc>
              <a:spcBef>
                <a:spcPts val="500"/>
              </a:spcBef>
              <a:spcAft>
                <a:spcPts val="0"/>
              </a:spcAft>
              <a:buClr>
                <a:schemeClr val="dk1"/>
              </a:buClr>
              <a:buSzPts val="1600"/>
              <a:buNone/>
              <a:defRPr sz="1600"/>
            </a:lvl9pPr>
          </a:lstStyle>
          <a:p>
            <a:endParaRPr/>
          </a:p>
        </p:txBody>
      </p:sp>
      <p:sp>
        <p:nvSpPr>
          <p:cNvPr id="18" name="Google Shape;18;p85"/>
          <p:cNvSpPr txBox="1">
            <a:spLocks noGrp="1"/>
          </p:cNvSpPr>
          <p:nvPr>
            <p:ph type="dt" idx="10"/>
          </p:nvPr>
        </p:nvSpPr>
        <p:spPr>
          <a:xfrm>
            <a:off x="628650" y="6356351"/>
            <a:ext cx="2057400" cy="365100"/>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Clr>
                <a:srgbClr val="888888"/>
              </a:buClr>
              <a:buSzPts val="1400"/>
              <a:buFont typeface="Calibri"/>
              <a:buNone/>
              <a:defRPr/>
            </a:lvl1pPr>
            <a:lvl2pPr lvl="1" algn="l">
              <a:spcBef>
                <a:spcPts val="0"/>
              </a:spcBef>
              <a:spcAft>
                <a:spcPts val="0"/>
              </a:spcAft>
              <a:buClr>
                <a:schemeClr val="dk1"/>
              </a:buClr>
              <a:buSzPts val="1400"/>
              <a:buFont typeface="Calibri"/>
              <a:buNone/>
              <a:defRPr/>
            </a:lvl2pPr>
            <a:lvl3pPr lvl="2" algn="l">
              <a:spcBef>
                <a:spcPts val="0"/>
              </a:spcBef>
              <a:spcAft>
                <a:spcPts val="0"/>
              </a:spcAft>
              <a:buClr>
                <a:schemeClr val="dk1"/>
              </a:buClr>
              <a:buSzPts val="1400"/>
              <a:buFont typeface="Calibri"/>
              <a:buNone/>
              <a:defRPr/>
            </a:lvl3pPr>
            <a:lvl4pPr lvl="3" algn="l">
              <a:spcBef>
                <a:spcPts val="0"/>
              </a:spcBef>
              <a:spcAft>
                <a:spcPts val="0"/>
              </a:spcAft>
              <a:buClr>
                <a:schemeClr val="dk1"/>
              </a:buClr>
              <a:buSzPts val="1400"/>
              <a:buFont typeface="Calibri"/>
              <a:buNone/>
              <a:defRPr/>
            </a:lvl4pPr>
            <a:lvl5pPr lvl="4" algn="l">
              <a:spcBef>
                <a:spcPts val="0"/>
              </a:spcBef>
              <a:spcAft>
                <a:spcPts val="0"/>
              </a:spcAft>
              <a:buClr>
                <a:schemeClr val="dk1"/>
              </a:buClr>
              <a:buSzPts val="1400"/>
              <a:buFont typeface="Calibri"/>
              <a:buNone/>
              <a:defRPr/>
            </a:lvl5pPr>
            <a:lvl6pPr lvl="5" algn="l">
              <a:spcBef>
                <a:spcPts val="0"/>
              </a:spcBef>
              <a:spcAft>
                <a:spcPts val="0"/>
              </a:spcAft>
              <a:buClr>
                <a:schemeClr val="dk1"/>
              </a:buClr>
              <a:buSzPts val="1400"/>
              <a:buFont typeface="Calibri"/>
              <a:buNone/>
              <a:defRPr/>
            </a:lvl6pPr>
            <a:lvl7pPr lvl="6" algn="l">
              <a:spcBef>
                <a:spcPts val="0"/>
              </a:spcBef>
              <a:spcAft>
                <a:spcPts val="0"/>
              </a:spcAft>
              <a:buClr>
                <a:schemeClr val="dk1"/>
              </a:buClr>
              <a:buSzPts val="1400"/>
              <a:buFont typeface="Calibri"/>
              <a:buNone/>
              <a:defRPr/>
            </a:lvl7pPr>
            <a:lvl8pPr lvl="7" algn="l">
              <a:spcBef>
                <a:spcPts val="0"/>
              </a:spcBef>
              <a:spcAft>
                <a:spcPts val="0"/>
              </a:spcAft>
              <a:buClr>
                <a:schemeClr val="dk1"/>
              </a:buClr>
              <a:buSzPts val="1400"/>
              <a:buFont typeface="Calibri"/>
              <a:buNone/>
              <a:defRPr/>
            </a:lvl8pPr>
            <a:lvl9pPr lvl="8" algn="l">
              <a:spcBef>
                <a:spcPts val="0"/>
              </a:spcBef>
              <a:spcAft>
                <a:spcPts val="0"/>
              </a:spcAft>
              <a:buClr>
                <a:schemeClr val="dk1"/>
              </a:buClr>
              <a:buSzPts val="1400"/>
              <a:buFont typeface="Calibri"/>
              <a:buNone/>
              <a:defRPr/>
            </a:lvl9pPr>
          </a:lstStyle>
          <a:p>
            <a:endParaRPr/>
          </a:p>
        </p:txBody>
      </p:sp>
      <p:sp>
        <p:nvSpPr>
          <p:cNvPr id="19" name="Google Shape;19;p85"/>
          <p:cNvSpPr txBox="1">
            <a:spLocks noGrp="1"/>
          </p:cNvSpPr>
          <p:nvPr>
            <p:ph type="ftr" idx="11"/>
          </p:nvPr>
        </p:nvSpPr>
        <p:spPr>
          <a:xfrm>
            <a:off x="3028950" y="6356351"/>
            <a:ext cx="3086100" cy="365100"/>
          </a:xfrm>
          <a:prstGeom prst="rect">
            <a:avLst/>
          </a:prstGeom>
          <a:noFill/>
          <a:ln>
            <a:noFill/>
          </a:ln>
        </p:spPr>
        <p:txBody>
          <a:bodyPr spcFirstLastPara="1" wrap="square" lIns="91425" tIns="45700" rIns="91425" bIns="45700" anchor="ctr" anchorCtr="0">
            <a:noAutofit/>
          </a:bodyPr>
          <a:lstStyle>
            <a:lvl1pPr lvl="0" algn="ctr">
              <a:spcBef>
                <a:spcPts val="0"/>
              </a:spcBef>
              <a:spcAft>
                <a:spcPts val="0"/>
              </a:spcAft>
              <a:buClr>
                <a:srgbClr val="888888"/>
              </a:buClr>
              <a:buSzPts val="1400"/>
              <a:buFont typeface="Calibri"/>
              <a:buNone/>
              <a:defRPr/>
            </a:lvl1pPr>
            <a:lvl2pPr lvl="1" algn="l">
              <a:spcBef>
                <a:spcPts val="0"/>
              </a:spcBef>
              <a:spcAft>
                <a:spcPts val="0"/>
              </a:spcAft>
              <a:buClr>
                <a:schemeClr val="dk1"/>
              </a:buClr>
              <a:buSzPts val="1400"/>
              <a:buFont typeface="Calibri"/>
              <a:buNone/>
              <a:defRPr/>
            </a:lvl2pPr>
            <a:lvl3pPr lvl="2" algn="l">
              <a:spcBef>
                <a:spcPts val="0"/>
              </a:spcBef>
              <a:spcAft>
                <a:spcPts val="0"/>
              </a:spcAft>
              <a:buClr>
                <a:schemeClr val="dk1"/>
              </a:buClr>
              <a:buSzPts val="1400"/>
              <a:buFont typeface="Calibri"/>
              <a:buNone/>
              <a:defRPr/>
            </a:lvl3pPr>
            <a:lvl4pPr lvl="3" algn="l">
              <a:spcBef>
                <a:spcPts val="0"/>
              </a:spcBef>
              <a:spcAft>
                <a:spcPts val="0"/>
              </a:spcAft>
              <a:buClr>
                <a:schemeClr val="dk1"/>
              </a:buClr>
              <a:buSzPts val="1400"/>
              <a:buFont typeface="Calibri"/>
              <a:buNone/>
              <a:defRPr/>
            </a:lvl4pPr>
            <a:lvl5pPr lvl="4" algn="l">
              <a:spcBef>
                <a:spcPts val="0"/>
              </a:spcBef>
              <a:spcAft>
                <a:spcPts val="0"/>
              </a:spcAft>
              <a:buClr>
                <a:schemeClr val="dk1"/>
              </a:buClr>
              <a:buSzPts val="1400"/>
              <a:buFont typeface="Calibri"/>
              <a:buNone/>
              <a:defRPr/>
            </a:lvl5pPr>
            <a:lvl6pPr lvl="5" algn="l">
              <a:spcBef>
                <a:spcPts val="0"/>
              </a:spcBef>
              <a:spcAft>
                <a:spcPts val="0"/>
              </a:spcAft>
              <a:buClr>
                <a:schemeClr val="dk1"/>
              </a:buClr>
              <a:buSzPts val="1400"/>
              <a:buFont typeface="Calibri"/>
              <a:buNone/>
              <a:defRPr/>
            </a:lvl6pPr>
            <a:lvl7pPr lvl="6" algn="l">
              <a:spcBef>
                <a:spcPts val="0"/>
              </a:spcBef>
              <a:spcAft>
                <a:spcPts val="0"/>
              </a:spcAft>
              <a:buClr>
                <a:schemeClr val="dk1"/>
              </a:buClr>
              <a:buSzPts val="1400"/>
              <a:buFont typeface="Calibri"/>
              <a:buNone/>
              <a:defRPr/>
            </a:lvl7pPr>
            <a:lvl8pPr lvl="7" algn="l">
              <a:spcBef>
                <a:spcPts val="0"/>
              </a:spcBef>
              <a:spcAft>
                <a:spcPts val="0"/>
              </a:spcAft>
              <a:buClr>
                <a:schemeClr val="dk1"/>
              </a:buClr>
              <a:buSzPts val="1400"/>
              <a:buFont typeface="Calibri"/>
              <a:buNone/>
              <a:defRPr/>
            </a:lvl8pPr>
            <a:lvl9pPr lvl="8" algn="l">
              <a:spcBef>
                <a:spcPts val="0"/>
              </a:spcBef>
              <a:spcAft>
                <a:spcPts val="0"/>
              </a:spcAft>
              <a:buClr>
                <a:schemeClr val="dk1"/>
              </a:buClr>
              <a:buSzPts val="1400"/>
              <a:buFont typeface="Calibri"/>
              <a:buNone/>
              <a:defRPr/>
            </a:lvl9pPr>
          </a:lstStyle>
          <a:p>
            <a:endParaRPr/>
          </a:p>
        </p:txBody>
      </p:sp>
      <p:sp>
        <p:nvSpPr>
          <p:cNvPr id="20" name="Google Shape;20;p85"/>
          <p:cNvSpPr txBox="1">
            <a:spLocks noGrp="1"/>
          </p:cNvSpPr>
          <p:nvPr>
            <p:ph type="sldNum" idx="12"/>
          </p:nvPr>
        </p:nvSpPr>
        <p:spPr>
          <a:xfrm>
            <a:off x="6457950" y="6356351"/>
            <a:ext cx="2057400" cy="365100"/>
          </a:xfrm>
          <a:prstGeom prst="rect">
            <a:avLst/>
          </a:prstGeom>
          <a:noFill/>
          <a:ln>
            <a:noFill/>
          </a:ln>
        </p:spPr>
        <p:txBody>
          <a:bodyPr spcFirstLastPara="1" wrap="square" lIns="91425" tIns="45700" rIns="91425" bIns="45700" anchor="ctr" anchorCtr="0">
            <a:noAutofit/>
          </a:bodyPr>
          <a:lstStyle>
            <a:lvl1pPr marL="0" lvl="0"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1pPr>
            <a:lvl2pPr marL="0" lvl="1"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2pPr>
            <a:lvl3pPr marL="0" lvl="2"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3pPr>
            <a:lvl4pPr marL="0" lvl="3"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4pPr>
            <a:lvl5pPr marL="0" lvl="4"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5pPr>
            <a:lvl6pPr marL="0" lvl="5"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6pPr>
            <a:lvl7pPr marL="0" lvl="6"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7pPr>
            <a:lvl8pPr marL="0" lvl="7"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8pPr>
            <a:lvl9pPr marL="0" lvl="8"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matchingName="Title and Content" type="obj">
  <p:cSld name="OBJECT">
    <p:spTree>
      <p:nvGrpSpPr>
        <p:cNvPr id="1" name="Shape 21"/>
        <p:cNvGrpSpPr/>
        <p:nvPr/>
      </p:nvGrpSpPr>
      <p:grpSpPr>
        <a:xfrm>
          <a:off x="0" y="0"/>
          <a:ext cx="0" cy="0"/>
          <a:chOff x="0" y="0"/>
          <a:chExt cx="0" cy="0"/>
        </a:xfrm>
      </p:grpSpPr>
      <p:sp>
        <p:nvSpPr>
          <p:cNvPr id="22" name="Google Shape;22;p86"/>
          <p:cNvSpPr txBox="1">
            <a:spLocks noGrp="1"/>
          </p:cNvSpPr>
          <p:nvPr>
            <p:ph type="title"/>
          </p:nvPr>
        </p:nvSpPr>
        <p:spPr>
          <a:xfrm>
            <a:off x="628650" y="365126"/>
            <a:ext cx="7886700" cy="1325700"/>
          </a:xfrm>
          <a:prstGeom prst="rect">
            <a:avLst/>
          </a:prstGeom>
          <a:noFill/>
          <a:ln>
            <a:noFill/>
          </a:ln>
        </p:spPr>
        <p:txBody>
          <a:bodyPr spcFirstLastPara="1" wrap="square" lIns="91425" tIns="45700" rIns="91425" bIns="45700" anchor="ctr" anchorCtr="0">
            <a:noAutofit/>
          </a:bodyPr>
          <a:lstStyle>
            <a:lvl1pPr lvl="0" algn="l">
              <a:lnSpc>
                <a:spcPct val="90000"/>
              </a:lnSpc>
              <a:spcBef>
                <a:spcPts val="0"/>
              </a:spcBef>
              <a:spcAft>
                <a:spcPts val="0"/>
              </a:spcAft>
              <a:buClr>
                <a:schemeClr val="dk1"/>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23" name="Google Shape;23;p86"/>
          <p:cNvSpPr txBox="1">
            <a:spLocks noGrp="1"/>
          </p:cNvSpPr>
          <p:nvPr>
            <p:ph type="body" idx="1"/>
          </p:nvPr>
        </p:nvSpPr>
        <p:spPr>
          <a:xfrm>
            <a:off x="628650" y="1825625"/>
            <a:ext cx="7886700" cy="4351200"/>
          </a:xfrm>
          <a:prstGeom prst="rect">
            <a:avLst/>
          </a:prstGeom>
          <a:noFill/>
          <a:ln>
            <a:noFill/>
          </a:ln>
        </p:spPr>
        <p:txBody>
          <a:bodyPr spcFirstLastPara="1" wrap="square" lIns="91425" tIns="45700" rIns="91425" bIns="45700" anchor="t" anchorCtr="0">
            <a:noAutofit/>
          </a:bodyPr>
          <a:lstStyle>
            <a:lvl1pPr marL="457200" lvl="0" indent="-342900" algn="l">
              <a:lnSpc>
                <a:spcPct val="90000"/>
              </a:lnSpc>
              <a:spcBef>
                <a:spcPts val="1000"/>
              </a:spcBef>
              <a:spcAft>
                <a:spcPts val="0"/>
              </a:spcAft>
              <a:buClr>
                <a:schemeClr val="dk1"/>
              </a:buClr>
              <a:buSzPts val="1800"/>
              <a:buChar char="•"/>
              <a:defRPr/>
            </a:lvl1pPr>
            <a:lvl2pPr marL="914400" lvl="1" indent="-342900" algn="l">
              <a:lnSpc>
                <a:spcPct val="90000"/>
              </a:lnSpc>
              <a:spcBef>
                <a:spcPts val="500"/>
              </a:spcBef>
              <a:spcAft>
                <a:spcPts val="0"/>
              </a:spcAft>
              <a:buClr>
                <a:schemeClr val="dk1"/>
              </a:buClr>
              <a:buSzPts val="1800"/>
              <a:buChar char="•"/>
              <a:defRPr/>
            </a:lvl2pPr>
            <a:lvl3pPr marL="1371600" lvl="2" indent="-342900" algn="l">
              <a:lnSpc>
                <a:spcPct val="90000"/>
              </a:lnSpc>
              <a:spcBef>
                <a:spcPts val="500"/>
              </a:spcBef>
              <a:spcAft>
                <a:spcPts val="0"/>
              </a:spcAft>
              <a:buClr>
                <a:schemeClr val="dk1"/>
              </a:buClr>
              <a:buSzPts val="1800"/>
              <a:buChar char="•"/>
              <a:defRPr/>
            </a:lvl3pPr>
            <a:lvl4pPr marL="1828800" lvl="3" indent="-342900" algn="l">
              <a:lnSpc>
                <a:spcPct val="90000"/>
              </a:lnSpc>
              <a:spcBef>
                <a:spcPts val="500"/>
              </a:spcBef>
              <a:spcAft>
                <a:spcPts val="0"/>
              </a:spcAft>
              <a:buClr>
                <a:schemeClr val="dk1"/>
              </a:buClr>
              <a:buSzPts val="1800"/>
              <a:buChar char="•"/>
              <a:defRPr/>
            </a:lvl4pPr>
            <a:lvl5pPr marL="2286000" lvl="4" indent="-342900" algn="l">
              <a:lnSpc>
                <a:spcPct val="90000"/>
              </a:lnSpc>
              <a:spcBef>
                <a:spcPts val="500"/>
              </a:spcBef>
              <a:spcAft>
                <a:spcPts val="0"/>
              </a:spcAft>
              <a:buClr>
                <a:schemeClr val="dk1"/>
              </a:buClr>
              <a:buSzPts val="1800"/>
              <a:buChar char="•"/>
              <a:defRPr/>
            </a:lvl5pPr>
            <a:lvl6pPr marL="2743200" lvl="5" indent="-342900" algn="l">
              <a:lnSpc>
                <a:spcPct val="90000"/>
              </a:lnSpc>
              <a:spcBef>
                <a:spcPts val="500"/>
              </a:spcBef>
              <a:spcAft>
                <a:spcPts val="0"/>
              </a:spcAft>
              <a:buClr>
                <a:schemeClr val="dk1"/>
              </a:buClr>
              <a:buSzPts val="1800"/>
              <a:buChar char="•"/>
              <a:defRPr/>
            </a:lvl6pPr>
            <a:lvl7pPr marL="3200400" lvl="6" indent="-342900" algn="l">
              <a:lnSpc>
                <a:spcPct val="90000"/>
              </a:lnSpc>
              <a:spcBef>
                <a:spcPts val="500"/>
              </a:spcBef>
              <a:spcAft>
                <a:spcPts val="0"/>
              </a:spcAft>
              <a:buClr>
                <a:schemeClr val="dk1"/>
              </a:buClr>
              <a:buSzPts val="1800"/>
              <a:buChar char="•"/>
              <a:defRPr/>
            </a:lvl7pPr>
            <a:lvl8pPr marL="3657600" lvl="7" indent="-342900" algn="l">
              <a:lnSpc>
                <a:spcPct val="90000"/>
              </a:lnSpc>
              <a:spcBef>
                <a:spcPts val="500"/>
              </a:spcBef>
              <a:spcAft>
                <a:spcPts val="0"/>
              </a:spcAft>
              <a:buClr>
                <a:schemeClr val="dk1"/>
              </a:buClr>
              <a:buSzPts val="1800"/>
              <a:buChar char="•"/>
              <a:defRPr/>
            </a:lvl8pPr>
            <a:lvl9pPr marL="4114800" lvl="8" indent="-342900" algn="l">
              <a:lnSpc>
                <a:spcPct val="90000"/>
              </a:lnSpc>
              <a:spcBef>
                <a:spcPts val="500"/>
              </a:spcBef>
              <a:spcAft>
                <a:spcPts val="0"/>
              </a:spcAft>
              <a:buClr>
                <a:schemeClr val="dk1"/>
              </a:buClr>
              <a:buSzPts val="1800"/>
              <a:buChar char="•"/>
              <a:defRPr/>
            </a:lvl9pPr>
          </a:lstStyle>
          <a:p>
            <a:endParaRPr/>
          </a:p>
        </p:txBody>
      </p:sp>
      <p:sp>
        <p:nvSpPr>
          <p:cNvPr id="24" name="Google Shape;24;p86"/>
          <p:cNvSpPr txBox="1">
            <a:spLocks noGrp="1"/>
          </p:cNvSpPr>
          <p:nvPr>
            <p:ph type="dt" idx="10"/>
          </p:nvPr>
        </p:nvSpPr>
        <p:spPr>
          <a:xfrm>
            <a:off x="628650" y="6356351"/>
            <a:ext cx="2057400" cy="365100"/>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Clr>
                <a:srgbClr val="888888"/>
              </a:buClr>
              <a:buSzPts val="1400"/>
              <a:buFont typeface="Calibri"/>
              <a:buNone/>
              <a:defRPr/>
            </a:lvl1pPr>
            <a:lvl2pPr lvl="1" algn="l">
              <a:spcBef>
                <a:spcPts val="0"/>
              </a:spcBef>
              <a:spcAft>
                <a:spcPts val="0"/>
              </a:spcAft>
              <a:buClr>
                <a:schemeClr val="dk1"/>
              </a:buClr>
              <a:buSzPts val="1400"/>
              <a:buFont typeface="Calibri"/>
              <a:buNone/>
              <a:defRPr/>
            </a:lvl2pPr>
            <a:lvl3pPr lvl="2" algn="l">
              <a:spcBef>
                <a:spcPts val="0"/>
              </a:spcBef>
              <a:spcAft>
                <a:spcPts val="0"/>
              </a:spcAft>
              <a:buClr>
                <a:schemeClr val="dk1"/>
              </a:buClr>
              <a:buSzPts val="1400"/>
              <a:buFont typeface="Calibri"/>
              <a:buNone/>
              <a:defRPr/>
            </a:lvl3pPr>
            <a:lvl4pPr lvl="3" algn="l">
              <a:spcBef>
                <a:spcPts val="0"/>
              </a:spcBef>
              <a:spcAft>
                <a:spcPts val="0"/>
              </a:spcAft>
              <a:buClr>
                <a:schemeClr val="dk1"/>
              </a:buClr>
              <a:buSzPts val="1400"/>
              <a:buFont typeface="Calibri"/>
              <a:buNone/>
              <a:defRPr/>
            </a:lvl4pPr>
            <a:lvl5pPr lvl="4" algn="l">
              <a:spcBef>
                <a:spcPts val="0"/>
              </a:spcBef>
              <a:spcAft>
                <a:spcPts val="0"/>
              </a:spcAft>
              <a:buClr>
                <a:schemeClr val="dk1"/>
              </a:buClr>
              <a:buSzPts val="1400"/>
              <a:buFont typeface="Calibri"/>
              <a:buNone/>
              <a:defRPr/>
            </a:lvl5pPr>
            <a:lvl6pPr lvl="5" algn="l">
              <a:spcBef>
                <a:spcPts val="0"/>
              </a:spcBef>
              <a:spcAft>
                <a:spcPts val="0"/>
              </a:spcAft>
              <a:buClr>
                <a:schemeClr val="dk1"/>
              </a:buClr>
              <a:buSzPts val="1400"/>
              <a:buFont typeface="Calibri"/>
              <a:buNone/>
              <a:defRPr/>
            </a:lvl6pPr>
            <a:lvl7pPr lvl="6" algn="l">
              <a:spcBef>
                <a:spcPts val="0"/>
              </a:spcBef>
              <a:spcAft>
                <a:spcPts val="0"/>
              </a:spcAft>
              <a:buClr>
                <a:schemeClr val="dk1"/>
              </a:buClr>
              <a:buSzPts val="1400"/>
              <a:buFont typeface="Calibri"/>
              <a:buNone/>
              <a:defRPr/>
            </a:lvl7pPr>
            <a:lvl8pPr lvl="7" algn="l">
              <a:spcBef>
                <a:spcPts val="0"/>
              </a:spcBef>
              <a:spcAft>
                <a:spcPts val="0"/>
              </a:spcAft>
              <a:buClr>
                <a:schemeClr val="dk1"/>
              </a:buClr>
              <a:buSzPts val="1400"/>
              <a:buFont typeface="Calibri"/>
              <a:buNone/>
              <a:defRPr/>
            </a:lvl8pPr>
            <a:lvl9pPr lvl="8" algn="l">
              <a:spcBef>
                <a:spcPts val="0"/>
              </a:spcBef>
              <a:spcAft>
                <a:spcPts val="0"/>
              </a:spcAft>
              <a:buClr>
                <a:schemeClr val="dk1"/>
              </a:buClr>
              <a:buSzPts val="1400"/>
              <a:buFont typeface="Calibri"/>
              <a:buNone/>
              <a:defRPr/>
            </a:lvl9pPr>
          </a:lstStyle>
          <a:p>
            <a:endParaRPr/>
          </a:p>
        </p:txBody>
      </p:sp>
      <p:sp>
        <p:nvSpPr>
          <p:cNvPr id="25" name="Google Shape;25;p86"/>
          <p:cNvSpPr txBox="1">
            <a:spLocks noGrp="1"/>
          </p:cNvSpPr>
          <p:nvPr>
            <p:ph type="ftr" idx="11"/>
          </p:nvPr>
        </p:nvSpPr>
        <p:spPr>
          <a:xfrm>
            <a:off x="3028950" y="6356351"/>
            <a:ext cx="3086100" cy="365100"/>
          </a:xfrm>
          <a:prstGeom prst="rect">
            <a:avLst/>
          </a:prstGeom>
          <a:noFill/>
          <a:ln>
            <a:noFill/>
          </a:ln>
        </p:spPr>
        <p:txBody>
          <a:bodyPr spcFirstLastPara="1" wrap="square" lIns="91425" tIns="45700" rIns="91425" bIns="45700" anchor="ctr" anchorCtr="0">
            <a:noAutofit/>
          </a:bodyPr>
          <a:lstStyle>
            <a:lvl1pPr lvl="0" algn="ctr">
              <a:spcBef>
                <a:spcPts val="0"/>
              </a:spcBef>
              <a:spcAft>
                <a:spcPts val="0"/>
              </a:spcAft>
              <a:buClr>
                <a:srgbClr val="888888"/>
              </a:buClr>
              <a:buSzPts val="1400"/>
              <a:buFont typeface="Calibri"/>
              <a:buNone/>
              <a:defRPr/>
            </a:lvl1pPr>
            <a:lvl2pPr lvl="1" algn="l">
              <a:spcBef>
                <a:spcPts val="0"/>
              </a:spcBef>
              <a:spcAft>
                <a:spcPts val="0"/>
              </a:spcAft>
              <a:buClr>
                <a:schemeClr val="dk1"/>
              </a:buClr>
              <a:buSzPts val="1400"/>
              <a:buFont typeface="Calibri"/>
              <a:buNone/>
              <a:defRPr/>
            </a:lvl2pPr>
            <a:lvl3pPr lvl="2" algn="l">
              <a:spcBef>
                <a:spcPts val="0"/>
              </a:spcBef>
              <a:spcAft>
                <a:spcPts val="0"/>
              </a:spcAft>
              <a:buClr>
                <a:schemeClr val="dk1"/>
              </a:buClr>
              <a:buSzPts val="1400"/>
              <a:buFont typeface="Calibri"/>
              <a:buNone/>
              <a:defRPr/>
            </a:lvl3pPr>
            <a:lvl4pPr lvl="3" algn="l">
              <a:spcBef>
                <a:spcPts val="0"/>
              </a:spcBef>
              <a:spcAft>
                <a:spcPts val="0"/>
              </a:spcAft>
              <a:buClr>
                <a:schemeClr val="dk1"/>
              </a:buClr>
              <a:buSzPts val="1400"/>
              <a:buFont typeface="Calibri"/>
              <a:buNone/>
              <a:defRPr/>
            </a:lvl4pPr>
            <a:lvl5pPr lvl="4" algn="l">
              <a:spcBef>
                <a:spcPts val="0"/>
              </a:spcBef>
              <a:spcAft>
                <a:spcPts val="0"/>
              </a:spcAft>
              <a:buClr>
                <a:schemeClr val="dk1"/>
              </a:buClr>
              <a:buSzPts val="1400"/>
              <a:buFont typeface="Calibri"/>
              <a:buNone/>
              <a:defRPr/>
            </a:lvl5pPr>
            <a:lvl6pPr lvl="5" algn="l">
              <a:spcBef>
                <a:spcPts val="0"/>
              </a:spcBef>
              <a:spcAft>
                <a:spcPts val="0"/>
              </a:spcAft>
              <a:buClr>
                <a:schemeClr val="dk1"/>
              </a:buClr>
              <a:buSzPts val="1400"/>
              <a:buFont typeface="Calibri"/>
              <a:buNone/>
              <a:defRPr/>
            </a:lvl6pPr>
            <a:lvl7pPr lvl="6" algn="l">
              <a:spcBef>
                <a:spcPts val="0"/>
              </a:spcBef>
              <a:spcAft>
                <a:spcPts val="0"/>
              </a:spcAft>
              <a:buClr>
                <a:schemeClr val="dk1"/>
              </a:buClr>
              <a:buSzPts val="1400"/>
              <a:buFont typeface="Calibri"/>
              <a:buNone/>
              <a:defRPr/>
            </a:lvl7pPr>
            <a:lvl8pPr lvl="7" algn="l">
              <a:spcBef>
                <a:spcPts val="0"/>
              </a:spcBef>
              <a:spcAft>
                <a:spcPts val="0"/>
              </a:spcAft>
              <a:buClr>
                <a:schemeClr val="dk1"/>
              </a:buClr>
              <a:buSzPts val="1400"/>
              <a:buFont typeface="Calibri"/>
              <a:buNone/>
              <a:defRPr/>
            </a:lvl8pPr>
            <a:lvl9pPr lvl="8" algn="l">
              <a:spcBef>
                <a:spcPts val="0"/>
              </a:spcBef>
              <a:spcAft>
                <a:spcPts val="0"/>
              </a:spcAft>
              <a:buClr>
                <a:schemeClr val="dk1"/>
              </a:buClr>
              <a:buSzPts val="1400"/>
              <a:buFont typeface="Calibri"/>
              <a:buNone/>
              <a:defRPr/>
            </a:lvl9pPr>
          </a:lstStyle>
          <a:p>
            <a:endParaRPr/>
          </a:p>
        </p:txBody>
      </p:sp>
      <p:sp>
        <p:nvSpPr>
          <p:cNvPr id="26" name="Google Shape;26;p86"/>
          <p:cNvSpPr txBox="1">
            <a:spLocks noGrp="1"/>
          </p:cNvSpPr>
          <p:nvPr>
            <p:ph type="sldNum" idx="12"/>
          </p:nvPr>
        </p:nvSpPr>
        <p:spPr>
          <a:xfrm>
            <a:off x="6457950" y="6356351"/>
            <a:ext cx="2057400" cy="365100"/>
          </a:xfrm>
          <a:prstGeom prst="rect">
            <a:avLst/>
          </a:prstGeom>
          <a:noFill/>
          <a:ln>
            <a:noFill/>
          </a:ln>
        </p:spPr>
        <p:txBody>
          <a:bodyPr spcFirstLastPara="1" wrap="square" lIns="91425" tIns="45700" rIns="91425" bIns="45700" anchor="ctr" anchorCtr="0">
            <a:noAutofit/>
          </a:bodyPr>
          <a:lstStyle>
            <a:lvl1pPr marL="0" lvl="0"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1pPr>
            <a:lvl2pPr marL="0" lvl="1"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2pPr>
            <a:lvl3pPr marL="0" lvl="2"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3pPr>
            <a:lvl4pPr marL="0" lvl="3"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4pPr>
            <a:lvl5pPr marL="0" lvl="4"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5pPr>
            <a:lvl6pPr marL="0" lvl="5"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6pPr>
            <a:lvl7pPr marL="0" lvl="6"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7pPr>
            <a:lvl8pPr marL="0" lvl="7"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8pPr>
            <a:lvl9pPr marL="0" lvl="8"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matchingName="Two Content" type="twoObj">
  <p:cSld name="TWO_OBJECTS">
    <p:spTree>
      <p:nvGrpSpPr>
        <p:cNvPr id="1" name="Shape 27"/>
        <p:cNvGrpSpPr/>
        <p:nvPr/>
      </p:nvGrpSpPr>
      <p:grpSpPr>
        <a:xfrm>
          <a:off x="0" y="0"/>
          <a:ext cx="0" cy="0"/>
          <a:chOff x="0" y="0"/>
          <a:chExt cx="0" cy="0"/>
        </a:xfrm>
      </p:grpSpPr>
      <p:sp>
        <p:nvSpPr>
          <p:cNvPr id="28" name="Google Shape;28;p87"/>
          <p:cNvSpPr txBox="1">
            <a:spLocks noGrp="1"/>
          </p:cNvSpPr>
          <p:nvPr>
            <p:ph type="title"/>
          </p:nvPr>
        </p:nvSpPr>
        <p:spPr>
          <a:xfrm>
            <a:off x="628650" y="365126"/>
            <a:ext cx="7886700" cy="1325700"/>
          </a:xfrm>
          <a:prstGeom prst="rect">
            <a:avLst/>
          </a:prstGeom>
          <a:noFill/>
          <a:ln>
            <a:noFill/>
          </a:ln>
        </p:spPr>
        <p:txBody>
          <a:bodyPr spcFirstLastPara="1" wrap="square" lIns="91425" tIns="45700" rIns="91425" bIns="45700" anchor="ctr" anchorCtr="0">
            <a:noAutofit/>
          </a:bodyPr>
          <a:lstStyle>
            <a:lvl1pPr lvl="0" algn="l">
              <a:lnSpc>
                <a:spcPct val="90000"/>
              </a:lnSpc>
              <a:spcBef>
                <a:spcPts val="0"/>
              </a:spcBef>
              <a:spcAft>
                <a:spcPts val="0"/>
              </a:spcAft>
              <a:buClr>
                <a:schemeClr val="dk1"/>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29" name="Google Shape;29;p87"/>
          <p:cNvSpPr txBox="1">
            <a:spLocks noGrp="1"/>
          </p:cNvSpPr>
          <p:nvPr>
            <p:ph type="body" idx="1"/>
          </p:nvPr>
        </p:nvSpPr>
        <p:spPr>
          <a:xfrm>
            <a:off x="628650" y="1825625"/>
            <a:ext cx="3886200" cy="4351200"/>
          </a:xfrm>
          <a:prstGeom prst="rect">
            <a:avLst/>
          </a:prstGeom>
          <a:noFill/>
          <a:ln>
            <a:noFill/>
          </a:ln>
        </p:spPr>
        <p:txBody>
          <a:bodyPr spcFirstLastPara="1" wrap="square" lIns="91425" tIns="45700" rIns="91425" bIns="45700" anchor="t" anchorCtr="0">
            <a:noAutofit/>
          </a:bodyPr>
          <a:lstStyle>
            <a:lvl1pPr marL="457200" lvl="0" indent="-342900" algn="l">
              <a:lnSpc>
                <a:spcPct val="90000"/>
              </a:lnSpc>
              <a:spcBef>
                <a:spcPts val="1000"/>
              </a:spcBef>
              <a:spcAft>
                <a:spcPts val="0"/>
              </a:spcAft>
              <a:buClr>
                <a:schemeClr val="dk1"/>
              </a:buClr>
              <a:buSzPts val="1800"/>
              <a:buChar char="•"/>
              <a:defRPr/>
            </a:lvl1pPr>
            <a:lvl2pPr marL="914400" lvl="1" indent="-342900" algn="l">
              <a:lnSpc>
                <a:spcPct val="90000"/>
              </a:lnSpc>
              <a:spcBef>
                <a:spcPts val="500"/>
              </a:spcBef>
              <a:spcAft>
                <a:spcPts val="0"/>
              </a:spcAft>
              <a:buClr>
                <a:schemeClr val="dk1"/>
              </a:buClr>
              <a:buSzPts val="1800"/>
              <a:buChar char="•"/>
              <a:defRPr/>
            </a:lvl2pPr>
            <a:lvl3pPr marL="1371600" lvl="2" indent="-342900" algn="l">
              <a:lnSpc>
                <a:spcPct val="90000"/>
              </a:lnSpc>
              <a:spcBef>
                <a:spcPts val="500"/>
              </a:spcBef>
              <a:spcAft>
                <a:spcPts val="0"/>
              </a:spcAft>
              <a:buClr>
                <a:schemeClr val="dk1"/>
              </a:buClr>
              <a:buSzPts val="1800"/>
              <a:buChar char="•"/>
              <a:defRPr/>
            </a:lvl3pPr>
            <a:lvl4pPr marL="1828800" lvl="3" indent="-342900" algn="l">
              <a:lnSpc>
                <a:spcPct val="90000"/>
              </a:lnSpc>
              <a:spcBef>
                <a:spcPts val="500"/>
              </a:spcBef>
              <a:spcAft>
                <a:spcPts val="0"/>
              </a:spcAft>
              <a:buClr>
                <a:schemeClr val="dk1"/>
              </a:buClr>
              <a:buSzPts val="1800"/>
              <a:buChar char="•"/>
              <a:defRPr/>
            </a:lvl4pPr>
            <a:lvl5pPr marL="2286000" lvl="4" indent="-342900" algn="l">
              <a:lnSpc>
                <a:spcPct val="90000"/>
              </a:lnSpc>
              <a:spcBef>
                <a:spcPts val="500"/>
              </a:spcBef>
              <a:spcAft>
                <a:spcPts val="0"/>
              </a:spcAft>
              <a:buClr>
                <a:schemeClr val="dk1"/>
              </a:buClr>
              <a:buSzPts val="1800"/>
              <a:buChar char="•"/>
              <a:defRPr/>
            </a:lvl5pPr>
            <a:lvl6pPr marL="2743200" lvl="5" indent="-342900" algn="l">
              <a:lnSpc>
                <a:spcPct val="90000"/>
              </a:lnSpc>
              <a:spcBef>
                <a:spcPts val="500"/>
              </a:spcBef>
              <a:spcAft>
                <a:spcPts val="0"/>
              </a:spcAft>
              <a:buClr>
                <a:schemeClr val="dk1"/>
              </a:buClr>
              <a:buSzPts val="1800"/>
              <a:buChar char="•"/>
              <a:defRPr/>
            </a:lvl6pPr>
            <a:lvl7pPr marL="3200400" lvl="6" indent="-342900" algn="l">
              <a:lnSpc>
                <a:spcPct val="90000"/>
              </a:lnSpc>
              <a:spcBef>
                <a:spcPts val="500"/>
              </a:spcBef>
              <a:spcAft>
                <a:spcPts val="0"/>
              </a:spcAft>
              <a:buClr>
                <a:schemeClr val="dk1"/>
              </a:buClr>
              <a:buSzPts val="1800"/>
              <a:buChar char="•"/>
              <a:defRPr/>
            </a:lvl7pPr>
            <a:lvl8pPr marL="3657600" lvl="7" indent="-342900" algn="l">
              <a:lnSpc>
                <a:spcPct val="90000"/>
              </a:lnSpc>
              <a:spcBef>
                <a:spcPts val="500"/>
              </a:spcBef>
              <a:spcAft>
                <a:spcPts val="0"/>
              </a:spcAft>
              <a:buClr>
                <a:schemeClr val="dk1"/>
              </a:buClr>
              <a:buSzPts val="1800"/>
              <a:buChar char="•"/>
              <a:defRPr/>
            </a:lvl8pPr>
            <a:lvl9pPr marL="4114800" lvl="8" indent="-342900" algn="l">
              <a:lnSpc>
                <a:spcPct val="90000"/>
              </a:lnSpc>
              <a:spcBef>
                <a:spcPts val="500"/>
              </a:spcBef>
              <a:spcAft>
                <a:spcPts val="0"/>
              </a:spcAft>
              <a:buClr>
                <a:schemeClr val="dk1"/>
              </a:buClr>
              <a:buSzPts val="1800"/>
              <a:buChar char="•"/>
              <a:defRPr/>
            </a:lvl9pPr>
          </a:lstStyle>
          <a:p>
            <a:endParaRPr/>
          </a:p>
        </p:txBody>
      </p:sp>
      <p:sp>
        <p:nvSpPr>
          <p:cNvPr id="30" name="Google Shape;30;p87"/>
          <p:cNvSpPr txBox="1">
            <a:spLocks noGrp="1"/>
          </p:cNvSpPr>
          <p:nvPr>
            <p:ph type="body" idx="2"/>
          </p:nvPr>
        </p:nvSpPr>
        <p:spPr>
          <a:xfrm>
            <a:off x="4629150" y="1825625"/>
            <a:ext cx="3886200" cy="4351200"/>
          </a:xfrm>
          <a:prstGeom prst="rect">
            <a:avLst/>
          </a:prstGeom>
          <a:noFill/>
          <a:ln>
            <a:noFill/>
          </a:ln>
        </p:spPr>
        <p:txBody>
          <a:bodyPr spcFirstLastPara="1" wrap="square" lIns="91425" tIns="45700" rIns="91425" bIns="45700" anchor="t" anchorCtr="0">
            <a:noAutofit/>
          </a:bodyPr>
          <a:lstStyle>
            <a:lvl1pPr marL="457200" lvl="0" indent="-342900" algn="l">
              <a:lnSpc>
                <a:spcPct val="90000"/>
              </a:lnSpc>
              <a:spcBef>
                <a:spcPts val="1000"/>
              </a:spcBef>
              <a:spcAft>
                <a:spcPts val="0"/>
              </a:spcAft>
              <a:buClr>
                <a:schemeClr val="dk1"/>
              </a:buClr>
              <a:buSzPts val="1800"/>
              <a:buChar char="•"/>
              <a:defRPr/>
            </a:lvl1pPr>
            <a:lvl2pPr marL="914400" lvl="1" indent="-342900" algn="l">
              <a:lnSpc>
                <a:spcPct val="90000"/>
              </a:lnSpc>
              <a:spcBef>
                <a:spcPts val="500"/>
              </a:spcBef>
              <a:spcAft>
                <a:spcPts val="0"/>
              </a:spcAft>
              <a:buClr>
                <a:schemeClr val="dk1"/>
              </a:buClr>
              <a:buSzPts val="1800"/>
              <a:buChar char="•"/>
              <a:defRPr/>
            </a:lvl2pPr>
            <a:lvl3pPr marL="1371600" lvl="2" indent="-342900" algn="l">
              <a:lnSpc>
                <a:spcPct val="90000"/>
              </a:lnSpc>
              <a:spcBef>
                <a:spcPts val="500"/>
              </a:spcBef>
              <a:spcAft>
                <a:spcPts val="0"/>
              </a:spcAft>
              <a:buClr>
                <a:schemeClr val="dk1"/>
              </a:buClr>
              <a:buSzPts val="1800"/>
              <a:buChar char="•"/>
              <a:defRPr/>
            </a:lvl3pPr>
            <a:lvl4pPr marL="1828800" lvl="3" indent="-342900" algn="l">
              <a:lnSpc>
                <a:spcPct val="90000"/>
              </a:lnSpc>
              <a:spcBef>
                <a:spcPts val="500"/>
              </a:spcBef>
              <a:spcAft>
                <a:spcPts val="0"/>
              </a:spcAft>
              <a:buClr>
                <a:schemeClr val="dk1"/>
              </a:buClr>
              <a:buSzPts val="1800"/>
              <a:buChar char="•"/>
              <a:defRPr/>
            </a:lvl4pPr>
            <a:lvl5pPr marL="2286000" lvl="4" indent="-342900" algn="l">
              <a:lnSpc>
                <a:spcPct val="90000"/>
              </a:lnSpc>
              <a:spcBef>
                <a:spcPts val="500"/>
              </a:spcBef>
              <a:spcAft>
                <a:spcPts val="0"/>
              </a:spcAft>
              <a:buClr>
                <a:schemeClr val="dk1"/>
              </a:buClr>
              <a:buSzPts val="1800"/>
              <a:buChar char="•"/>
              <a:defRPr/>
            </a:lvl5pPr>
            <a:lvl6pPr marL="2743200" lvl="5" indent="-342900" algn="l">
              <a:lnSpc>
                <a:spcPct val="90000"/>
              </a:lnSpc>
              <a:spcBef>
                <a:spcPts val="500"/>
              </a:spcBef>
              <a:spcAft>
                <a:spcPts val="0"/>
              </a:spcAft>
              <a:buClr>
                <a:schemeClr val="dk1"/>
              </a:buClr>
              <a:buSzPts val="1800"/>
              <a:buChar char="•"/>
              <a:defRPr/>
            </a:lvl6pPr>
            <a:lvl7pPr marL="3200400" lvl="6" indent="-342900" algn="l">
              <a:lnSpc>
                <a:spcPct val="90000"/>
              </a:lnSpc>
              <a:spcBef>
                <a:spcPts val="500"/>
              </a:spcBef>
              <a:spcAft>
                <a:spcPts val="0"/>
              </a:spcAft>
              <a:buClr>
                <a:schemeClr val="dk1"/>
              </a:buClr>
              <a:buSzPts val="1800"/>
              <a:buChar char="•"/>
              <a:defRPr/>
            </a:lvl7pPr>
            <a:lvl8pPr marL="3657600" lvl="7" indent="-342900" algn="l">
              <a:lnSpc>
                <a:spcPct val="90000"/>
              </a:lnSpc>
              <a:spcBef>
                <a:spcPts val="500"/>
              </a:spcBef>
              <a:spcAft>
                <a:spcPts val="0"/>
              </a:spcAft>
              <a:buClr>
                <a:schemeClr val="dk1"/>
              </a:buClr>
              <a:buSzPts val="1800"/>
              <a:buChar char="•"/>
              <a:defRPr/>
            </a:lvl8pPr>
            <a:lvl9pPr marL="4114800" lvl="8" indent="-342900" algn="l">
              <a:lnSpc>
                <a:spcPct val="90000"/>
              </a:lnSpc>
              <a:spcBef>
                <a:spcPts val="500"/>
              </a:spcBef>
              <a:spcAft>
                <a:spcPts val="0"/>
              </a:spcAft>
              <a:buClr>
                <a:schemeClr val="dk1"/>
              </a:buClr>
              <a:buSzPts val="1800"/>
              <a:buChar char="•"/>
              <a:defRPr/>
            </a:lvl9pPr>
          </a:lstStyle>
          <a:p>
            <a:endParaRPr/>
          </a:p>
        </p:txBody>
      </p:sp>
      <p:sp>
        <p:nvSpPr>
          <p:cNvPr id="31" name="Google Shape;31;p87"/>
          <p:cNvSpPr txBox="1">
            <a:spLocks noGrp="1"/>
          </p:cNvSpPr>
          <p:nvPr>
            <p:ph type="dt" idx="10"/>
          </p:nvPr>
        </p:nvSpPr>
        <p:spPr>
          <a:xfrm>
            <a:off x="628650" y="6356351"/>
            <a:ext cx="2057400" cy="365100"/>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Clr>
                <a:srgbClr val="888888"/>
              </a:buClr>
              <a:buSzPts val="1400"/>
              <a:buFont typeface="Calibri"/>
              <a:buNone/>
              <a:defRPr/>
            </a:lvl1pPr>
            <a:lvl2pPr lvl="1" algn="l">
              <a:spcBef>
                <a:spcPts val="0"/>
              </a:spcBef>
              <a:spcAft>
                <a:spcPts val="0"/>
              </a:spcAft>
              <a:buClr>
                <a:schemeClr val="dk1"/>
              </a:buClr>
              <a:buSzPts val="1400"/>
              <a:buFont typeface="Calibri"/>
              <a:buNone/>
              <a:defRPr/>
            </a:lvl2pPr>
            <a:lvl3pPr lvl="2" algn="l">
              <a:spcBef>
                <a:spcPts val="0"/>
              </a:spcBef>
              <a:spcAft>
                <a:spcPts val="0"/>
              </a:spcAft>
              <a:buClr>
                <a:schemeClr val="dk1"/>
              </a:buClr>
              <a:buSzPts val="1400"/>
              <a:buFont typeface="Calibri"/>
              <a:buNone/>
              <a:defRPr/>
            </a:lvl3pPr>
            <a:lvl4pPr lvl="3" algn="l">
              <a:spcBef>
                <a:spcPts val="0"/>
              </a:spcBef>
              <a:spcAft>
                <a:spcPts val="0"/>
              </a:spcAft>
              <a:buClr>
                <a:schemeClr val="dk1"/>
              </a:buClr>
              <a:buSzPts val="1400"/>
              <a:buFont typeface="Calibri"/>
              <a:buNone/>
              <a:defRPr/>
            </a:lvl4pPr>
            <a:lvl5pPr lvl="4" algn="l">
              <a:spcBef>
                <a:spcPts val="0"/>
              </a:spcBef>
              <a:spcAft>
                <a:spcPts val="0"/>
              </a:spcAft>
              <a:buClr>
                <a:schemeClr val="dk1"/>
              </a:buClr>
              <a:buSzPts val="1400"/>
              <a:buFont typeface="Calibri"/>
              <a:buNone/>
              <a:defRPr/>
            </a:lvl5pPr>
            <a:lvl6pPr lvl="5" algn="l">
              <a:spcBef>
                <a:spcPts val="0"/>
              </a:spcBef>
              <a:spcAft>
                <a:spcPts val="0"/>
              </a:spcAft>
              <a:buClr>
                <a:schemeClr val="dk1"/>
              </a:buClr>
              <a:buSzPts val="1400"/>
              <a:buFont typeface="Calibri"/>
              <a:buNone/>
              <a:defRPr/>
            </a:lvl6pPr>
            <a:lvl7pPr lvl="6" algn="l">
              <a:spcBef>
                <a:spcPts val="0"/>
              </a:spcBef>
              <a:spcAft>
                <a:spcPts val="0"/>
              </a:spcAft>
              <a:buClr>
                <a:schemeClr val="dk1"/>
              </a:buClr>
              <a:buSzPts val="1400"/>
              <a:buFont typeface="Calibri"/>
              <a:buNone/>
              <a:defRPr/>
            </a:lvl7pPr>
            <a:lvl8pPr lvl="7" algn="l">
              <a:spcBef>
                <a:spcPts val="0"/>
              </a:spcBef>
              <a:spcAft>
                <a:spcPts val="0"/>
              </a:spcAft>
              <a:buClr>
                <a:schemeClr val="dk1"/>
              </a:buClr>
              <a:buSzPts val="1400"/>
              <a:buFont typeface="Calibri"/>
              <a:buNone/>
              <a:defRPr/>
            </a:lvl8pPr>
            <a:lvl9pPr lvl="8" algn="l">
              <a:spcBef>
                <a:spcPts val="0"/>
              </a:spcBef>
              <a:spcAft>
                <a:spcPts val="0"/>
              </a:spcAft>
              <a:buClr>
                <a:schemeClr val="dk1"/>
              </a:buClr>
              <a:buSzPts val="1400"/>
              <a:buFont typeface="Calibri"/>
              <a:buNone/>
              <a:defRPr/>
            </a:lvl9pPr>
          </a:lstStyle>
          <a:p>
            <a:endParaRPr/>
          </a:p>
        </p:txBody>
      </p:sp>
      <p:sp>
        <p:nvSpPr>
          <p:cNvPr id="32" name="Google Shape;32;p87"/>
          <p:cNvSpPr txBox="1">
            <a:spLocks noGrp="1"/>
          </p:cNvSpPr>
          <p:nvPr>
            <p:ph type="ftr" idx="11"/>
          </p:nvPr>
        </p:nvSpPr>
        <p:spPr>
          <a:xfrm>
            <a:off x="3028950" y="6356351"/>
            <a:ext cx="3086100" cy="365100"/>
          </a:xfrm>
          <a:prstGeom prst="rect">
            <a:avLst/>
          </a:prstGeom>
          <a:noFill/>
          <a:ln>
            <a:noFill/>
          </a:ln>
        </p:spPr>
        <p:txBody>
          <a:bodyPr spcFirstLastPara="1" wrap="square" lIns="91425" tIns="45700" rIns="91425" bIns="45700" anchor="ctr" anchorCtr="0">
            <a:noAutofit/>
          </a:bodyPr>
          <a:lstStyle>
            <a:lvl1pPr lvl="0" algn="ctr">
              <a:spcBef>
                <a:spcPts val="0"/>
              </a:spcBef>
              <a:spcAft>
                <a:spcPts val="0"/>
              </a:spcAft>
              <a:buClr>
                <a:srgbClr val="888888"/>
              </a:buClr>
              <a:buSzPts val="1400"/>
              <a:buFont typeface="Calibri"/>
              <a:buNone/>
              <a:defRPr/>
            </a:lvl1pPr>
            <a:lvl2pPr lvl="1" algn="l">
              <a:spcBef>
                <a:spcPts val="0"/>
              </a:spcBef>
              <a:spcAft>
                <a:spcPts val="0"/>
              </a:spcAft>
              <a:buClr>
                <a:schemeClr val="dk1"/>
              </a:buClr>
              <a:buSzPts val="1400"/>
              <a:buFont typeface="Calibri"/>
              <a:buNone/>
              <a:defRPr/>
            </a:lvl2pPr>
            <a:lvl3pPr lvl="2" algn="l">
              <a:spcBef>
                <a:spcPts val="0"/>
              </a:spcBef>
              <a:spcAft>
                <a:spcPts val="0"/>
              </a:spcAft>
              <a:buClr>
                <a:schemeClr val="dk1"/>
              </a:buClr>
              <a:buSzPts val="1400"/>
              <a:buFont typeface="Calibri"/>
              <a:buNone/>
              <a:defRPr/>
            </a:lvl3pPr>
            <a:lvl4pPr lvl="3" algn="l">
              <a:spcBef>
                <a:spcPts val="0"/>
              </a:spcBef>
              <a:spcAft>
                <a:spcPts val="0"/>
              </a:spcAft>
              <a:buClr>
                <a:schemeClr val="dk1"/>
              </a:buClr>
              <a:buSzPts val="1400"/>
              <a:buFont typeface="Calibri"/>
              <a:buNone/>
              <a:defRPr/>
            </a:lvl4pPr>
            <a:lvl5pPr lvl="4" algn="l">
              <a:spcBef>
                <a:spcPts val="0"/>
              </a:spcBef>
              <a:spcAft>
                <a:spcPts val="0"/>
              </a:spcAft>
              <a:buClr>
                <a:schemeClr val="dk1"/>
              </a:buClr>
              <a:buSzPts val="1400"/>
              <a:buFont typeface="Calibri"/>
              <a:buNone/>
              <a:defRPr/>
            </a:lvl5pPr>
            <a:lvl6pPr lvl="5" algn="l">
              <a:spcBef>
                <a:spcPts val="0"/>
              </a:spcBef>
              <a:spcAft>
                <a:spcPts val="0"/>
              </a:spcAft>
              <a:buClr>
                <a:schemeClr val="dk1"/>
              </a:buClr>
              <a:buSzPts val="1400"/>
              <a:buFont typeface="Calibri"/>
              <a:buNone/>
              <a:defRPr/>
            </a:lvl6pPr>
            <a:lvl7pPr lvl="6" algn="l">
              <a:spcBef>
                <a:spcPts val="0"/>
              </a:spcBef>
              <a:spcAft>
                <a:spcPts val="0"/>
              </a:spcAft>
              <a:buClr>
                <a:schemeClr val="dk1"/>
              </a:buClr>
              <a:buSzPts val="1400"/>
              <a:buFont typeface="Calibri"/>
              <a:buNone/>
              <a:defRPr/>
            </a:lvl7pPr>
            <a:lvl8pPr lvl="7" algn="l">
              <a:spcBef>
                <a:spcPts val="0"/>
              </a:spcBef>
              <a:spcAft>
                <a:spcPts val="0"/>
              </a:spcAft>
              <a:buClr>
                <a:schemeClr val="dk1"/>
              </a:buClr>
              <a:buSzPts val="1400"/>
              <a:buFont typeface="Calibri"/>
              <a:buNone/>
              <a:defRPr/>
            </a:lvl8pPr>
            <a:lvl9pPr lvl="8" algn="l">
              <a:spcBef>
                <a:spcPts val="0"/>
              </a:spcBef>
              <a:spcAft>
                <a:spcPts val="0"/>
              </a:spcAft>
              <a:buClr>
                <a:schemeClr val="dk1"/>
              </a:buClr>
              <a:buSzPts val="1400"/>
              <a:buFont typeface="Calibri"/>
              <a:buNone/>
              <a:defRPr/>
            </a:lvl9pPr>
          </a:lstStyle>
          <a:p>
            <a:endParaRPr/>
          </a:p>
        </p:txBody>
      </p:sp>
      <p:sp>
        <p:nvSpPr>
          <p:cNvPr id="33" name="Google Shape;33;p87"/>
          <p:cNvSpPr txBox="1">
            <a:spLocks noGrp="1"/>
          </p:cNvSpPr>
          <p:nvPr>
            <p:ph type="sldNum" idx="12"/>
          </p:nvPr>
        </p:nvSpPr>
        <p:spPr>
          <a:xfrm>
            <a:off x="6457950" y="6356351"/>
            <a:ext cx="2057400" cy="365100"/>
          </a:xfrm>
          <a:prstGeom prst="rect">
            <a:avLst/>
          </a:prstGeom>
          <a:noFill/>
          <a:ln>
            <a:noFill/>
          </a:ln>
        </p:spPr>
        <p:txBody>
          <a:bodyPr spcFirstLastPara="1" wrap="square" lIns="91425" tIns="45700" rIns="91425" bIns="45700" anchor="ctr" anchorCtr="0">
            <a:noAutofit/>
          </a:bodyPr>
          <a:lstStyle>
            <a:lvl1pPr marL="0" lvl="0"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1pPr>
            <a:lvl2pPr marL="0" lvl="1"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2pPr>
            <a:lvl3pPr marL="0" lvl="2"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3pPr>
            <a:lvl4pPr marL="0" lvl="3"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4pPr>
            <a:lvl5pPr marL="0" lvl="4"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5pPr>
            <a:lvl6pPr marL="0" lvl="5"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6pPr>
            <a:lvl7pPr marL="0" lvl="6"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7pPr>
            <a:lvl8pPr marL="0" lvl="7"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8pPr>
            <a:lvl9pPr marL="0" lvl="8"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matchingName="Title Only" type="titleOnly">
  <p:cSld name="TITLE_ONLY">
    <p:spTree>
      <p:nvGrpSpPr>
        <p:cNvPr id="1" name="Shape 34"/>
        <p:cNvGrpSpPr/>
        <p:nvPr/>
      </p:nvGrpSpPr>
      <p:grpSpPr>
        <a:xfrm>
          <a:off x="0" y="0"/>
          <a:ext cx="0" cy="0"/>
          <a:chOff x="0" y="0"/>
          <a:chExt cx="0" cy="0"/>
        </a:xfrm>
      </p:grpSpPr>
      <p:sp>
        <p:nvSpPr>
          <p:cNvPr id="35" name="Google Shape;35;p88"/>
          <p:cNvSpPr txBox="1">
            <a:spLocks noGrp="1"/>
          </p:cNvSpPr>
          <p:nvPr>
            <p:ph type="title"/>
          </p:nvPr>
        </p:nvSpPr>
        <p:spPr>
          <a:xfrm>
            <a:off x="628650" y="365126"/>
            <a:ext cx="7886700" cy="1325700"/>
          </a:xfrm>
          <a:prstGeom prst="rect">
            <a:avLst/>
          </a:prstGeom>
          <a:noFill/>
          <a:ln>
            <a:noFill/>
          </a:ln>
        </p:spPr>
        <p:txBody>
          <a:bodyPr spcFirstLastPara="1" wrap="square" lIns="91425" tIns="45700" rIns="91425" bIns="45700" anchor="ctr" anchorCtr="0">
            <a:noAutofit/>
          </a:bodyPr>
          <a:lstStyle>
            <a:lvl1pPr lvl="0" algn="l">
              <a:lnSpc>
                <a:spcPct val="90000"/>
              </a:lnSpc>
              <a:spcBef>
                <a:spcPts val="0"/>
              </a:spcBef>
              <a:spcAft>
                <a:spcPts val="0"/>
              </a:spcAft>
              <a:buClr>
                <a:schemeClr val="dk1"/>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36" name="Google Shape;36;p88"/>
          <p:cNvSpPr txBox="1">
            <a:spLocks noGrp="1"/>
          </p:cNvSpPr>
          <p:nvPr>
            <p:ph type="dt" idx="10"/>
          </p:nvPr>
        </p:nvSpPr>
        <p:spPr>
          <a:xfrm>
            <a:off x="628650" y="6356351"/>
            <a:ext cx="2057400" cy="365100"/>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Clr>
                <a:srgbClr val="888888"/>
              </a:buClr>
              <a:buSzPts val="1400"/>
              <a:buFont typeface="Calibri"/>
              <a:buNone/>
              <a:defRPr/>
            </a:lvl1pPr>
            <a:lvl2pPr lvl="1" algn="l">
              <a:spcBef>
                <a:spcPts val="0"/>
              </a:spcBef>
              <a:spcAft>
                <a:spcPts val="0"/>
              </a:spcAft>
              <a:buClr>
                <a:schemeClr val="dk1"/>
              </a:buClr>
              <a:buSzPts val="1400"/>
              <a:buFont typeface="Calibri"/>
              <a:buNone/>
              <a:defRPr/>
            </a:lvl2pPr>
            <a:lvl3pPr lvl="2" algn="l">
              <a:spcBef>
                <a:spcPts val="0"/>
              </a:spcBef>
              <a:spcAft>
                <a:spcPts val="0"/>
              </a:spcAft>
              <a:buClr>
                <a:schemeClr val="dk1"/>
              </a:buClr>
              <a:buSzPts val="1400"/>
              <a:buFont typeface="Calibri"/>
              <a:buNone/>
              <a:defRPr/>
            </a:lvl3pPr>
            <a:lvl4pPr lvl="3" algn="l">
              <a:spcBef>
                <a:spcPts val="0"/>
              </a:spcBef>
              <a:spcAft>
                <a:spcPts val="0"/>
              </a:spcAft>
              <a:buClr>
                <a:schemeClr val="dk1"/>
              </a:buClr>
              <a:buSzPts val="1400"/>
              <a:buFont typeface="Calibri"/>
              <a:buNone/>
              <a:defRPr/>
            </a:lvl4pPr>
            <a:lvl5pPr lvl="4" algn="l">
              <a:spcBef>
                <a:spcPts val="0"/>
              </a:spcBef>
              <a:spcAft>
                <a:spcPts val="0"/>
              </a:spcAft>
              <a:buClr>
                <a:schemeClr val="dk1"/>
              </a:buClr>
              <a:buSzPts val="1400"/>
              <a:buFont typeface="Calibri"/>
              <a:buNone/>
              <a:defRPr/>
            </a:lvl5pPr>
            <a:lvl6pPr lvl="5" algn="l">
              <a:spcBef>
                <a:spcPts val="0"/>
              </a:spcBef>
              <a:spcAft>
                <a:spcPts val="0"/>
              </a:spcAft>
              <a:buClr>
                <a:schemeClr val="dk1"/>
              </a:buClr>
              <a:buSzPts val="1400"/>
              <a:buFont typeface="Calibri"/>
              <a:buNone/>
              <a:defRPr/>
            </a:lvl6pPr>
            <a:lvl7pPr lvl="6" algn="l">
              <a:spcBef>
                <a:spcPts val="0"/>
              </a:spcBef>
              <a:spcAft>
                <a:spcPts val="0"/>
              </a:spcAft>
              <a:buClr>
                <a:schemeClr val="dk1"/>
              </a:buClr>
              <a:buSzPts val="1400"/>
              <a:buFont typeface="Calibri"/>
              <a:buNone/>
              <a:defRPr/>
            </a:lvl7pPr>
            <a:lvl8pPr lvl="7" algn="l">
              <a:spcBef>
                <a:spcPts val="0"/>
              </a:spcBef>
              <a:spcAft>
                <a:spcPts val="0"/>
              </a:spcAft>
              <a:buClr>
                <a:schemeClr val="dk1"/>
              </a:buClr>
              <a:buSzPts val="1400"/>
              <a:buFont typeface="Calibri"/>
              <a:buNone/>
              <a:defRPr/>
            </a:lvl8pPr>
            <a:lvl9pPr lvl="8" algn="l">
              <a:spcBef>
                <a:spcPts val="0"/>
              </a:spcBef>
              <a:spcAft>
                <a:spcPts val="0"/>
              </a:spcAft>
              <a:buClr>
                <a:schemeClr val="dk1"/>
              </a:buClr>
              <a:buSzPts val="1400"/>
              <a:buFont typeface="Calibri"/>
              <a:buNone/>
              <a:defRPr/>
            </a:lvl9pPr>
          </a:lstStyle>
          <a:p>
            <a:endParaRPr/>
          </a:p>
        </p:txBody>
      </p:sp>
      <p:sp>
        <p:nvSpPr>
          <p:cNvPr id="37" name="Google Shape;37;p88"/>
          <p:cNvSpPr txBox="1">
            <a:spLocks noGrp="1"/>
          </p:cNvSpPr>
          <p:nvPr>
            <p:ph type="ftr" idx="11"/>
          </p:nvPr>
        </p:nvSpPr>
        <p:spPr>
          <a:xfrm>
            <a:off x="3028950" y="6356351"/>
            <a:ext cx="3086100" cy="365100"/>
          </a:xfrm>
          <a:prstGeom prst="rect">
            <a:avLst/>
          </a:prstGeom>
          <a:noFill/>
          <a:ln>
            <a:noFill/>
          </a:ln>
        </p:spPr>
        <p:txBody>
          <a:bodyPr spcFirstLastPara="1" wrap="square" lIns="91425" tIns="45700" rIns="91425" bIns="45700" anchor="ctr" anchorCtr="0">
            <a:noAutofit/>
          </a:bodyPr>
          <a:lstStyle>
            <a:lvl1pPr lvl="0" algn="ctr">
              <a:spcBef>
                <a:spcPts val="0"/>
              </a:spcBef>
              <a:spcAft>
                <a:spcPts val="0"/>
              </a:spcAft>
              <a:buClr>
                <a:srgbClr val="888888"/>
              </a:buClr>
              <a:buSzPts val="1400"/>
              <a:buFont typeface="Calibri"/>
              <a:buNone/>
              <a:defRPr/>
            </a:lvl1pPr>
            <a:lvl2pPr lvl="1" algn="l">
              <a:spcBef>
                <a:spcPts val="0"/>
              </a:spcBef>
              <a:spcAft>
                <a:spcPts val="0"/>
              </a:spcAft>
              <a:buClr>
                <a:schemeClr val="dk1"/>
              </a:buClr>
              <a:buSzPts val="1400"/>
              <a:buFont typeface="Calibri"/>
              <a:buNone/>
              <a:defRPr/>
            </a:lvl2pPr>
            <a:lvl3pPr lvl="2" algn="l">
              <a:spcBef>
                <a:spcPts val="0"/>
              </a:spcBef>
              <a:spcAft>
                <a:spcPts val="0"/>
              </a:spcAft>
              <a:buClr>
                <a:schemeClr val="dk1"/>
              </a:buClr>
              <a:buSzPts val="1400"/>
              <a:buFont typeface="Calibri"/>
              <a:buNone/>
              <a:defRPr/>
            </a:lvl3pPr>
            <a:lvl4pPr lvl="3" algn="l">
              <a:spcBef>
                <a:spcPts val="0"/>
              </a:spcBef>
              <a:spcAft>
                <a:spcPts val="0"/>
              </a:spcAft>
              <a:buClr>
                <a:schemeClr val="dk1"/>
              </a:buClr>
              <a:buSzPts val="1400"/>
              <a:buFont typeface="Calibri"/>
              <a:buNone/>
              <a:defRPr/>
            </a:lvl4pPr>
            <a:lvl5pPr lvl="4" algn="l">
              <a:spcBef>
                <a:spcPts val="0"/>
              </a:spcBef>
              <a:spcAft>
                <a:spcPts val="0"/>
              </a:spcAft>
              <a:buClr>
                <a:schemeClr val="dk1"/>
              </a:buClr>
              <a:buSzPts val="1400"/>
              <a:buFont typeface="Calibri"/>
              <a:buNone/>
              <a:defRPr/>
            </a:lvl5pPr>
            <a:lvl6pPr lvl="5" algn="l">
              <a:spcBef>
                <a:spcPts val="0"/>
              </a:spcBef>
              <a:spcAft>
                <a:spcPts val="0"/>
              </a:spcAft>
              <a:buClr>
                <a:schemeClr val="dk1"/>
              </a:buClr>
              <a:buSzPts val="1400"/>
              <a:buFont typeface="Calibri"/>
              <a:buNone/>
              <a:defRPr/>
            </a:lvl6pPr>
            <a:lvl7pPr lvl="6" algn="l">
              <a:spcBef>
                <a:spcPts val="0"/>
              </a:spcBef>
              <a:spcAft>
                <a:spcPts val="0"/>
              </a:spcAft>
              <a:buClr>
                <a:schemeClr val="dk1"/>
              </a:buClr>
              <a:buSzPts val="1400"/>
              <a:buFont typeface="Calibri"/>
              <a:buNone/>
              <a:defRPr/>
            </a:lvl7pPr>
            <a:lvl8pPr lvl="7" algn="l">
              <a:spcBef>
                <a:spcPts val="0"/>
              </a:spcBef>
              <a:spcAft>
                <a:spcPts val="0"/>
              </a:spcAft>
              <a:buClr>
                <a:schemeClr val="dk1"/>
              </a:buClr>
              <a:buSzPts val="1400"/>
              <a:buFont typeface="Calibri"/>
              <a:buNone/>
              <a:defRPr/>
            </a:lvl8pPr>
            <a:lvl9pPr lvl="8" algn="l">
              <a:spcBef>
                <a:spcPts val="0"/>
              </a:spcBef>
              <a:spcAft>
                <a:spcPts val="0"/>
              </a:spcAft>
              <a:buClr>
                <a:schemeClr val="dk1"/>
              </a:buClr>
              <a:buSzPts val="1400"/>
              <a:buFont typeface="Calibri"/>
              <a:buNone/>
              <a:defRPr/>
            </a:lvl9pPr>
          </a:lstStyle>
          <a:p>
            <a:endParaRPr/>
          </a:p>
        </p:txBody>
      </p:sp>
      <p:sp>
        <p:nvSpPr>
          <p:cNvPr id="38" name="Google Shape;38;p88"/>
          <p:cNvSpPr txBox="1">
            <a:spLocks noGrp="1"/>
          </p:cNvSpPr>
          <p:nvPr>
            <p:ph type="sldNum" idx="12"/>
          </p:nvPr>
        </p:nvSpPr>
        <p:spPr>
          <a:xfrm>
            <a:off x="6457950" y="6356351"/>
            <a:ext cx="2057400" cy="365100"/>
          </a:xfrm>
          <a:prstGeom prst="rect">
            <a:avLst/>
          </a:prstGeom>
          <a:noFill/>
          <a:ln>
            <a:noFill/>
          </a:ln>
        </p:spPr>
        <p:txBody>
          <a:bodyPr spcFirstLastPara="1" wrap="square" lIns="91425" tIns="45700" rIns="91425" bIns="45700" anchor="ctr" anchorCtr="0">
            <a:noAutofit/>
          </a:bodyPr>
          <a:lstStyle>
            <a:lvl1pPr marL="0" lvl="0"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1pPr>
            <a:lvl2pPr marL="0" lvl="1"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2pPr>
            <a:lvl3pPr marL="0" lvl="2"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3pPr>
            <a:lvl4pPr marL="0" lvl="3"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4pPr>
            <a:lvl5pPr marL="0" lvl="4"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5pPr>
            <a:lvl6pPr marL="0" lvl="5"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6pPr>
            <a:lvl7pPr marL="0" lvl="6"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7pPr>
            <a:lvl8pPr marL="0" lvl="7"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8pPr>
            <a:lvl9pPr marL="0" lvl="8"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matchingName="Blank" type="blank">
  <p:cSld name="BLANK">
    <p:spTree>
      <p:nvGrpSpPr>
        <p:cNvPr id="1" name="Shape 39"/>
        <p:cNvGrpSpPr/>
        <p:nvPr/>
      </p:nvGrpSpPr>
      <p:grpSpPr>
        <a:xfrm>
          <a:off x="0" y="0"/>
          <a:ext cx="0" cy="0"/>
          <a:chOff x="0" y="0"/>
          <a:chExt cx="0" cy="0"/>
        </a:xfrm>
      </p:grpSpPr>
      <p:sp>
        <p:nvSpPr>
          <p:cNvPr id="40" name="Google Shape;40;p89"/>
          <p:cNvSpPr txBox="1">
            <a:spLocks noGrp="1"/>
          </p:cNvSpPr>
          <p:nvPr>
            <p:ph type="dt" idx="10"/>
          </p:nvPr>
        </p:nvSpPr>
        <p:spPr>
          <a:xfrm>
            <a:off x="628650" y="6356351"/>
            <a:ext cx="2057400" cy="365100"/>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Clr>
                <a:srgbClr val="888888"/>
              </a:buClr>
              <a:buSzPts val="1400"/>
              <a:buFont typeface="Calibri"/>
              <a:buNone/>
              <a:defRPr/>
            </a:lvl1pPr>
            <a:lvl2pPr lvl="1" algn="l">
              <a:spcBef>
                <a:spcPts val="0"/>
              </a:spcBef>
              <a:spcAft>
                <a:spcPts val="0"/>
              </a:spcAft>
              <a:buClr>
                <a:schemeClr val="dk1"/>
              </a:buClr>
              <a:buSzPts val="1400"/>
              <a:buFont typeface="Calibri"/>
              <a:buNone/>
              <a:defRPr/>
            </a:lvl2pPr>
            <a:lvl3pPr lvl="2" algn="l">
              <a:spcBef>
                <a:spcPts val="0"/>
              </a:spcBef>
              <a:spcAft>
                <a:spcPts val="0"/>
              </a:spcAft>
              <a:buClr>
                <a:schemeClr val="dk1"/>
              </a:buClr>
              <a:buSzPts val="1400"/>
              <a:buFont typeface="Calibri"/>
              <a:buNone/>
              <a:defRPr/>
            </a:lvl3pPr>
            <a:lvl4pPr lvl="3" algn="l">
              <a:spcBef>
                <a:spcPts val="0"/>
              </a:spcBef>
              <a:spcAft>
                <a:spcPts val="0"/>
              </a:spcAft>
              <a:buClr>
                <a:schemeClr val="dk1"/>
              </a:buClr>
              <a:buSzPts val="1400"/>
              <a:buFont typeface="Calibri"/>
              <a:buNone/>
              <a:defRPr/>
            </a:lvl4pPr>
            <a:lvl5pPr lvl="4" algn="l">
              <a:spcBef>
                <a:spcPts val="0"/>
              </a:spcBef>
              <a:spcAft>
                <a:spcPts val="0"/>
              </a:spcAft>
              <a:buClr>
                <a:schemeClr val="dk1"/>
              </a:buClr>
              <a:buSzPts val="1400"/>
              <a:buFont typeface="Calibri"/>
              <a:buNone/>
              <a:defRPr/>
            </a:lvl5pPr>
            <a:lvl6pPr lvl="5" algn="l">
              <a:spcBef>
                <a:spcPts val="0"/>
              </a:spcBef>
              <a:spcAft>
                <a:spcPts val="0"/>
              </a:spcAft>
              <a:buClr>
                <a:schemeClr val="dk1"/>
              </a:buClr>
              <a:buSzPts val="1400"/>
              <a:buFont typeface="Calibri"/>
              <a:buNone/>
              <a:defRPr/>
            </a:lvl6pPr>
            <a:lvl7pPr lvl="6" algn="l">
              <a:spcBef>
                <a:spcPts val="0"/>
              </a:spcBef>
              <a:spcAft>
                <a:spcPts val="0"/>
              </a:spcAft>
              <a:buClr>
                <a:schemeClr val="dk1"/>
              </a:buClr>
              <a:buSzPts val="1400"/>
              <a:buFont typeface="Calibri"/>
              <a:buNone/>
              <a:defRPr/>
            </a:lvl7pPr>
            <a:lvl8pPr lvl="7" algn="l">
              <a:spcBef>
                <a:spcPts val="0"/>
              </a:spcBef>
              <a:spcAft>
                <a:spcPts val="0"/>
              </a:spcAft>
              <a:buClr>
                <a:schemeClr val="dk1"/>
              </a:buClr>
              <a:buSzPts val="1400"/>
              <a:buFont typeface="Calibri"/>
              <a:buNone/>
              <a:defRPr/>
            </a:lvl8pPr>
            <a:lvl9pPr lvl="8" algn="l">
              <a:spcBef>
                <a:spcPts val="0"/>
              </a:spcBef>
              <a:spcAft>
                <a:spcPts val="0"/>
              </a:spcAft>
              <a:buClr>
                <a:schemeClr val="dk1"/>
              </a:buClr>
              <a:buSzPts val="1400"/>
              <a:buFont typeface="Calibri"/>
              <a:buNone/>
              <a:defRPr/>
            </a:lvl9pPr>
          </a:lstStyle>
          <a:p>
            <a:endParaRPr/>
          </a:p>
        </p:txBody>
      </p:sp>
      <p:sp>
        <p:nvSpPr>
          <p:cNvPr id="41" name="Google Shape;41;p89"/>
          <p:cNvSpPr txBox="1">
            <a:spLocks noGrp="1"/>
          </p:cNvSpPr>
          <p:nvPr>
            <p:ph type="ftr" idx="11"/>
          </p:nvPr>
        </p:nvSpPr>
        <p:spPr>
          <a:xfrm>
            <a:off x="3028950" y="6356351"/>
            <a:ext cx="3086100" cy="365100"/>
          </a:xfrm>
          <a:prstGeom prst="rect">
            <a:avLst/>
          </a:prstGeom>
          <a:noFill/>
          <a:ln>
            <a:noFill/>
          </a:ln>
        </p:spPr>
        <p:txBody>
          <a:bodyPr spcFirstLastPara="1" wrap="square" lIns="91425" tIns="45700" rIns="91425" bIns="45700" anchor="ctr" anchorCtr="0">
            <a:noAutofit/>
          </a:bodyPr>
          <a:lstStyle>
            <a:lvl1pPr lvl="0" algn="ctr">
              <a:spcBef>
                <a:spcPts val="0"/>
              </a:spcBef>
              <a:spcAft>
                <a:spcPts val="0"/>
              </a:spcAft>
              <a:buClr>
                <a:srgbClr val="888888"/>
              </a:buClr>
              <a:buSzPts val="1400"/>
              <a:buFont typeface="Calibri"/>
              <a:buNone/>
              <a:defRPr/>
            </a:lvl1pPr>
            <a:lvl2pPr lvl="1" algn="l">
              <a:spcBef>
                <a:spcPts val="0"/>
              </a:spcBef>
              <a:spcAft>
                <a:spcPts val="0"/>
              </a:spcAft>
              <a:buClr>
                <a:schemeClr val="dk1"/>
              </a:buClr>
              <a:buSzPts val="1400"/>
              <a:buFont typeface="Calibri"/>
              <a:buNone/>
              <a:defRPr/>
            </a:lvl2pPr>
            <a:lvl3pPr lvl="2" algn="l">
              <a:spcBef>
                <a:spcPts val="0"/>
              </a:spcBef>
              <a:spcAft>
                <a:spcPts val="0"/>
              </a:spcAft>
              <a:buClr>
                <a:schemeClr val="dk1"/>
              </a:buClr>
              <a:buSzPts val="1400"/>
              <a:buFont typeface="Calibri"/>
              <a:buNone/>
              <a:defRPr/>
            </a:lvl3pPr>
            <a:lvl4pPr lvl="3" algn="l">
              <a:spcBef>
                <a:spcPts val="0"/>
              </a:spcBef>
              <a:spcAft>
                <a:spcPts val="0"/>
              </a:spcAft>
              <a:buClr>
                <a:schemeClr val="dk1"/>
              </a:buClr>
              <a:buSzPts val="1400"/>
              <a:buFont typeface="Calibri"/>
              <a:buNone/>
              <a:defRPr/>
            </a:lvl4pPr>
            <a:lvl5pPr lvl="4" algn="l">
              <a:spcBef>
                <a:spcPts val="0"/>
              </a:spcBef>
              <a:spcAft>
                <a:spcPts val="0"/>
              </a:spcAft>
              <a:buClr>
                <a:schemeClr val="dk1"/>
              </a:buClr>
              <a:buSzPts val="1400"/>
              <a:buFont typeface="Calibri"/>
              <a:buNone/>
              <a:defRPr/>
            </a:lvl5pPr>
            <a:lvl6pPr lvl="5" algn="l">
              <a:spcBef>
                <a:spcPts val="0"/>
              </a:spcBef>
              <a:spcAft>
                <a:spcPts val="0"/>
              </a:spcAft>
              <a:buClr>
                <a:schemeClr val="dk1"/>
              </a:buClr>
              <a:buSzPts val="1400"/>
              <a:buFont typeface="Calibri"/>
              <a:buNone/>
              <a:defRPr/>
            </a:lvl6pPr>
            <a:lvl7pPr lvl="6" algn="l">
              <a:spcBef>
                <a:spcPts val="0"/>
              </a:spcBef>
              <a:spcAft>
                <a:spcPts val="0"/>
              </a:spcAft>
              <a:buClr>
                <a:schemeClr val="dk1"/>
              </a:buClr>
              <a:buSzPts val="1400"/>
              <a:buFont typeface="Calibri"/>
              <a:buNone/>
              <a:defRPr/>
            </a:lvl7pPr>
            <a:lvl8pPr lvl="7" algn="l">
              <a:spcBef>
                <a:spcPts val="0"/>
              </a:spcBef>
              <a:spcAft>
                <a:spcPts val="0"/>
              </a:spcAft>
              <a:buClr>
                <a:schemeClr val="dk1"/>
              </a:buClr>
              <a:buSzPts val="1400"/>
              <a:buFont typeface="Calibri"/>
              <a:buNone/>
              <a:defRPr/>
            </a:lvl8pPr>
            <a:lvl9pPr lvl="8" algn="l">
              <a:spcBef>
                <a:spcPts val="0"/>
              </a:spcBef>
              <a:spcAft>
                <a:spcPts val="0"/>
              </a:spcAft>
              <a:buClr>
                <a:schemeClr val="dk1"/>
              </a:buClr>
              <a:buSzPts val="1400"/>
              <a:buFont typeface="Calibri"/>
              <a:buNone/>
              <a:defRPr/>
            </a:lvl9pPr>
          </a:lstStyle>
          <a:p>
            <a:endParaRPr/>
          </a:p>
        </p:txBody>
      </p:sp>
      <p:sp>
        <p:nvSpPr>
          <p:cNvPr id="42" name="Google Shape;42;p89"/>
          <p:cNvSpPr txBox="1">
            <a:spLocks noGrp="1"/>
          </p:cNvSpPr>
          <p:nvPr>
            <p:ph type="sldNum" idx="12"/>
          </p:nvPr>
        </p:nvSpPr>
        <p:spPr>
          <a:xfrm>
            <a:off x="6457950" y="6356351"/>
            <a:ext cx="2057400" cy="365100"/>
          </a:xfrm>
          <a:prstGeom prst="rect">
            <a:avLst/>
          </a:prstGeom>
          <a:noFill/>
          <a:ln>
            <a:noFill/>
          </a:ln>
        </p:spPr>
        <p:txBody>
          <a:bodyPr spcFirstLastPara="1" wrap="square" lIns="91425" tIns="45700" rIns="91425" bIns="45700" anchor="ctr" anchorCtr="0">
            <a:noAutofit/>
          </a:bodyPr>
          <a:lstStyle>
            <a:lvl1pPr marL="0" lvl="0"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1pPr>
            <a:lvl2pPr marL="0" lvl="1"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2pPr>
            <a:lvl3pPr marL="0" lvl="2"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3pPr>
            <a:lvl4pPr marL="0" lvl="3"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4pPr>
            <a:lvl5pPr marL="0" lvl="4"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5pPr>
            <a:lvl6pPr marL="0" lvl="5"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6pPr>
            <a:lvl7pPr marL="0" lvl="6"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7pPr>
            <a:lvl8pPr marL="0" lvl="7"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8pPr>
            <a:lvl9pPr marL="0" lvl="8"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matchingName="Comparison" type="twoTxTwoObj">
  <p:cSld name="TWO_OBJECTS_WITH_TEXT">
    <p:spTree>
      <p:nvGrpSpPr>
        <p:cNvPr id="1" name="Shape 43"/>
        <p:cNvGrpSpPr/>
        <p:nvPr/>
      </p:nvGrpSpPr>
      <p:grpSpPr>
        <a:xfrm>
          <a:off x="0" y="0"/>
          <a:ext cx="0" cy="0"/>
          <a:chOff x="0" y="0"/>
          <a:chExt cx="0" cy="0"/>
        </a:xfrm>
      </p:grpSpPr>
      <p:sp>
        <p:nvSpPr>
          <p:cNvPr id="44" name="Google Shape;44;p90"/>
          <p:cNvSpPr txBox="1">
            <a:spLocks noGrp="1"/>
          </p:cNvSpPr>
          <p:nvPr>
            <p:ph type="title"/>
          </p:nvPr>
        </p:nvSpPr>
        <p:spPr>
          <a:xfrm>
            <a:off x="629841" y="365126"/>
            <a:ext cx="7886700" cy="1325700"/>
          </a:xfrm>
          <a:prstGeom prst="rect">
            <a:avLst/>
          </a:prstGeom>
          <a:noFill/>
          <a:ln>
            <a:noFill/>
          </a:ln>
        </p:spPr>
        <p:txBody>
          <a:bodyPr spcFirstLastPara="1" wrap="square" lIns="91425" tIns="45700" rIns="91425" bIns="45700" anchor="ctr" anchorCtr="0">
            <a:noAutofit/>
          </a:bodyPr>
          <a:lstStyle>
            <a:lvl1pPr lvl="0" algn="l">
              <a:lnSpc>
                <a:spcPct val="90000"/>
              </a:lnSpc>
              <a:spcBef>
                <a:spcPts val="0"/>
              </a:spcBef>
              <a:spcAft>
                <a:spcPts val="0"/>
              </a:spcAft>
              <a:buClr>
                <a:schemeClr val="dk1"/>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45" name="Google Shape;45;p90"/>
          <p:cNvSpPr txBox="1">
            <a:spLocks noGrp="1"/>
          </p:cNvSpPr>
          <p:nvPr>
            <p:ph type="body" idx="1"/>
          </p:nvPr>
        </p:nvSpPr>
        <p:spPr>
          <a:xfrm>
            <a:off x="629842" y="1681163"/>
            <a:ext cx="3868200" cy="823800"/>
          </a:xfrm>
          <a:prstGeom prst="rect">
            <a:avLst/>
          </a:prstGeom>
          <a:noFill/>
          <a:ln>
            <a:noFill/>
          </a:ln>
        </p:spPr>
        <p:txBody>
          <a:bodyPr spcFirstLastPara="1" wrap="square" lIns="91425" tIns="45700" rIns="91425" bIns="45700" anchor="b" anchorCtr="0">
            <a:noAutofit/>
          </a:bodyPr>
          <a:lstStyle>
            <a:lvl1pPr marL="457200" lvl="0" indent="-228600" algn="l">
              <a:lnSpc>
                <a:spcPct val="90000"/>
              </a:lnSpc>
              <a:spcBef>
                <a:spcPts val="1000"/>
              </a:spcBef>
              <a:spcAft>
                <a:spcPts val="0"/>
              </a:spcAft>
              <a:buClr>
                <a:schemeClr val="dk1"/>
              </a:buClr>
              <a:buSzPts val="2400"/>
              <a:buNone/>
              <a:defRPr sz="2400" b="1"/>
            </a:lvl1pPr>
            <a:lvl2pPr marL="914400" lvl="1" indent="-228600" algn="l">
              <a:lnSpc>
                <a:spcPct val="90000"/>
              </a:lnSpc>
              <a:spcBef>
                <a:spcPts val="500"/>
              </a:spcBef>
              <a:spcAft>
                <a:spcPts val="0"/>
              </a:spcAft>
              <a:buClr>
                <a:schemeClr val="dk1"/>
              </a:buClr>
              <a:buSzPts val="2000"/>
              <a:buNone/>
              <a:defRPr sz="2000" b="1"/>
            </a:lvl2pPr>
            <a:lvl3pPr marL="1371600" lvl="2" indent="-228600" algn="l">
              <a:lnSpc>
                <a:spcPct val="90000"/>
              </a:lnSpc>
              <a:spcBef>
                <a:spcPts val="500"/>
              </a:spcBef>
              <a:spcAft>
                <a:spcPts val="0"/>
              </a:spcAft>
              <a:buClr>
                <a:schemeClr val="dk1"/>
              </a:buClr>
              <a:buSzPts val="1800"/>
              <a:buNone/>
              <a:defRPr sz="1800" b="1"/>
            </a:lvl3pPr>
            <a:lvl4pPr marL="1828800" lvl="3" indent="-228600" algn="l">
              <a:lnSpc>
                <a:spcPct val="90000"/>
              </a:lnSpc>
              <a:spcBef>
                <a:spcPts val="500"/>
              </a:spcBef>
              <a:spcAft>
                <a:spcPts val="0"/>
              </a:spcAft>
              <a:buClr>
                <a:schemeClr val="dk1"/>
              </a:buClr>
              <a:buSzPts val="1600"/>
              <a:buNone/>
              <a:defRPr sz="1600" b="1"/>
            </a:lvl4pPr>
            <a:lvl5pPr marL="2286000" lvl="4" indent="-228600" algn="l">
              <a:lnSpc>
                <a:spcPct val="90000"/>
              </a:lnSpc>
              <a:spcBef>
                <a:spcPts val="500"/>
              </a:spcBef>
              <a:spcAft>
                <a:spcPts val="0"/>
              </a:spcAft>
              <a:buClr>
                <a:schemeClr val="dk1"/>
              </a:buClr>
              <a:buSzPts val="1600"/>
              <a:buNone/>
              <a:defRPr sz="1600" b="1"/>
            </a:lvl5pPr>
            <a:lvl6pPr marL="2743200" lvl="5" indent="-228600" algn="l">
              <a:lnSpc>
                <a:spcPct val="90000"/>
              </a:lnSpc>
              <a:spcBef>
                <a:spcPts val="500"/>
              </a:spcBef>
              <a:spcAft>
                <a:spcPts val="0"/>
              </a:spcAft>
              <a:buClr>
                <a:schemeClr val="dk1"/>
              </a:buClr>
              <a:buSzPts val="1600"/>
              <a:buNone/>
              <a:defRPr sz="1600" b="1"/>
            </a:lvl6pPr>
            <a:lvl7pPr marL="3200400" lvl="6" indent="-228600" algn="l">
              <a:lnSpc>
                <a:spcPct val="90000"/>
              </a:lnSpc>
              <a:spcBef>
                <a:spcPts val="500"/>
              </a:spcBef>
              <a:spcAft>
                <a:spcPts val="0"/>
              </a:spcAft>
              <a:buClr>
                <a:schemeClr val="dk1"/>
              </a:buClr>
              <a:buSzPts val="1600"/>
              <a:buNone/>
              <a:defRPr sz="1600" b="1"/>
            </a:lvl7pPr>
            <a:lvl8pPr marL="3657600" lvl="7" indent="-228600" algn="l">
              <a:lnSpc>
                <a:spcPct val="90000"/>
              </a:lnSpc>
              <a:spcBef>
                <a:spcPts val="500"/>
              </a:spcBef>
              <a:spcAft>
                <a:spcPts val="0"/>
              </a:spcAft>
              <a:buClr>
                <a:schemeClr val="dk1"/>
              </a:buClr>
              <a:buSzPts val="1600"/>
              <a:buNone/>
              <a:defRPr sz="1600" b="1"/>
            </a:lvl8pPr>
            <a:lvl9pPr marL="4114800" lvl="8" indent="-228600" algn="l">
              <a:lnSpc>
                <a:spcPct val="90000"/>
              </a:lnSpc>
              <a:spcBef>
                <a:spcPts val="500"/>
              </a:spcBef>
              <a:spcAft>
                <a:spcPts val="0"/>
              </a:spcAft>
              <a:buClr>
                <a:schemeClr val="dk1"/>
              </a:buClr>
              <a:buSzPts val="1600"/>
              <a:buNone/>
              <a:defRPr sz="1600" b="1"/>
            </a:lvl9pPr>
          </a:lstStyle>
          <a:p>
            <a:endParaRPr/>
          </a:p>
        </p:txBody>
      </p:sp>
      <p:sp>
        <p:nvSpPr>
          <p:cNvPr id="46" name="Google Shape;46;p90"/>
          <p:cNvSpPr txBox="1">
            <a:spLocks noGrp="1"/>
          </p:cNvSpPr>
          <p:nvPr>
            <p:ph type="body" idx="2"/>
          </p:nvPr>
        </p:nvSpPr>
        <p:spPr>
          <a:xfrm>
            <a:off x="629842" y="2505075"/>
            <a:ext cx="3868200" cy="3684600"/>
          </a:xfrm>
          <a:prstGeom prst="rect">
            <a:avLst/>
          </a:prstGeom>
          <a:noFill/>
          <a:ln>
            <a:noFill/>
          </a:ln>
        </p:spPr>
        <p:txBody>
          <a:bodyPr spcFirstLastPara="1" wrap="square" lIns="91425" tIns="45700" rIns="91425" bIns="45700" anchor="t" anchorCtr="0">
            <a:noAutofit/>
          </a:bodyPr>
          <a:lstStyle>
            <a:lvl1pPr marL="457200" lvl="0" indent="-342900" algn="l">
              <a:lnSpc>
                <a:spcPct val="90000"/>
              </a:lnSpc>
              <a:spcBef>
                <a:spcPts val="1000"/>
              </a:spcBef>
              <a:spcAft>
                <a:spcPts val="0"/>
              </a:spcAft>
              <a:buClr>
                <a:schemeClr val="dk1"/>
              </a:buClr>
              <a:buSzPts val="1800"/>
              <a:buChar char="•"/>
              <a:defRPr/>
            </a:lvl1pPr>
            <a:lvl2pPr marL="914400" lvl="1" indent="-342900" algn="l">
              <a:lnSpc>
                <a:spcPct val="90000"/>
              </a:lnSpc>
              <a:spcBef>
                <a:spcPts val="500"/>
              </a:spcBef>
              <a:spcAft>
                <a:spcPts val="0"/>
              </a:spcAft>
              <a:buClr>
                <a:schemeClr val="dk1"/>
              </a:buClr>
              <a:buSzPts val="1800"/>
              <a:buChar char="•"/>
              <a:defRPr/>
            </a:lvl2pPr>
            <a:lvl3pPr marL="1371600" lvl="2" indent="-342900" algn="l">
              <a:lnSpc>
                <a:spcPct val="90000"/>
              </a:lnSpc>
              <a:spcBef>
                <a:spcPts val="500"/>
              </a:spcBef>
              <a:spcAft>
                <a:spcPts val="0"/>
              </a:spcAft>
              <a:buClr>
                <a:schemeClr val="dk1"/>
              </a:buClr>
              <a:buSzPts val="1800"/>
              <a:buChar char="•"/>
              <a:defRPr/>
            </a:lvl3pPr>
            <a:lvl4pPr marL="1828800" lvl="3" indent="-342900" algn="l">
              <a:lnSpc>
                <a:spcPct val="90000"/>
              </a:lnSpc>
              <a:spcBef>
                <a:spcPts val="500"/>
              </a:spcBef>
              <a:spcAft>
                <a:spcPts val="0"/>
              </a:spcAft>
              <a:buClr>
                <a:schemeClr val="dk1"/>
              </a:buClr>
              <a:buSzPts val="1800"/>
              <a:buChar char="•"/>
              <a:defRPr/>
            </a:lvl4pPr>
            <a:lvl5pPr marL="2286000" lvl="4" indent="-342900" algn="l">
              <a:lnSpc>
                <a:spcPct val="90000"/>
              </a:lnSpc>
              <a:spcBef>
                <a:spcPts val="500"/>
              </a:spcBef>
              <a:spcAft>
                <a:spcPts val="0"/>
              </a:spcAft>
              <a:buClr>
                <a:schemeClr val="dk1"/>
              </a:buClr>
              <a:buSzPts val="1800"/>
              <a:buChar char="•"/>
              <a:defRPr/>
            </a:lvl5pPr>
            <a:lvl6pPr marL="2743200" lvl="5" indent="-342900" algn="l">
              <a:lnSpc>
                <a:spcPct val="90000"/>
              </a:lnSpc>
              <a:spcBef>
                <a:spcPts val="500"/>
              </a:spcBef>
              <a:spcAft>
                <a:spcPts val="0"/>
              </a:spcAft>
              <a:buClr>
                <a:schemeClr val="dk1"/>
              </a:buClr>
              <a:buSzPts val="1800"/>
              <a:buChar char="•"/>
              <a:defRPr/>
            </a:lvl6pPr>
            <a:lvl7pPr marL="3200400" lvl="6" indent="-342900" algn="l">
              <a:lnSpc>
                <a:spcPct val="90000"/>
              </a:lnSpc>
              <a:spcBef>
                <a:spcPts val="500"/>
              </a:spcBef>
              <a:spcAft>
                <a:spcPts val="0"/>
              </a:spcAft>
              <a:buClr>
                <a:schemeClr val="dk1"/>
              </a:buClr>
              <a:buSzPts val="1800"/>
              <a:buChar char="•"/>
              <a:defRPr/>
            </a:lvl7pPr>
            <a:lvl8pPr marL="3657600" lvl="7" indent="-342900" algn="l">
              <a:lnSpc>
                <a:spcPct val="90000"/>
              </a:lnSpc>
              <a:spcBef>
                <a:spcPts val="500"/>
              </a:spcBef>
              <a:spcAft>
                <a:spcPts val="0"/>
              </a:spcAft>
              <a:buClr>
                <a:schemeClr val="dk1"/>
              </a:buClr>
              <a:buSzPts val="1800"/>
              <a:buChar char="•"/>
              <a:defRPr/>
            </a:lvl8pPr>
            <a:lvl9pPr marL="4114800" lvl="8" indent="-342900" algn="l">
              <a:lnSpc>
                <a:spcPct val="90000"/>
              </a:lnSpc>
              <a:spcBef>
                <a:spcPts val="500"/>
              </a:spcBef>
              <a:spcAft>
                <a:spcPts val="0"/>
              </a:spcAft>
              <a:buClr>
                <a:schemeClr val="dk1"/>
              </a:buClr>
              <a:buSzPts val="1800"/>
              <a:buChar char="•"/>
              <a:defRPr/>
            </a:lvl9pPr>
          </a:lstStyle>
          <a:p>
            <a:endParaRPr/>
          </a:p>
        </p:txBody>
      </p:sp>
      <p:sp>
        <p:nvSpPr>
          <p:cNvPr id="47" name="Google Shape;47;p90"/>
          <p:cNvSpPr txBox="1">
            <a:spLocks noGrp="1"/>
          </p:cNvSpPr>
          <p:nvPr>
            <p:ph type="body" idx="3"/>
          </p:nvPr>
        </p:nvSpPr>
        <p:spPr>
          <a:xfrm>
            <a:off x="4629150" y="1681163"/>
            <a:ext cx="3887400" cy="823800"/>
          </a:xfrm>
          <a:prstGeom prst="rect">
            <a:avLst/>
          </a:prstGeom>
          <a:noFill/>
          <a:ln>
            <a:noFill/>
          </a:ln>
        </p:spPr>
        <p:txBody>
          <a:bodyPr spcFirstLastPara="1" wrap="square" lIns="91425" tIns="45700" rIns="91425" bIns="45700" anchor="b" anchorCtr="0">
            <a:noAutofit/>
          </a:bodyPr>
          <a:lstStyle>
            <a:lvl1pPr marL="457200" lvl="0" indent="-228600" algn="l">
              <a:lnSpc>
                <a:spcPct val="90000"/>
              </a:lnSpc>
              <a:spcBef>
                <a:spcPts val="1000"/>
              </a:spcBef>
              <a:spcAft>
                <a:spcPts val="0"/>
              </a:spcAft>
              <a:buClr>
                <a:schemeClr val="dk1"/>
              </a:buClr>
              <a:buSzPts val="2400"/>
              <a:buNone/>
              <a:defRPr sz="2400" b="1"/>
            </a:lvl1pPr>
            <a:lvl2pPr marL="914400" lvl="1" indent="-228600" algn="l">
              <a:lnSpc>
                <a:spcPct val="90000"/>
              </a:lnSpc>
              <a:spcBef>
                <a:spcPts val="500"/>
              </a:spcBef>
              <a:spcAft>
                <a:spcPts val="0"/>
              </a:spcAft>
              <a:buClr>
                <a:schemeClr val="dk1"/>
              </a:buClr>
              <a:buSzPts val="2000"/>
              <a:buNone/>
              <a:defRPr sz="2000" b="1"/>
            </a:lvl2pPr>
            <a:lvl3pPr marL="1371600" lvl="2" indent="-228600" algn="l">
              <a:lnSpc>
                <a:spcPct val="90000"/>
              </a:lnSpc>
              <a:spcBef>
                <a:spcPts val="500"/>
              </a:spcBef>
              <a:spcAft>
                <a:spcPts val="0"/>
              </a:spcAft>
              <a:buClr>
                <a:schemeClr val="dk1"/>
              </a:buClr>
              <a:buSzPts val="1800"/>
              <a:buNone/>
              <a:defRPr sz="1800" b="1"/>
            </a:lvl3pPr>
            <a:lvl4pPr marL="1828800" lvl="3" indent="-228600" algn="l">
              <a:lnSpc>
                <a:spcPct val="90000"/>
              </a:lnSpc>
              <a:spcBef>
                <a:spcPts val="500"/>
              </a:spcBef>
              <a:spcAft>
                <a:spcPts val="0"/>
              </a:spcAft>
              <a:buClr>
                <a:schemeClr val="dk1"/>
              </a:buClr>
              <a:buSzPts val="1600"/>
              <a:buNone/>
              <a:defRPr sz="1600" b="1"/>
            </a:lvl4pPr>
            <a:lvl5pPr marL="2286000" lvl="4" indent="-228600" algn="l">
              <a:lnSpc>
                <a:spcPct val="90000"/>
              </a:lnSpc>
              <a:spcBef>
                <a:spcPts val="500"/>
              </a:spcBef>
              <a:spcAft>
                <a:spcPts val="0"/>
              </a:spcAft>
              <a:buClr>
                <a:schemeClr val="dk1"/>
              </a:buClr>
              <a:buSzPts val="1600"/>
              <a:buNone/>
              <a:defRPr sz="1600" b="1"/>
            </a:lvl5pPr>
            <a:lvl6pPr marL="2743200" lvl="5" indent="-228600" algn="l">
              <a:lnSpc>
                <a:spcPct val="90000"/>
              </a:lnSpc>
              <a:spcBef>
                <a:spcPts val="500"/>
              </a:spcBef>
              <a:spcAft>
                <a:spcPts val="0"/>
              </a:spcAft>
              <a:buClr>
                <a:schemeClr val="dk1"/>
              </a:buClr>
              <a:buSzPts val="1600"/>
              <a:buNone/>
              <a:defRPr sz="1600" b="1"/>
            </a:lvl6pPr>
            <a:lvl7pPr marL="3200400" lvl="6" indent="-228600" algn="l">
              <a:lnSpc>
                <a:spcPct val="90000"/>
              </a:lnSpc>
              <a:spcBef>
                <a:spcPts val="500"/>
              </a:spcBef>
              <a:spcAft>
                <a:spcPts val="0"/>
              </a:spcAft>
              <a:buClr>
                <a:schemeClr val="dk1"/>
              </a:buClr>
              <a:buSzPts val="1600"/>
              <a:buNone/>
              <a:defRPr sz="1600" b="1"/>
            </a:lvl7pPr>
            <a:lvl8pPr marL="3657600" lvl="7" indent="-228600" algn="l">
              <a:lnSpc>
                <a:spcPct val="90000"/>
              </a:lnSpc>
              <a:spcBef>
                <a:spcPts val="500"/>
              </a:spcBef>
              <a:spcAft>
                <a:spcPts val="0"/>
              </a:spcAft>
              <a:buClr>
                <a:schemeClr val="dk1"/>
              </a:buClr>
              <a:buSzPts val="1600"/>
              <a:buNone/>
              <a:defRPr sz="1600" b="1"/>
            </a:lvl8pPr>
            <a:lvl9pPr marL="4114800" lvl="8" indent="-228600" algn="l">
              <a:lnSpc>
                <a:spcPct val="90000"/>
              </a:lnSpc>
              <a:spcBef>
                <a:spcPts val="500"/>
              </a:spcBef>
              <a:spcAft>
                <a:spcPts val="0"/>
              </a:spcAft>
              <a:buClr>
                <a:schemeClr val="dk1"/>
              </a:buClr>
              <a:buSzPts val="1600"/>
              <a:buNone/>
              <a:defRPr sz="1600" b="1"/>
            </a:lvl9pPr>
          </a:lstStyle>
          <a:p>
            <a:endParaRPr/>
          </a:p>
        </p:txBody>
      </p:sp>
      <p:sp>
        <p:nvSpPr>
          <p:cNvPr id="48" name="Google Shape;48;p90"/>
          <p:cNvSpPr txBox="1">
            <a:spLocks noGrp="1"/>
          </p:cNvSpPr>
          <p:nvPr>
            <p:ph type="body" idx="4"/>
          </p:nvPr>
        </p:nvSpPr>
        <p:spPr>
          <a:xfrm>
            <a:off x="4629150" y="2505075"/>
            <a:ext cx="3887400" cy="3684600"/>
          </a:xfrm>
          <a:prstGeom prst="rect">
            <a:avLst/>
          </a:prstGeom>
          <a:noFill/>
          <a:ln>
            <a:noFill/>
          </a:ln>
        </p:spPr>
        <p:txBody>
          <a:bodyPr spcFirstLastPara="1" wrap="square" lIns="91425" tIns="45700" rIns="91425" bIns="45700" anchor="t" anchorCtr="0">
            <a:noAutofit/>
          </a:bodyPr>
          <a:lstStyle>
            <a:lvl1pPr marL="457200" lvl="0" indent="-342900" algn="l">
              <a:lnSpc>
                <a:spcPct val="90000"/>
              </a:lnSpc>
              <a:spcBef>
                <a:spcPts val="1000"/>
              </a:spcBef>
              <a:spcAft>
                <a:spcPts val="0"/>
              </a:spcAft>
              <a:buClr>
                <a:schemeClr val="dk1"/>
              </a:buClr>
              <a:buSzPts val="1800"/>
              <a:buChar char="•"/>
              <a:defRPr/>
            </a:lvl1pPr>
            <a:lvl2pPr marL="914400" lvl="1" indent="-342900" algn="l">
              <a:lnSpc>
                <a:spcPct val="90000"/>
              </a:lnSpc>
              <a:spcBef>
                <a:spcPts val="500"/>
              </a:spcBef>
              <a:spcAft>
                <a:spcPts val="0"/>
              </a:spcAft>
              <a:buClr>
                <a:schemeClr val="dk1"/>
              </a:buClr>
              <a:buSzPts val="1800"/>
              <a:buChar char="•"/>
              <a:defRPr/>
            </a:lvl2pPr>
            <a:lvl3pPr marL="1371600" lvl="2" indent="-342900" algn="l">
              <a:lnSpc>
                <a:spcPct val="90000"/>
              </a:lnSpc>
              <a:spcBef>
                <a:spcPts val="500"/>
              </a:spcBef>
              <a:spcAft>
                <a:spcPts val="0"/>
              </a:spcAft>
              <a:buClr>
                <a:schemeClr val="dk1"/>
              </a:buClr>
              <a:buSzPts val="1800"/>
              <a:buChar char="•"/>
              <a:defRPr/>
            </a:lvl3pPr>
            <a:lvl4pPr marL="1828800" lvl="3" indent="-342900" algn="l">
              <a:lnSpc>
                <a:spcPct val="90000"/>
              </a:lnSpc>
              <a:spcBef>
                <a:spcPts val="500"/>
              </a:spcBef>
              <a:spcAft>
                <a:spcPts val="0"/>
              </a:spcAft>
              <a:buClr>
                <a:schemeClr val="dk1"/>
              </a:buClr>
              <a:buSzPts val="1800"/>
              <a:buChar char="•"/>
              <a:defRPr/>
            </a:lvl4pPr>
            <a:lvl5pPr marL="2286000" lvl="4" indent="-342900" algn="l">
              <a:lnSpc>
                <a:spcPct val="90000"/>
              </a:lnSpc>
              <a:spcBef>
                <a:spcPts val="500"/>
              </a:spcBef>
              <a:spcAft>
                <a:spcPts val="0"/>
              </a:spcAft>
              <a:buClr>
                <a:schemeClr val="dk1"/>
              </a:buClr>
              <a:buSzPts val="1800"/>
              <a:buChar char="•"/>
              <a:defRPr/>
            </a:lvl5pPr>
            <a:lvl6pPr marL="2743200" lvl="5" indent="-342900" algn="l">
              <a:lnSpc>
                <a:spcPct val="90000"/>
              </a:lnSpc>
              <a:spcBef>
                <a:spcPts val="500"/>
              </a:spcBef>
              <a:spcAft>
                <a:spcPts val="0"/>
              </a:spcAft>
              <a:buClr>
                <a:schemeClr val="dk1"/>
              </a:buClr>
              <a:buSzPts val="1800"/>
              <a:buChar char="•"/>
              <a:defRPr/>
            </a:lvl6pPr>
            <a:lvl7pPr marL="3200400" lvl="6" indent="-342900" algn="l">
              <a:lnSpc>
                <a:spcPct val="90000"/>
              </a:lnSpc>
              <a:spcBef>
                <a:spcPts val="500"/>
              </a:spcBef>
              <a:spcAft>
                <a:spcPts val="0"/>
              </a:spcAft>
              <a:buClr>
                <a:schemeClr val="dk1"/>
              </a:buClr>
              <a:buSzPts val="1800"/>
              <a:buChar char="•"/>
              <a:defRPr/>
            </a:lvl7pPr>
            <a:lvl8pPr marL="3657600" lvl="7" indent="-342900" algn="l">
              <a:lnSpc>
                <a:spcPct val="90000"/>
              </a:lnSpc>
              <a:spcBef>
                <a:spcPts val="500"/>
              </a:spcBef>
              <a:spcAft>
                <a:spcPts val="0"/>
              </a:spcAft>
              <a:buClr>
                <a:schemeClr val="dk1"/>
              </a:buClr>
              <a:buSzPts val="1800"/>
              <a:buChar char="•"/>
              <a:defRPr/>
            </a:lvl8pPr>
            <a:lvl9pPr marL="4114800" lvl="8" indent="-342900" algn="l">
              <a:lnSpc>
                <a:spcPct val="90000"/>
              </a:lnSpc>
              <a:spcBef>
                <a:spcPts val="500"/>
              </a:spcBef>
              <a:spcAft>
                <a:spcPts val="0"/>
              </a:spcAft>
              <a:buClr>
                <a:schemeClr val="dk1"/>
              </a:buClr>
              <a:buSzPts val="1800"/>
              <a:buChar char="•"/>
              <a:defRPr/>
            </a:lvl9pPr>
          </a:lstStyle>
          <a:p>
            <a:endParaRPr/>
          </a:p>
        </p:txBody>
      </p:sp>
      <p:sp>
        <p:nvSpPr>
          <p:cNvPr id="49" name="Google Shape;49;p90"/>
          <p:cNvSpPr txBox="1">
            <a:spLocks noGrp="1"/>
          </p:cNvSpPr>
          <p:nvPr>
            <p:ph type="dt" idx="10"/>
          </p:nvPr>
        </p:nvSpPr>
        <p:spPr>
          <a:xfrm>
            <a:off x="628650" y="6356351"/>
            <a:ext cx="2057400" cy="365100"/>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Clr>
                <a:srgbClr val="888888"/>
              </a:buClr>
              <a:buSzPts val="1400"/>
              <a:buFont typeface="Calibri"/>
              <a:buNone/>
              <a:defRPr/>
            </a:lvl1pPr>
            <a:lvl2pPr lvl="1" algn="l">
              <a:spcBef>
                <a:spcPts val="0"/>
              </a:spcBef>
              <a:spcAft>
                <a:spcPts val="0"/>
              </a:spcAft>
              <a:buClr>
                <a:schemeClr val="dk1"/>
              </a:buClr>
              <a:buSzPts val="1400"/>
              <a:buFont typeface="Calibri"/>
              <a:buNone/>
              <a:defRPr/>
            </a:lvl2pPr>
            <a:lvl3pPr lvl="2" algn="l">
              <a:spcBef>
                <a:spcPts val="0"/>
              </a:spcBef>
              <a:spcAft>
                <a:spcPts val="0"/>
              </a:spcAft>
              <a:buClr>
                <a:schemeClr val="dk1"/>
              </a:buClr>
              <a:buSzPts val="1400"/>
              <a:buFont typeface="Calibri"/>
              <a:buNone/>
              <a:defRPr/>
            </a:lvl3pPr>
            <a:lvl4pPr lvl="3" algn="l">
              <a:spcBef>
                <a:spcPts val="0"/>
              </a:spcBef>
              <a:spcAft>
                <a:spcPts val="0"/>
              </a:spcAft>
              <a:buClr>
                <a:schemeClr val="dk1"/>
              </a:buClr>
              <a:buSzPts val="1400"/>
              <a:buFont typeface="Calibri"/>
              <a:buNone/>
              <a:defRPr/>
            </a:lvl4pPr>
            <a:lvl5pPr lvl="4" algn="l">
              <a:spcBef>
                <a:spcPts val="0"/>
              </a:spcBef>
              <a:spcAft>
                <a:spcPts val="0"/>
              </a:spcAft>
              <a:buClr>
                <a:schemeClr val="dk1"/>
              </a:buClr>
              <a:buSzPts val="1400"/>
              <a:buFont typeface="Calibri"/>
              <a:buNone/>
              <a:defRPr/>
            </a:lvl5pPr>
            <a:lvl6pPr lvl="5" algn="l">
              <a:spcBef>
                <a:spcPts val="0"/>
              </a:spcBef>
              <a:spcAft>
                <a:spcPts val="0"/>
              </a:spcAft>
              <a:buClr>
                <a:schemeClr val="dk1"/>
              </a:buClr>
              <a:buSzPts val="1400"/>
              <a:buFont typeface="Calibri"/>
              <a:buNone/>
              <a:defRPr/>
            </a:lvl6pPr>
            <a:lvl7pPr lvl="6" algn="l">
              <a:spcBef>
                <a:spcPts val="0"/>
              </a:spcBef>
              <a:spcAft>
                <a:spcPts val="0"/>
              </a:spcAft>
              <a:buClr>
                <a:schemeClr val="dk1"/>
              </a:buClr>
              <a:buSzPts val="1400"/>
              <a:buFont typeface="Calibri"/>
              <a:buNone/>
              <a:defRPr/>
            </a:lvl7pPr>
            <a:lvl8pPr lvl="7" algn="l">
              <a:spcBef>
                <a:spcPts val="0"/>
              </a:spcBef>
              <a:spcAft>
                <a:spcPts val="0"/>
              </a:spcAft>
              <a:buClr>
                <a:schemeClr val="dk1"/>
              </a:buClr>
              <a:buSzPts val="1400"/>
              <a:buFont typeface="Calibri"/>
              <a:buNone/>
              <a:defRPr/>
            </a:lvl8pPr>
            <a:lvl9pPr lvl="8" algn="l">
              <a:spcBef>
                <a:spcPts val="0"/>
              </a:spcBef>
              <a:spcAft>
                <a:spcPts val="0"/>
              </a:spcAft>
              <a:buClr>
                <a:schemeClr val="dk1"/>
              </a:buClr>
              <a:buSzPts val="1400"/>
              <a:buFont typeface="Calibri"/>
              <a:buNone/>
              <a:defRPr/>
            </a:lvl9pPr>
          </a:lstStyle>
          <a:p>
            <a:endParaRPr/>
          </a:p>
        </p:txBody>
      </p:sp>
      <p:sp>
        <p:nvSpPr>
          <p:cNvPr id="50" name="Google Shape;50;p90"/>
          <p:cNvSpPr txBox="1">
            <a:spLocks noGrp="1"/>
          </p:cNvSpPr>
          <p:nvPr>
            <p:ph type="ftr" idx="11"/>
          </p:nvPr>
        </p:nvSpPr>
        <p:spPr>
          <a:xfrm>
            <a:off x="3028950" y="6356351"/>
            <a:ext cx="3086100" cy="365100"/>
          </a:xfrm>
          <a:prstGeom prst="rect">
            <a:avLst/>
          </a:prstGeom>
          <a:noFill/>
          <a:ln>
            <a:noFill/>
          </a:ln>
        </p:spPr>
        <p:txBody>
          <a:bodyPr spcFirstLastPara="1" wrap="square" lIns="91425" tIns="45700" rIns="91425" bIns="45700" anchor="ctr" anchorCtr="0">
            <a:noAutofit/>
          </a:bodyPr>
          <a:lstStyle>
            <a:lvl1pPr lvl="0" algn="ctr">
              <a:spcBef>
                <a:spcPts val="0"/>
              </a:spcBef>
              <a:spcAft>
                <a:spcPts val="0"/>
              </a:spcAft>
              <a:buClr>
                <a:srgbClr val="888888"/>
              </a:buClr>
              <a:buSzPts val="1400"/>
              <a:buFont typeface="Calibri"/>
              <a:buNone/>
              <a:defRPr/>
            </a:lvl1pPr>
            <a:lvl2pPr lvl="1" algn="l">
              <a:spcBef>
                <a:spcPts val="0"/>
              </a:spcBef>
              <a:spcAft>
                <a:spcPts val="0"/>
              </a:spcAft>
              <a:buClr>
                <a:schemeClr val="dk1"/>
              </a:buClr>
              <a:buSzPts val="1400"/>
              <a:buFont typeface="Calibri"/>
              <a:buNone/>
              <a:defRPr/>
            </a:lvl2pPr>
            <a:lvl3pPr lvl="2" algn="l">
              <a:spcBef>
                <a:spcPts val="0"/>
              </a:spcBef>
              <a:spcAft>
                <a:spcPts val="0"/>
              </a:spcAft>
              <a:buClr>
                <a:schemeClr val="dk1"/>
              </a:buClr>
              <a:buSzPts val="1400"/>
              <a:buFont typeface="Calibri"/>
              <a:buNone/>
              <a:defRPr/>
            </a:lvl3pPr>
            <a:lvl4pPr lvl="3" algn="l">
              <a:spcBef>
                <a:spcPts val="0"/>
              </a:spcBef>
              <a:spcAft>
                <a:spcPts val="0"/>
              </a:spcAft>
              <a:buClr>
                <a:schemeClr val="dk1"/>
              </a:buClr>
              <a:buSzPts val="1400"/>
              <a:buFont typeface="Calibri"/>
              <a:buNone/>
              <a:defRPr/>
            </a:lvl4pPr>
            <a:lvl5pPr lvl="4" algn="l">
              <a:spcBef>
                <a:spcPts val="0"/>
              </a:spcBef>
              <a:spcAft>
                <a:spcPts val="0"/>
              </a:spcAft>
              <a:buClr>
                <a:schemeClr val="dk1"/>
              </a:buClr>
              <a:buSzPts val="1400"/>
              <a:buFont typeface="Calibri"/>
              <a:buNone/>
              <a:defRPr/>
            </a:lvl5pPr>
            <a:lvl6pPr lvl="5" algn="l">
              <a:spcBef>
                <a:spcPts val="0"/>
              </a:spcBef>
              <a:spcAft>
                <a:spcPts val="0"/>
              </a:spcAft>
              <a:buClr>
                <a:schemeClr val="dk1"/>
              </a:buClr>
              <a:buSzPts val="1400"/>
              <a:buFont typeface="Calibri"/>
              <a:buNone/>
              <a:defRPr/>
            </a:lvl6pPr>
            <a:lvl7pPr lvl="6" algn="l">
              <a:spcBef>
                <a:spcPts val="0"/>
              </a:spcBef>
              <a:spcAft>
                <a:spcPts val="0"/>
              </a:spcAft>
              <a:buClr>
                <a:schemeClr val="dk1"/>
              </a:buClr>
              <a:buSzPts val="1400"/>
              <a:buFont typeface="Calibri"/>
              <a:buNone/>
              <a:defRPr/>
            </a:lvl7pPr>
            <a:lvl8pPr lvl="7" algn="l">
              <a:spcBef>
                <a:spcPts val="0"/>
              </a:spcBef>
              <a:spcAft>
                <a:spcPts val="0"/>
              </a:spcAft>
              <a:buClr>
                <a:schemeClr val="dk1"/>
              </a:buClr>
              <a:buSzPts val="1400"/>
              <a:buFont typeface="Calibri"/>
              <a:buNone/>
              <a:defRPr/>
            </a:lvl8pPr>
            <a:lvl9pPr lvl="8" algn="l">
              <a:spcBef>
                <a:spcPts val="0"/>
              </a:spcBef>
              <a:spcAft>
                <a:spcPts val="0"/>
              </a:spcAft>
              <a:buClr>
                <a:schemeClr val="dk1"/>
              </a:buClr>
              <a:buSzPts val="1400"/>
              <a:buFont typeface="Calibri"/>
              <a:buNone/>
              <a:defRPr/>
            </a:lvl9pPr>
          </a:lstStyle>
          <a:p>
            <a:endParaRPr/>
          </a:p>
        </p:txBody>
      </p:sp>
      <p:sp>
        <p:nvSpPr>
          <p:cNvPr id="51" name="Google Shape;51;p90"/>
          <p:cNvSpPr txBox="1">
            <a:spLocks noGrp="1"/>
          </p:cNvSpPr>
          <p:nvPr>
            <p:ph type="sldNum" idx="12"/>
          </p:nvPr>
        </p:nvSpPr>
        <p:spPr>
          <a:xfrm>
            <a:off x="6457950" y="6356351"/>
            <a:ext cx="2057400" cy="365100"/>
          </a:xfrm>
          <a:prstGeom prst="rect">
            <a:avLst/>
          </a:prstGeom>
          <a:noFill/>
          <a:ln>
            <a:noFill/>
          </a:ln>
        </p:spPr>
        <p:txBody>
          <a:bodyPr spcFirstLastPara="1" wrap="square" lIns="91425" tIns="45700" rIns="91425" bIns="45700" anchor="ctr" anchorCtr="0">
            <a:noAutofit/>
          </a:bodyPr>
          <a:lstStyle>
            <a:lvl1pPr marL="0" lvl="0"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1pPr>
            <a:lvl2pPr marL="0" lvl="1"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2pPr>
            <a:lvl3pPr marL="0" lvl="2"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3pPr>
            <a:lvl4pPr marL="0" lvl="3"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4pPr>
            <a:lvl5pPr marL="0" lvl="4"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5pPr>
            <a:lvl6pPr marL="0" lvl="5"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6pPr>
            <a:lvl7pPr marL="0" lvl="6"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7pPr>
            <a:lvl8pPr marL="0" lvl="7"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8pPr>
            <a:lvl9pPr marL="0" lvl="8"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matchingName="Content with Caption" type="objTx">
  <p:cSld name="OBJECT_WITH_CAPTION_TEXT">
    <p:spTree>
      <p:nvGrpSpPr>
        <p:cNvPr id="1" name="Shape 52"/>
        <p:cNvGrpSpPr/>
        <p:nvPr/>
      </p:nvGrpSpPr>
      <p:grpSpPr>
        <a:xfrm>
          <a:off x="0" y="0"/>
          <a:ext cx="0" cy="0"/>
          <a:chOff x="0" y="0"/>
          <a:chExt cx="0" cy="0"/>
        </a:xfrm>
      </p:grpSpPr>
      <p:sp>
        <p:nvSpPr>
          <p:cNvPr id="53" name="Google Shape;53;p91"/>
          <p:cNvSpPr txBox="1">
            <a:spLocks noGrp="1"/>
          </p:cNvSpPr>
          <p:nvPr>
            <p:ph type="title"/>
          </p:nvPr>
        </p:nvSpPr>
        <p:spPr>
          <a:xfrm>
            <a:off x="629841" y="457200"/>
            <a:ext cx="2949300" cy="1600200"/>
          </a:xfrm>
          <a:prstGeom prst="rect">
            <a:avLst/>
          </a:prstGeom>
          <a:noFill/>
          <a:ln>
            <a:noFill/>
          </a:ln>
        </p:spPr>
        <p:txBody>
          <a:bodyPr spcFirstLastPara="1" wrap="square" lIns="91425" tIns="45700" rIns="91425" bIns="45700" anchor="b" anchorCtr="0">
            <a:noAutofit/>
          </a:bodyPr>
          <a:lstStyle>
            <a:lvl1pPr lvl="0" algn="l">
              <a:lnSpc>
                <a:spcPct val="90000"/>
              </a:lnSpc>
              <a:spcBef>
                <a:spcPts val="0"/>
              </a:spcBef>
              <a:spcAft>
                <a:spcPts val="0"/>
              </a:spcAft>
              <a:buClr>
                <a:schemeClr val="dk1"/>
              </a:buClr>
              <a:buSzPts val="3200"/>
              <a:buFont typeface="Calibri"/>
              <a:buNone/>
              <a:defRPr sz="3200"/>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54" name="Google Shape;54;p91"/>
          <p:cNvSpPr txBox="1">
            <a:spLocks noGrp="1"/>
          </p:cNvSpPr>
          <p:nvPr>
            <p:ph type="body" idx="1"/>
          </p:nvPr>
        </p:nvSpPr>
        <p:spPr>
          <a:xfrm>
            <a:off x="3887391" y="987426"/>
            <a:ext cx="4629300" cy="4873500"/>
          </a:xfrm>
          <a:prstGeom prst="rect">
            <a:avLst/>
          </a:prstGeom>
          <a:noFill/>
          <a:ln>
            <a:noFill/>
          </a:ln>
        </p:spPr>
        <p:txBody>
          <a:bodyPr spcFirstLastPara="1" wrap="square" lIns="91425" tIns="45700" rIns="91425" bIns="45700" anchor="t" anchorCtr="0">
            <a:noAutofit/>
          </a:bodyPr>
          <a:lstStyle>
            <a:lvl1pPr marL="457200" lvl="0" indent="-431800" algn="l">
              <a:lnSpc>
                <a:spcPct val="90000"/>
              </a:lnSpc>
              <a:spcBef>
                <a:spcPts val="1000"/>
              </a:spcBef>
              <a:spcAft>
                <a:spcPts val="0"/>
              </a:spcAft>
              <a:buClr>
                <a:schemeClr val="dk1"/>
              </a:buClr>
              <a:buSzPts val="3200"/>
              <a:buChar char="•"/>
              <a:defRPr sz="3200"/>
            </a:lvl1pPr>
            <a:lvl2pPr marL="914400" lvl="1" indent="-406400" algn="l">
              <a:lnSpc>
                <a:spcPct val="90000"/>
              </a:lnSpc>
              <a:spcBef>
                <a:spcPts val="500"/>
              </a:spcBef>
              <a:spcAft>
                <a:spcPts val="0"/>
              </a:spcAft>
              <a:buClr>
                <a:schemeClr val="dk1"/>
              </a:buClr>
              <a:buSzPts val="2800"/>
              <a:buChar char="•"/>
              <a:defRPr sz="2800"/>
            </a:lvl2pPr>
            <a:lvl3pPr marL="1371600" lvl="2" indent="-381000" algn="l">
              <a:lnSpc>
                <a:spcPct val="90000"/>
              </a:lnSpc>
              <a:spcBef>
                <a:spcPts val="500"/>
              </a:spcBef>
              <a:spcAft>
                <a:spcPts val="0"/>
              </a:spcAft>
              <a:buClr>
                <a:schemeClr val="dk1"/>
              </a:buClr>
              <a:buSzPts val="2400"/>
              <a:buChar char="•"/>
              <a:defRPr sz="2400"/>
            </a:lvl3pPr>
            <a:lvl4pPr marL="1828800" lvl="3" indent="-355600" algn="l">
              <a:lnSpc>
                <a:spcPct val="90000"/>
              </a:lnSpc>
              <a:spcBef>
                <a:spcPts val="500"/>
              </a:spcBef>
              <a:spcAft>
                <a:spcPts val="0"/>
              </a:spcAft>
              <a:buClr>
                <a:schemeClr val="dk1"/>
              </a:buClr>
              <a:buSzPts val="2000"/>
              <a:buChar char="•"/>
              <a:defRPr sz="2000"/>
            </a:lvl4pPr>
            <a:lvl5pPr marL="2286000" lvl="4" indent="-355600" algn="l">
              <a:lnSpc>
                <a:spcPct val="90000"/>
              </a:lnSpc>
              <a:spcBef>
                <a:spcPts val="500"/>
              </a:spcBef>
              <a:spcAft>
                <a:spcPts val="0"/>
              </a:spcAft>
              <a:buClr>
                <a:schemeClr val="dk1"/>
              </a:buClr>
              <a:buSzPts val="2000"/>
              <a:buChar char="•"/>
              <a:defRPr sz="2000"/>
            </a:lvl5pPr>
            <a:lvl6pPr marL="2743200" lvl="5" indent="-355600" algn="l">
              <a:lnSpc>
                <a:spcPct val="90000"/>
              </a:lnSpc>
              <a:spcBef>
                <a:spcPts val="500"/>
              </a:spcBef>
              <a:spcAft>
                <a:spcPts val="0"/>
              </a:spcAft>
              <a:buClr>
                <a:schemeClr val="dk1"/>
              </a:buClr>
              <a:buSzPts val="2000"/>
              <a:buChar char="•"/>
              <a:defRPr sz="2000"/>
            </a:lvl6pPr>
            <a:lvl7pPr marL="3200400" lvl="6" indent="-355600" algn="l">
              <a:lnSpc>
                <a:spcPct val="90000"/>
              </a:lnSpc>
              <a:spcBef>
                <a:spcPts val="500"/>
              </a:spcBef>
              <a:spcAft>
                <a:spcPts val="0"/>
              </a:spcAft>
              <a:buClr>
                <a:schemeClr val="dk1"/>
              </a:buClr>
              <a:buSzPts val="2000"/>
              <a:buChar char="•"/>
              <a:defRPr sz="2000"/>
            </a:lvl7pPr>
            <a:lvl8pPr marL="3657600" lvl="7" indent="-355600" algn="l">
              <a:lnSpc>
                <a:spcPct val="90000"/>
              </a:lnSpc>
              <a:spcBef>
                <a:spcPts val="500"/>
              </a:spcBef>
              <a:spcAft>
                <a:spcPts val="0"/>
              </a:spcAft>
              <a:buClr>
                <a:schemeClr val="dk1"/>
              </a:buClr>
              <a:buSzPts val="2000"/>
              <a:buChar char="•"/>
              <a:defRPr sz="2000"/>
            </a:lvl8pPr>
            <a:lvl9pPr marL="4114800" lvl="8" indent="-355600" algn="l">
              <a:lnSpc>
                <a:spcPct val="90000"/>
              </a:lnSpc>
              <a:spcBef>
                <a:spcPts val="500"/>
              </a:spcBef>
              <a:spcAft>
                <a:spcPts val="0"/>
              </a:spcAft>
              <a:buClr>
                <a:schemeClr val="dk1"/>
              </a:buClr>
              <a:buSzPts val="2000"/>
              <a:buChar char="•"/>
              <a:defRPr sz="2000"/>
            </a:lvl9pPr>
          </a:lstStyle>
          <a:p>
            <a:endParaRPr/>
          </a:p>
        </p:txBody>
      </p:sp>
      <p:sp>
        <p:nvSpPr>
          <p:cNvPr id="55" name="Google Shape;55;p91"/>
          <p:cNvSpPr txBox="1">
            <a:spLocks noGrp="1"/>
          </p:cNvSpPr>
          <p:nvPr>
            <p:ph type="body" idx="2"/>
          </p:nvPr>
        </p:nvSpPr>
        <p:spPr>
          <a:xfrm>
            <a:off x="629841" y="2057400"/>
            <a:ext cx="2949300" cy="3811500"/>
          </a:xfrm>
          <a:prstGeom prst="rect">
            <a:avLst/>
          </a:prstGeom>
          <a:noFill/>
          <a:ln>
            <a:noFill/>
          </a:ln>
        </p:spPr>
        <p:txBody>
          <a:bodyPr spcFirstLastPara="1" wrap="square" lIns="91425" tIns="45700" rIns="91425" bIns="45700" anchor="t" anchorCtr="0">
            <a:noAutofit/>
          </a:bodyPr>
          <a:lstStyle>
            <a:lvl1pPr marL="457200" lvl="0" indent="-228600" algn="l">
              <a:lnSpc>
                <a:spcPct val="90000"/>
              </a:lnSpc>
              <a:spcBef>
                <a:spcPts val="1000"/>
              </a:spcBef>
              <a:spcAft>
                <a:spcPts val="0"/>
              </a:spcAft>
              <a:buClr>
                <a:schemeClr val="dk1"/>
              </a:buClr>
              <a:buSzPts val="1600"/>
              <a:buNone/>
              <a:defRPr sz="1600"/>
            </a:lvl1pPr>
            <a:lvl2pPr marL="914400" lvl="1" indent="-228600" algn="l">
              <a:lnSpc>
                <a:spcPct val="90000"/>
              </a:lnSpc>
              <a:spcBef>
                <a:spcPts val="500"/>
              </a:spcBef>
              <a:spcAft>
                <a:spcPts val="0"/>
              </a:spcAft>
              <a:buClr>
                <a:schemeClr val="dk1"/>
              </a:buClr>
              <a:buSzPts val="1400"/>
              <a:buNone/>
              <a:defRPr sz="1400"/>
            </a:lvl2pPr>
            <a:lvl3pPr marL="1371600" lvl="2" indent="-228600" algn="l">
              <a:lnSpc>
                <a:spcPct val="90000"/>
              </a:lnSpc>
              <a:spcBef>
                <a:spcPts val="500"/>
              </a:spcBef>
              <a:spcAft>
                <a:spcPts val="0"/>
              </a:spcAft>
              <a:buClr>
                <a:schemeClr val="dk1"/>
              </a:buClr>
              <a:buSzPts val="1200"/>
              <a:buNone/>
              <a:defRPr sz="1200"/>
            </a:lvl3pPr>
            <a:lvl4pPr marL="1828800" lvl="3" indent="-228600" algn="l">
              <a:lnSpc>
                <a:spcPct val="90000"/>
              </a:lnSpc>
              <a:spcBef>
                <a:spcPts val="500"/>
              </a:spcBef>
              <a:spcAft>
                <a:spcPts val="0"/>
              </a:spcAft>
              <a:buClr>
                <a:schemeClr val="dk1"/>
              </a:buClr>
              <a:buSzPts val="1000"/>
              <a:buNone/>
              <a:defRPr sz="1000"/>
            </a:lvl4pPr>
            <a:lvl5pPr marL="2286000" lvl="4" indent="-228600" algn="l">
              <a:lnSpc>
                <a:spcPct val="90000"/>
              </a:lnSpc>
              <a:spcBef>
                <a:spcPts val="500"/>
              </a:spcBef>
              <a:spcAft>
                <a:spcPts val="0"/>
              </a:spcAft>
              <a:buClr>
                <a:schemeClr val="dk1"/>
              </a:buClr>
              <a:buSzPts val="1000"/>
              <a:buNone/>
              <a:defRPr sz="1000"/>
            </a:lvl5pPr>
            <a:lvl6pPr marL="2743200" lvl="5" indent="-228600" algn="l">
              <a:lnSpc>
                <a:spcPct val="90000"/>
              </a:lnSpc>
              <a:spcBef>
                <a:spcPts val="500"/>
              </a:spcBef>
              <a:spcAft>
                <a:spcPts val="0"/>
              </a:spcAft>
              <a:buClr>
                <a:schemeClr val="dk1"/>
              </a:buClr>
              <a:buSzPts val="1000"/>
              <a:buNone/>
              <a:defRPr sz="1000"/>
            </a:lvl6pPr>
            <a:lvl7pPr marL="3200400" lvl="6" indent="-228600" algn="l">
              <a:lnSpc>
                <a:spcPct val="90000"/>
              </a:lnSpc>
              <a:spcBef>
                <a:spcPts val="500"/>
              </a:spcBef>
              <a:spcAft>
                <a:spcPts val="0"/>
              </a:spcAft>
              <a:buClr>
                <a:schemeClr val="dk1"/>
              </a:buClr>
              <a:buSzPts val="1000"/>
              <a:buNone/>
              <a:defRPr sz="1000"/>
            </a:lvl7pPr>
            <a:lvl8pPr marL="3657600" lvl="7" indent="-228600" algn="l">
              <a:lnSpc>
                <a:spcPct val="90000"/>
              </a:lnSpc>
              <a:spcBef>
                <a:spcPts val="500"/>
              </a:spcBef>
              <a:spcAft>
                <a:spcPts val="0"/>
              </a:spcAft>
              <a:buClr>
                <a:schemeClr val="dk1"/>
              </a:buClr>
              <a:buSzPts val="1000"/>
              <a:buNone/>
              <a:defRPr sz="1000"/>
            </a:lvl8pPr>
            <a:lvl9pPr marL="4114800" lvl="8" indent="-228600" algn="l">
              <a:lnSpc>
                <a:spcPct val="90000"/>
              </a:lnSpc>
              <a:spcBef>
                <a:spcPts val="500"/>
              </a:spcBef>
              <a:spcAft>
                <a:spcPts val="0"/>
              </a:spcAft>
              <a:buClr>
                <a:schemeClr val="dk1"/>
              </a:buClr>
              <a:buSzPts val="1000"/>
              <a:buNone/>
              <a:defRPr sz="1000"/>
            </a:lvl9pPr>
          </a:lstStyle>
          <a:p>
            <a:endParaRPr/>
          </a:p>
        </p:txBody>
      </p:sp>
      <p:sp>
        <p:nvSpPr>
          <p:cNvPr id="56" name="Google Shape;56;p91"/>
          <p:cNvSpPr txBox="1">
            <a:spLocks noGrp="1"/>
          </p:cNvSpPr>
          <p:nvPr>
            <p:ph type="dt" idx="10"/>
          </p:nvPr>
        </p:nvSpPr>
        <p:spPr>
          <a:xfrm>
            <a:off x="628650" y="6356351"/>
            <a:ext cx="2057400" cy="365100"/>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Clr>
                <a:srgbClr val="888888"/>
              </a:buClr>
              <a:buSzPts val="1400"/>
              <a:buFont typeface="Calibri"/>
              <a:buNone/>
              <a:defRPr/>
            </a:lvl1pPr>
            <a:lvl2pPr lvl="1" algn="l">
              <a:spcBef>
                <a:spcPts val="0"/>
              </a:spcBef>
              <a:spcAft>
                <a:spcPts val="0"/>
              </a:spcAft>
              <a:buClr>
                <a:schemeClr val="dk1"/>
              </a:buClr>
              <a:buSzPts val="1400"/>
              <a:buFont typeface="Calibri"/>
              <a:buNone/>
              <a:defRPr/>
            </a:lvl2pPr>
            <a:lvl3pPr lvl="2" algn="l">
              <a:spcBef>
                <a:spcPts val="0"/>
              </a:spcBef>
              <a:spcAft>
                <a:spcPts val="0"/>
              </a:spcAft>
              <a:buClr>
                <a:schemeClr val="dk1"/>
              </a:buClr>
              <a:buSzPts val="1400"/>
              <a:buFont typeface="Calibri"/>
              <a:buNone/>
              <a:defRPr/>
            </a:lvl3pPr>
            <a:lvl4pPr lvl="3" algn="l">
              <a:spcBef>
                <a:spcPts val="0"/>
              </a:spcBef>
              <a:spcAft>
                <a:spcPts val="0"/>
              </a:spcAft>
              <a:buClr>
                <a:schemeClr val="dk1"/>
              </a:buClr>
              <a:buSzPts val="1400"/>
              <a:buFont typeface="Calibri"/>
              <a:buNone/>
              <a:defRPr/>
            </a:lvl4pPr>
            <a:lvl5pPr lvl="4" algn="l">
              <a:spcBef>
                <a:spcPts val="0"/>
              </a:spcBef>
              <a:spcAft>
                <a:spcPts val="0"/>
              </a:spcAft>
              <a:buClr>
                <a:schemeClr val="dk1"/>
              </a:buClr>
              <a:buSzPts val="1400"/>
              <a:buFont typeface="Calibri"/>
              <a:buNone/>
              <a:defRPr/>
            </a:lvl5pPr>
            <a:lvl6pPr lvl="5" algn="l">
              <a:spcBef>
                <a:spcPts val="0"/>
              </a:spcBef>
              <a:spcAft>
                <a:spcPts val="0"/>
              </a:spcAft>
              <a:buClr>
                <a:schemeClr val="dk1"/>
              </a:buClr>
              <a:buSzPts val="1400"/>
              <a:buFont typeface="Calibri"/>
              <a:buNone/>
              <a:defRPr/>
            </a:lvl6pPr>
            <a:lvl7pPr lvl="6" algn="l">
              <a:spcBef>
                <a:spcPts val="0"/>
              </a:spcBef>
              <a:spcAft>
                <a:spcPts val="0"/>
              </a:spcAft>
              <a:buClr>
                <a:schemeClr val="dk1"/>
              </a:buClr>
              <a:buSzPts val="1400"/>
              <a:buFont typeface="Calibri"/>
              <a:buNone/>
              <a:defRPr/>
            </a:lvl7pPr>
            <a:lvl8pPr lvl="7" algn="l">
              <a:spcBef>
                <a:spcPts val="0"/>
              </a:spcBef>
              <a:spcAft>
                <a:spcPts val="0"/>
              </a:spcAft>
              <a:buClr>
                <a:schemeClr val="dk1"/>
              </a:buClr>
              <a:buSzPts val="1400"/>
              <a:buFont typeface="Calibri"/>
              <a:buNone/>
              <a:defRPr/>
            </a:lvl8pPr>
            <a:lvl9pPr lvl="8" algn="l">
              <a:spcBef>
                <a:spcPts val="0"/>
              </a:spcBef>
              <a:spcAft>
                <a:spcPts val="0"/>
              </a:spcAft>
              <a:buClr>
                <a:schemeClr val="dk1"/>
              </a:buClr>
              <a:buSzPts val="1400"/>
              <a:buFont typeface="Calibri"/>
              <a:buNone/>
              <a:defRPr/>
            </a:lvl9pPr>
          </a:lstStyle>
          <a:p>
            <a:endParaRPr/>
          </a:p>
        </p:txBody>
      </p:sp>
      <p:sp>
        <p:nvSpPr>
          <p:cNvPr id="57" name="Google Shape;57;p91"/>
          <p:cNvSpPr txBox="1">
            <a:spLocks noGrp="1"/>
          </p:cNvSpPr>
          <p:nvPr>
            <p:ph type="ftr" idx="11"/>
          </p:nvPr>
        </p:nvSpPr>
        <p:spPr>
          <a:xfrm>
            <a:off x="3028950" y="6356351"/>
            <a:ext cx="3086100" cy="365100"/>
          </a:xfrm>
          <a:prstGeom prst="rect">
            <a:avLst/>
          </a:prstGeom>
          <a:noFill/>
          <a:ln>
            <a:noFill/>
          </a:ln>
        </p:spPr>
        <p:txBody>
          <a:bodyPr spcFirstLastPara="1" wrap="square" lIns="91425" tIns="45700" rIns="91425" bIns="45700" anchor="ctr" anchorCtr="0">
            <a:noAutofit/>
          </a:bodyPr>
          <a:lstStyle>
            <a:lvl1pPr lvl="0" algn="ctr">
              <a:spcBef>
                <a:spcPts val="0"/>
              </a:spcBef>
              <a:spcAft>
                <a:spcPts val="0"/>
              </a:spcAft>
              <a:buClr>
                <a:srgbClr val="888888"/>
              </a:buClr>
              <a:buSzPts val="1400"/>
              <a:buFont typeface="Calibri"/>
              <a:buNone/>
              <a:defRPr/>
            </a:lvl1pPr>
            <a:lvl2pPr lvl="1" algn="l">
              <a:spcBef>
                <a:spcPts val="0"/>
              </a:spcBef>
              <a:spcAft>
                <a:spcPts val="0"/>
              </a:spcAft>
              <a:buClr>
                <a:schemeClr val="dk1"/>
              </a:buClr>
              <a:buSzPts val="1400"/>
              <a:buFont typeface="Calibri"/>
              <a:buNone/>
              <a:defRPr/>
            </a:lvl2pPr>
            <a:lvl3pPr lvl="2" algn="l">
              <a:spcBef>
                <a:spcPts val="0"/>
              </a:spcBef>
              <a:spcAft>
                <a:spcPts val="0"/>
              </a:spcAft>
              <a:buClr>
                <a:schemeClr val="dk1"/>
              </a:buClr>
              <a:buSzPts val="1400"/>
              <a:buFont typeface="Calibri"/>
              <a:buNone/>
              <a:defRPr/>
            </a:lvl3pPr>
            <a:lvl4pPr lvl="3" algn="l">
              <a:spcBef>
                <a:spcPts val="0"/>
              </a:spcBef>
              <a:spcAft>
                <a:spcPts val="0"/>
              </a:spcAft>
              <a:buClr>
                <a:schemeClr val="dk1"/>
              </a:buClr>
              <a:buSzPts val="1400"/>
              <a:buFont typeface="Calibri"/>
              <a:buNone/>
              <a:defRPr/>
            </a:lvl4pPr>
            <a:lvl5pPr lvl="4" algn="l">
              <a:spcBef>
                <a:spcPts val="0"/>
              </a:spcBef>
              <a:spcAft>
                <a:spcPts val="0"/>
              </a:spcAft>
              <a:buClr>
                <a:schemeClr val="dk1"/>
              </a:buClr>
              <a:buSzPts val="1400"/>
              <a:buFont typeface="Calibri"/>
              <a:buNone/>
              <a:defRPr/>
            </a:lvl5pPr>
            <a:lvl6pPr lvl="5" algn="l">
              <a:spcBef>
                <a:spcPts val="0"/>
              </a:spcBef>
              <a:spcAft>
                <a:spcPts val="0"/>
              </a:spcAft>
              <a:buClr>
                <a:schemeClr val="dk1"/>
              </a:buClr>
              <a:buSzPts val="1400"/>
              <a:buFont typeface="Calibri"/>
              <a:buNone/>
              <a:defRPr/>
            </a:lvl6pPr>
            <a:lvl7pPr lvl="6" algn="l">
              <a:spcBef>
                <a:spcPts val="0"/>
              </a:spcBef>
              <a:spcAft>
                <a:spcPts val="0"/>
              </a:spcAft>
              <a:buClr>
                <a:schemeClr val="dk1"/>
              </a:buClr>
              <a:buSzPts val="1400"/>
              <a:buFont typeface="Calibri"/>
              <a:buNone/>
              <a:defRPr/>
            </a:lvl7pPr>
            <a:lvl8pPr lvl="7" algn="l">
              <a:spcBef>
                <a:spcPts val="0"/>
              </a:spcBef>
              <a:spcAft>
                <a:spcPts val="0"/>
              </a:spcAft>
              <a:buClr>
                <a:schemeClr val="dk1"/>
              </a:buClr>
              <a:buSzPts val="1400"/>
              <a:buFont typeface="Calibri"/>
              <a:buNone/>
              <a:defRPr/>
            </a:lvl8pPr>
            <a:lvl9pPr lvl="8" algn="l">
              <a:spcBef>
                <a:spcPts val="0"/>
              </a:spcBef>
              <a:spcAft>
                <a:spcPts val="0"/>
              </a:spcAft>
              <a:buClr>
                <a:schemeClr val="dk1"/>
              </a:buClr>
              <a:buSzPts val="1400"/>
              <a:buFont typeface="Calibri"/>
              <a:buNone/>
              <a:defRPr/>
            </a:lvl9pPr>
          </a:lstStyle>
          <a:p>
            <a:endParaRPr/>
          </a:p>
        </p:txBody>
      </p:sp>
      <p:sp>
        <p:nvSpPr>
          <p:cNvPr id="58" name="Google Shape;58;p91"/>
          <p:cNvSpPr txBox="1">
            <a:spLocks noGrp="1"/>
          </p:cNvSpPr>
          <p:nvPr>
            <p:ph type="sldNum" idx="12"/>
          </p:nvPr>
        </p:nvSpPr>
        <p:spPr>
          <a:xfrm>
            <a:off x="6457950" y="6356351"/>
            <a:ext cx="2057400" cy="365100"/>
          </a:xfrm>
          <a:prstGeom prst="rect">
            <a:avLst/>
          </a:prstGeom>
          <a:noFill/>
          <a:ln>
            <a:noFill/>
          </a:ln>
        </p:spPr>
        <p:txBody>
          <a:bodyPr spcFirstLastPara="1" wrap="square" lIns="91425" tIns="45700" rIns="91425" bIns="45700" anchor="ctr" anchorCtr="0">
            <a:noAutofit/>
          </a:bodyPr>
          <a:lstStyle>
            <a:lvl1pPr marL="0" lvl="0"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1pPr>
            <a:lvl2pPr marL="0" lvl="1"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2pPr>
            <a:lvl3pPr marL="0" lvl="2"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3pPr>
            <a:lvl4pPr marL="0" lvl="3"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4pPr>
            <a:lvl5pPr marL="0" lvl="4"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5pPr>
            <a:lvl6pPr marL="0" lvl="5"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6pPr>
            <a:lvl7pPr marL="0" lvl="6"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7pPr>
            <a:lvl8pPr marL="0" lvl="7"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8pPr>
            <a:lvl9pPr marL="0" lvl="8"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matchingName="Picture with Caption" type="picTx">
  <p:cSld name="PICTURE_WITH_CAPTION_TEXT">
    <p:spTree>
      <p:nvGrpSpPr>
        <p:cNvPr id="1" name="Shape 59"/>
        <p:cNvGrpSpPr/>
        <p:nvPr/>
      </p:nvGrpSpPr>
      <p:grpSpPr>
        <a:xfrm>
          <a:off x="0" y="0"/>
          <a:ext cx="0" cy="0"/>
          <a:chOff x="0" y="0"/>
          <a:chExt cx="0" cy="0"/>
        </a:xfrm>
      </p:grpSpPr>
      <p:sp>
        <p:nvSpPr>
          <p:cNvPr id="60" name="Google Shape;60;p92"/>
          <p:cNvSpPr txBox="1">
            <a:spLocks noGrp="1"/>
          </p:cNvSpPr>
          <p:nvPr>
            <p:ph type="title"/>
          </p:nvPr>
        </p:nvSpPr>
        <p:spPr>
          <a:xfrm>
            <a:off x="629841" y="457200"/>
            <a:ext cx="2949300" cy="1600200"/>
          </a:xfrm>
          <a:prstGeom prst="rect">
            <a:avLst/>
          </a:prstGeom>
          <a:noFill/>
          <a:ln>
            <a:noFill/>
          </a:ln>
        </p:spPr>
        <p:txBody>
          <a:bodyPr spcFirstLastPara="1" wrap="square" lIns="91425" tIns="45700" rIns="91425" bIns="45700" anchor="b" anchorCtr="0">
            <a:noAutofit/>
          </a:bodyPr>
          <a:lstStyle>
            <a:lvl1pPr lvl="0" algn="l">
              <a:lnSpc>
                <a:spcPct val="90000"/>
              </a:lnSpc>
              <a:spcBef>
                <a:spcPts val="0"/>
              </a:spcBef>
              <a:spcAft>
                <a:spcPts val="0"/>
              </a:spcAft>
              <a:buClr>
                <a:schemeClr val="dk1"/>
              </a:buClr>
              <a:buSzPts val="3200"/>
              <a:buFont typeface="Calibri"/>
              <a:buNone/>
              <a:defRPr sz="3200"/>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61" name="Google Shape;61;p92"/>
          <p:cNvSpPr>
            <a:spLocks noGrp="1"/>
          </p:cNvSpPr>
          <p:nvPr>
            <p:ph type="pic" idx="2"/>
          </p:nvPr>
        </p:nvSpPr>
        <p:spPr>
          <a:xfrm>
            <a:off x="3887391" y="987426"/>
            <a:ext cx="4629300" cy="4873500"/>
          </a:xfrm>
          <a:prstGeom prst="rect">
            <a:avLst/>
          </a:prstGeom>
          <a:noFill/>
          <a:ln>
            <a:noFill/>
          </a:ln>
        </p:spPr>
        <p:txBody>
          <a:bodyPr spcFirstLastPara="1" wrap="square" lIns="91425" tIns="45700" rIns="91425" bIns="45700" anchor="t" anchorCtr="0">
            <a:noAutofit/>
          </a:bodyPr>
          <a:lstStyle>
            <a:lvl1pPr marR="0" lvl="0" algn="l" rtl="0">
              <a:lnSpc>
                <a:spcPct val="90000"/>
              </a:lnSpc>
              <a:spcBef>
                <a:spcPts val="1000"/>
              </a:spcBef>
              <a:spcAft>
                <a:spcPts val="0"/>
              </a:spcAft>
              <a:buClr>
                <a:schemeClr val="dk1"/>
              </a:buClr>
              <a:buSzPts val="3200"/>
              <a:buFont typeface="Arial"/>
              <a:buNone/>
              <a:defRPr sz="3200" b="0" i="0" u="none" strike="noStrike" cap="none">
                <a:solidFill>
                  <a:schemeClr val="dk1"/>
                </a:solidFill>
                <a:latin typeface="Calibri"/>
                <a:ea typeface="Calibri"/>
                <a:cs typeface="Calibri"/>
                <a:sym typeface="Calibri"/>
              </a:defRPr>
            </a:lvl1pPr>
            <a:lvl2pPr marR="0" lvl="1" algn="l" rtl="0">
              <a:lnSpc>
                <a:spcPct val="90000"/>
              </a:lnSpc>
              <a:spcBef>
                <a:spcPts val="500"/>
              </a:spcBef>
              <a:spcAft>
                <a:spcPts val="0"/>
              </a:spcAft>
              <a:buClr>
                <a:schemeClr val="dk1"/>
              </a:buClr>
              <a:buSzPts val="2800"/>
              <a:buFont typeface="Arial"/>
              <a:buNone/>
              <a:defRPr sz="2800" b="0" i="0" u="none" strike="noStrike" cap="none">
                <a:solidFill>
                  <a:schemeClr val="dk1"/>
                </a:solidFill>
                <a:latin typeface="Calibri"/>
                <a:ea typeface="Calibri"/>
                <a:cs typeface="Calibri"/>
                <a:sym typeface="Calibri"/>
              </a:defRPr>
            </a:lvl2pPr>
            <a:lvl3pPr marR="0" lvl="2" algn="l" rtl="0">
              <a:lnSpc>
                <a:spcPct val="90000"/>
              </a:lnSpc>
              <a:spcBef>
                <a:spcPts val="500"/>
              </a:spcBef>
              <a:spcAft>
                <a:spcPts val="0"/>
              </a:spcAft>
              <a:buClr>
                <a:schemeClr val="dk1"/>
              </a:buClr>
              <a:buSzPts val="2400"/>
              <a:buFont typeface="Arial"/>
              <a:buNone/>
              <a:defRPr sz="2400" b="0" i="0" u="none" strike="noStrike" cap="none">
                <a:solidFill>
                  <a:schemeClr val="dk1"/>
                </a:solidFill>
                <a:latin typeface="Calibri"/>
                <a:ea typeface="Calibri"/>
                <a:cs typeface="Calibri"/>
                <a:sym typeface="Calibri"/>
              </a:defRPr>
            </a:lvl3pPr>
            <a:lvl4pPr marR="0" lvl="3" algn="l" rtl="0">
              <a:lnSpc>
                <a:spcPct val="90000"/>
              </a:lnSpc>
              <a:spcBef>
                <a:spcPts val="500"/>
              </a:spcBef>
              <a:spcAft>
                <a:spcPts val="0"/>
              </a:spcAft>
              <a:buClr>
                <a:schemeClr val="dk1"/>
              </a:buClr>
              <a:buSzPts val="2000"/>
              <a:buFont typeface="Arial"/>
              <a:buNone/>
              <a:defRPr sz="2000" b="0" i="0" u="none" strike="noStrike" cap="none">
                <a:solidFill>
                  <a:schemeClr val="dk1"/>
                </a:solidFill>
                <a:latin typeface="Calibri"/>
                <a:ea typeface="Calibri"/>
                <a:cs typeface="Calibri"/>
                <a:sym typeface="Calibri"/>
              </a:defRPr>
            </a:lvl4pPr>
            <a:lvl5pPr marR="0" lvl="4" algn="l" rtl="0">
              <a:lnSpc>
                <a:spcPct val="90000"/>
              </a:lnSpc>
              <a:spcBef>
                <a:spcPts val="500"/>
              </a:spcBef>
              <a:spcAft>
                <a:spcPts val="0"/>
              </a:spcAft>
              <a:buClr>
                <a:schemeClr val="dk1"/>
              </a:buClr>
              <a:buSzPts val="2000"/>
              <a:buFont typeface="Arial"/>
              <a:buNone/>
              <a:defRPr sz="2000" b="0" i="0" u="none" strike="noStrike" cap="none">
                <a:solidFill>
                  <a:schemeClr val="dk1"/>
                </a:solidFill>
                <a:latin typeface="Calibri"/>
                <a:ea typeface="Calibri"/>
                <a:cs typeface="Calibri"/>
                <a:sym typeface="Calibri"/>
              </a:defRPr>
            </a:lvl5pPr>
            <a:lvl6pPr marR="0" lvl="5" algn="l" rtl="0">
              <a:lnSpc>
                <a:spcPct val="90000"/>
              </a:lnSpc>
              <a:spcBef>
                <a:spcPts val="500"/>
              </a:spcBef>
              <a:spcAft>
                <a:spcPts val="0"/>
              </a:spcAft>
              <a:buClr>
                <a:schemeClr val="dk1"/>
              </a:buClr>
              <a:buSzPts val="2000"/>
              <a:buFont typeface="Arial"/>
              <a:buNone/>
              <a:defRPr sz="2000" b="0" i="0" u="none" strike="noStrike" cap="none">
                <a:solidFill>
                  <a:schemeClr val="dk1"/>
                </a:solidFill>
                <a:latin typeface="Calibri"/>
                <a:ea typeface="Calibri"/>
                <a:cs typeface="Calibri"/>
                <a:sym typeface="Calibri"/>
              </a:defRPr>
            </a:lvl6pPr>
            <a:lvl7pPr marR="0" lvl="6" algn="l" rtl="0">
              <a:lnSpc>
                <a:spcPct val="90000"/>
              </a:lnSpc>
              <a:spcBef>
                <a:spcPts val="500"/>
              </a:spcBef>
              <a:spcAft>
                <a:spcPts val="0"/>
              </a:spcAft>
              <a:buClr>
                <a:schemeClr val="dk1"/>
              </a:buClr>
              <a:buSzPts val="2000"/>
              <a:buFont typeface="Arial"/>
              <a:buNone/>
              <a:defRPr sz="2000" b="0" i="0" u="none" strike="noStrike" cap="none">
                <a:solidFill>
                  <a:schemeClr val="dk1"/>
                </a:solidFill>
                <a:latin typeface="Calibri"/>
                <a:ea typeface="Calibri"/>
                <a:cs typeface="Calibri"/>
                <a:sym typeface="Calibri"/>
              </a:defRPr>
            </a:lvl7pPr>
            <a:lvl8pPr marR="0" lvl="7" algn="l" rtl="0">
              <a:lnSpc>
                <a:spcPct val="90000"/>
              </a:lnSpc>
              <a:spcBef>
                <a:spcPts val="500"/>
              </a:spcBef>
              <a:spcAft>
                <a:spcPts val="0"/>
              </a:spcAft>
              <a:buClr>
                <a:schemeClr val="dk1"/>
              </a:buClr>
              <a:buSzPts val="2000"/>
              <a:buFont typeface="Arial"/>
              <a:buNone/>
              <a:defRPr sz="2000" b="0" i="0" u="none" strike="noStrike" cap="none">
                <a:solidFill>
                  <a:schemeClr val="dk1"/>
                </a:solidFill>
                <a:latin typeface="Calibri"/>
                <a:ea typeface="Calibri"/>
                <a:cs typeface="Calibri"/>
                <a:sym typeface="Calibri"/>
              </a:defRPr>
            </a:lvl8pPr>
            <a:lvl9pPr marR="0" lvl="8" algn="l" rtl="0">
              <a:lnSpc>
                <a:spcPct val="90000"/>
              </a:lnSpc>
              <a:spcBef>
                <a:spcPts val="500"/>
              </a:spcBef>
              <a:spcAft>
                <a:spcPts val="0"/>
              </a:spcAft>
              <a:buClr>
                <a:schemeClr val="dk1"/>
              </a:buClr>
              <a:buSzPts val="2000"/>
              <a:buFont typeface="Arial"/>
              <a:buNone/>
              <a:defRPr sz="2000" b="0" i="0" u="none" strike="noStrike" cap="none">
                <a:solidFill>
                  <a:schemeClr val="dk1"/>
                </a:solidFill>
                <a:latin typeface="Calibri"/>
                <a:ea typeface="Calibri"/>
                <a:cs typeface="Calibri"/>
                <a:sym typeface="Calibri"/>
              </a:defRPr>
            </a:lvl9pPr>
          </a:lstStyle>
          <a:p>
            <a:endParaRPr/>
          </a:p>
        </p:txBody>
      </p:sp>
      <p:sp>
        <p:nvSpPr>
          <p:cNvPr id="62" name="Google Shape;62;p92"/>
          <p:cNvSpPr txBox="1">
            <a:spLocks noGrp="1"/>
          </p:cNvSpPr>
          <p:nvPr>
            <p:ph type="body" idx="1"/>
          </p:nvPr>
        </p:nvSpPr>
        <p:spPr>
          <a:xfrm>
            <a:off x="629841" y="2057400"/>
            <a:ext cx="2949300" cy="3811500"/>
          </a:xfrm>
          <a:prstGeom prst="rect">
            <a:avLst/>
          </a:prstGeom>
          <a:noFill/>
          <a:ln>
            <a:noFill/>
          </a:ln>
        </p:spPr>
        <p:txBody>
          <a:bodyPr spcFirstLastPara="1" wrap="square" lIns="91425" tIns="45700" rIns="91425" bIns="45700" anchor="t" anchorCtr="0">
            <a:noAutofit/>
          </a:bodyPr>
          <a:lstStyle>
            <a:lvl1pPr marL="457200" lvl="0" indent="-228600" algn="l">
              <a:lnSpc>
                <a:spcPct val="90000"/>
              </a:lnSpc>
              <a:spcBef>
                <a:spcPts val="1000"/>
              </a:spcBef>
              <a:spcAft>
                <a:spcPts val="0"/>
              </a:spcAft>
              <a:buClr>
                <a:schemeClr val="dk1"/>
              </a:buClr>
              <a:buSzPts val="1600"/>
              <a:buNone/>
              <a:defRPr sz="1600"/>
            </a:lvl1pPr>
            <a:lvl2pPr marL="914400" lvl="1" indent="-228600" algn="l">
              <a:lnSpc>
                <a:spcPct val="90000"/>
              </a:lnSpc>
              <a:spcBef>
                <a:spcPts val="500"/>
              </a:spcBef>
              <a:spcAft>
                <a:spcPts val="0"/>
              </a:spcAft>
              <a:buClr>
                <a:schemeClr val="dk1"/>
              </a:buClr>
              <a:buSzPts val="1400"/>
              <a:buNone/>
              <a:defRPr sz="1400"/>
            </a:lvl2pPr>
            <a:lvl3pPr marL="1371600" lvl="2" indent="-228600" algn="l">
              <a:lnSpc>
                <a:spcPct val="90000"/>
              </a:lnSpc>
              <a:spcBef>
                <a:spcPts val="500"/>
              </a:spcBef>
              <a:spcAft>
                <a:spcPts val="0"/>
              </a:spcAft>
              <a:buClr>
                <a:schemeClr val="dk1"/>
              </a:buClr>
              <a:buSzPts val="1200"/>
              <a:buNone/>
              <a:defRPr sz="1200"/>
            </a:lvl3pPr>
            <a:lvl4pPr marL="1828800" lvl="3" indent="-228600" algn="l">
              <a:lnSpc>
                <a:spcPct val="90000"/>
              </a:lnSpc>
              <a:spcBef>
                <a:spcPts val="500"/>
              </a:spcBef>
              <a:spcAft>
                <a:spcPts val="0"/>
              </a:spcAft>
              <a:buClr>
                <a:schemeClr val="dk1"/>
              </a:buClr>
              <a:buSzPts val="1000"/>
              <a:buNone/>
              <a:defRPr sz="1000"/>
            </a:lvl4pPr>
            <a:lvl5pPr marL="2286000" lvl="4" indent="-228600" algn="l">
              <a:lnSpc>
                <a:spcPct val="90000"/>
              </a:lnSpc>
              <a:spcBef>
                <a:spcPts val="500"/>
              </a:spcBef>
              <a:spcAft>
                <a:spcPts val="0"/>
              </a:spcAft>
              <a:buClr>
                <a:schemeClr val="dk1"/>
              </a:buClr>
              <a:buSzPts val="1000"/>
              <a:buNone/>
              <a:defRPr sz="1000"/>
            </a:lvl5pPr>
            <a:lvl6pPr marL="2743200" lvl="5" indent="-228600" algn="l">
              <a:lnSpc>
                <a:spcPct val="90000"/>
              </a:lnSpc>
              <a:spcBef>
                <a:spcPts val="500"/>
              </a:spcBef>
              <a:spcAft>
                <a:spcPts val="0"/>
              </a:spcAft>
              <a:buClr>
                <a:schemeClr val="dk1"/>
              </a:buClr>
              <a:buSzPts val="1000"/>
              <a:buNone/>
              <a:defRPr sz="1000"/>
            </a:lvl6pPr>
            <a:lvl7pPr marL="3200400" lvl="6" indent="-228600" algn="l">
              <a:lnSpc>
                <a:spcPct val="90000"/>
              </a:lnSpc>
              <a:spcBef>
                <a:spcPts val="500"/>
              </a:spcBef>
              <a:spcAft>
                <a:spcPts val="0"/>
              </a:spcAft>
              <a:buClr>
                <a:schemeClr val="dk1"/>
              </a:buClr>
              <a:buSzPts val="1000"/>
              <a:buNone/>
              <a:defRPr sz="1000"/>
            </a:lvl7pPr>
            <a:lvl8pPr marL="3657600" lvl="7" indent="-228600" algn="l">
              <a:lnSpc>
                <a:spcPct val="90000"/>
              </a:lnSpc>
              <a:spcBef>
                <a:spcPts val="500"/>
              </a:spcBef>
              <a:spcAft>
                <a:spcPts val="0"/>
              </a:spcAft>
              <a:buClr>
                <a:schemeClr val="dk1"/>
              </a:buClr>
              <a:buSzPts val="1000"/>
              <a:buNone/>
              <a:defRPr sz="1000"/>
            </a:lvl8pPr>
            <a:lvl9pPr marL="4114800" lvl="8" indent="-228600" algn="l">
              <a:lnSpc>
                <a:spcPct val="90000"/>
              </a:lnSpc>
              <a:spcBef>
                <a:spcPts val="500"/>
              </a:spcBef>
              <a:spcAft>
                <a:spcPts val="0"/>
              </a:spcAft>
              <a:buClr>
                <a:schemeClr val="dk1"/>
              </a:buClr>
              <a:buSzPts val="1000"/>
              <a:buNone/>
              <a:defRPr sz="1000"/>
            </a:lvl9pPr>
          </a:lstStyle>
          <a:p>
            <a:endParaRPr/>
          </a:p>
        </p:txBody>
      </p:sp>
      <p:sp>
        <p:nvSpPr>
          <p:cNvPr id="63" name="Google Shape;63;p92"/>
          <p:cNvSpPr txBox="1">
            <a:spLocks noGrp="1"/>
          </p:cNvSpPr>
          <p:nvPr>
            <p:ph type="dt" idx="10"/>
          </p:nvPr>
        </p:nvSpPr>
        <p:spPr>
          <a:xfrm>
            <a:off x="628650" y="6356351"/>
            <a:ext cx="2057400" cy="365100"/>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Clr>
                <a:srgbClr val="888888"/>
              </a:buClr>
              <a:buSzPts val="1400"/>
              <a:buFont typeface="Calibri"/>
              <a:buNone/>
              <a:defRPr/>
            </a:lvl1pPr>
            <a:lvl2pPr lvl="1" algn="l">
              <a:spcBef>
                <a:spcPts val="0"/>
              </a:spcBef>
              <a:spcAft>
                <a:spcPts val="0"/>
              </a:spcAft>
              <a:buClr>
                <a:schemeClr val="dk1"/>
              </a:buClr>
              <a:buSzPts val="1400"/>
              <a:buFont typeface="Calibri"/>
              <a:buNone/>
              <a:defRPr/>
            </a:lvl2pPr>
            <a:lvl3pPr lvl="2" algn="l">
              <a:spcBef>
                <a:spcPts val="0"/>
              </a:spcBef>
              <a:spcAft>
                <a:spcPts val="0"/>
              </a:spcAft>
              <a:buClr>
                <a:schemeClr val="dk1"/>
              </a:buClr>
              <a:buSzPts val="1400"/>
              <a:buFont typeface="Calibri"/>
              <a:buNone/>
              <a:defRPr/>
            </a:lvl3pPr>
            <a:lvl4pPr lvl="3" algn="l">
              <a:spcBef>
                <a:spcPts val="0"/>
              </a:spcBef>
              <a:spcAft>
                <a:spcPts val="0"/>
              </a:spcAft>
              <a:buClr>
                <a:schemeClr val="dk1"/>
              </a:buClr>
              <a:buSzPts val="1400"/>
              <a:buFont typeface="Calibri"/>
              <a:buNone/>
              <a:defRPr/>
            </a:lvl4pPr>
            <a:lvl5pPr lvl="4" algn="l">
              <a:spcBef>
                <a:spcPts val="0"/>
              </a:spcBef>
              <a:spcAft>
                <a:spcPts val="0"/>
              </a:spcAft>
              <a:buClr>
                <a:schemeClr val="dk1"/>
              </a:buClr>
              <a:buSzPts val="1400"/>
              <a:buFont typeface="Calibri"/>
              <a:buNone/>
              <a:defRPr/>
            </a:lvl5pPr>
            <a:lvl6pPr lvl="5" algn="l">
              <a:spcBef>
                <a:spcPts val="0"/>
              </a:spcBef>
              <a:spcAft>
                <a:spcPts val="0"/>
              </a:spcAft>
              <a:buClr>
                <a:schemeClr val="dk1"/>
              </a:buClr>
              <a:buSzPts val="1400"/>
              <a:buFont typeface="Calibri"/>
              <a:buNone/>
              <a:defRPr/>
            </a:lvl6pPr>
            <a:lvl7pPr lvl="6" algn="l">
              <a:spcBef>
                <a:spcPts val="0"/>
              </a:spcBef>
              <a:spcAft>
                <a:spcPts val="0"/>
              </a:spcAft>
              <a:buClr>
                <a:schemeClr val="dk1"/>
              </a:buClr>
              <a:buSzPts val="1400"/>
              <a:buFont typeface="Calibri"/>
              <a:buNone/>
              <a:defRPr/>
            </a:lvl7pPr>
            <a:lvl8pPr lvl="7" algn="l">
              <a:spcBef>
                <a:spcPts val="0"/>
              </a:spcBef>
              <a:spcAft>
                <a:spcPts val="0"/>
              </a:spcAft>
              <a:buClr>
                <a:schemeClr val="dk1"/>
              </a:buClr>
              <a:buSzPts val="1400"/>
              <a:buFont typeface="Calibri"/>
              <a:buNone/>
              <a:defRPr/>
            </a:lvl8pPr>
            <a:lvl9pPr lvl="8" algn="l">
              <a:spcBef>
                <a:spcPts val="0"/>
              </a:spcBef>
              <a:spcAft>
                <a:spcPts val="0"/>
              </a:spcAft>
              <a:buClr>
                <a:schemeClr val="dk1"/>
              </a:buClr>
              <a:buSzPts val="1400"/>
              <a:buFont typeface="Calibri"/>
              <a:buNone/>
              <a:defRPr/>
            </a:lvl9pPr>
          </a:lstStyle>
          <a:p>
            <a:endParaRPr/>
          </a:p>
        </p:txBody>
      </p:sp>
      <p:sp>
        <p:nvSpPr>
          <p:cNvPr id="64" name="Google Shape;64;p92"/>
          <p:cNvSpPr txBox="1">
            <a:spLocks noGrp="1"/>
          </p:cNvSpPr>
          <p:nvPr>
            <p:ph type="ftr" idx="11"/>
          </p:nvPr>
        </p:nvSpPr>
        <p:spPr>
          <a:xfrm>
            <a:off x="3028950" y="6356351"/>
            <a:ext cx="3086100" cy="365100"/>
          </a:xfrm>
          <a:prstGeom prst="rect">
            <a:avLst/>
          </a:prstGeom>
          <a:noFill/>
          <a:ln>
            <a:noFill/>
          </a:ln>
        </p:spPr>
        <p:txBody>
          <a:bodyPr spcFirstLastPara="1" wrap="square" lIns="91425" tIns="45700" rIns="91425" bIns="45700" anchor="ctr" anchorCtr="0">
            <a:noAutofit/>
          </a:bodyPr>
          <a:lstStyle>
            <a:lvl1pPr lvl="0" algn="ctr">
              <a:spcBef>
                <a:spcPts val="0"/>
              </a:spcBef>
              <a:spcAft>
                <a:spcPts val="0"/>
              </a:spcAft>
              <a:buClr>
                <a:srgbClr val="888888"/>
              </a:buClr>
              <a:buSzPts val="1400"/>
              <a:buFont typeface="Calibri"/>
              <a:buNone/>
              <a:defRPr/>
            </a:lvl1pPr>
            <a:lvl2pPr lvl="1" algn="l">
              <a:spcBef>
                <a:spcPts val="0"/>
              </a:spcBef>
              <a:spcAft>
                <a:spcPts val="0"/>
              </a:spcAft>
              <a:buClr>
                <a:schemeClr val="dk1"/>
              </a:buClr>
              <a:buSzPts val="1400"/>
              <a:buFont typeface="Calibri"/>
              <a:buNone/>
              <a:defRPr/>
            </a:lvl2pPr>
            <a:lvl3pPr lvl="2" algn="l">
              <a:spcBef>
                <a:spcPts val="0"/>
              </a:spcBef>
              <a:spcAft>
                <a:spcPts val="0"/>
              </a:spcAft>
              <a:buClr>
                <a:schemeClr val="dk1"/>
              </a:buClr>
              <a:buSzPts val="1400"/>
              <a:buFont typeface="Calibri"/>
              <a:buNone/>
              <a:defRPr/>
            </a:lvl3pPr>
            <a:lvl4pPr lvl="3" algn="l">
              <a:spcBef>
                <a:spcPts val="0"/>
              </a:spcBef>
              <a:spcAft>
                <a:spcPts val="0"/>
              </a:spcAft>
              <a:buClr>
                <a:schemeClr val="dk1"/>
              </a:buClr>
              <a:buSzPts val="1400"/>
              <a:buFont typeface="Calibri"/>
              <a:buNone/>
              <a:defRPr/>
            </a:lvl4pPr>
            <a:lvl5pPr lvl="4" algn="l">
              <a:spcBef>
                <a:spcPts val="0"/>
              </a:spcBef>
              <a:spcAft>
                <a:spcPts val="0"/>
              </a:spcAft>
              <a:buClr>
                <a:schemeClr val="dk1"/>
              </a:buClr>
              <a:buSzPts val="1400"/>
              <a:buFont typeface="Calibri"/>
              <a:buNone/>
              <a:defRPr/>
            </a:lvl5pPr>
            <a:lvl6pPr lvl="5" algn="l">
              <a:spcBef>
                <a:spcPts val="0"/>
              </a:spcBef>
              <a:spcAft>
                <a:spcPts val="0"/>
              </a:spcAft>
              <a:buClr>
                <a:schemeClr val="dk1"/>
              </a:buClr>
              <a:buSzPts val="1400"/>
              <a:buFont typeface="Calibri"/>
              <a:buNone/>
              <a:defRPr/>
            </a:lvl6pPr>
            <a:lvl7pPr lvl="6" algn="l">
              <a:spcBef>
                <a:spcPts val="0"/>
              </a:spcBef>
              <a:spcAft>
                <a:spcPts val="0"/>
              </a:spcAft>
              <a:buClr>
                <a:schemeClr val="dk1"/>
              </a:buClr>
              <a:buSzPts val="1400"/>
              <a:buFont typeface="Calibri"/>
              <a:buNone/>
              <a:defRPr/>
            </a:lvl7pPr>
            <a:lvl8pPr lvl="7" algn="l">
              <a:spcBef>
                <a:spcPts val="0"/>
              </a:spcBef>
              <a:spcAft>
                <a:spcPts val="0"/>
              </a:spcAft>
              <a:buClr>
                <a:schemeClr val="dk1"/>
              </a:buClr>
              <a:buSzPts val="1400"/>
              <a:buFont typeface="Calibri"/>
              <a:buNone/>
              <a:defRPr/>
            </a:lvl8pPr>
            <a:lvl9pPr lvl="8" algn="l">
              <a:spcBef>
                <a:spcPts val="0"/>
              </a:spcBef>
              <a:spcAft>
                <a:spcPts val="0"/>
              </a:spcAft>
              <a:buClr>
                <a:schemeClr val="dk1"/>
              </a:buClr>
              <a:buSzPts val="1400"/>
              <a:buFont typeface="Calibri"/>
              <a:buNone/>
              <a:defRPr/>
            </a:lvl9pPr>
          </a:lstStyle>
          <a:p>
            <a:endParaRPr/>
          </a:p>
        </p:txBody>
      </p:sp>
      <p:sp>
        <p:nvSpPr>
          <p:cNvPr id="65" name="Google Shape;65;p92"/>
          <p:cNvSpPr txBox="1">
            <a:spLocks noGrp="1"/>
          </p:cNvSpPr>
          <p:nvPr>
            <p:ph type="sldNum" idx="12"/>
          </p:nvPr>
        </p:nvSpPr>
        <p:spPr>
          <a:xfrm>
            <a:off x="6457950" y="6356351"/>
            <a:ext cx="2057400" cy="365100"/>
          </a:xfrm>
          <a:prstGeom prst="rect">
            <a:avLst/>
          </a:prstGeom>
          <a:noFill/>
          <a:ln>
            <a:noFill/>
          </a:ln>
        </p:spPr>
        <p:txBody>
          <a:bodyPr spcFirstLastPara="1" wrap="square" lIns="91425" tIns="45700" rIns="91425" bIns="45700" anchor="ctr" anchorCtr="0">
            <a:noAutofit/>
          </a:bodyPr>
          <a:lstStyle>
            <a:lvl1pPr marL="0" lvl="0"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1pPr>
            <a:lvl2pPr marL="0" lvl="1"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2pPr>
            <a:lvl3pPr marL="0" lvl="2"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3pPr>
            <a:lvl4pPr marL="0" lvl="3"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4pPr>
            <a:lvl5pPr marL="0" lvl="4"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5pPr>
            <a:lvl6pPr marL="0" lvl="5"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6pPr>
            <a:lvl7pPr marL="0" lvl="6"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7pPr>
            <a:lvl8pPr marL="0" lvl="7"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8pPr>
            <a:lvl9pPr marL="0" lvl="8"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matchingName="Title and Vertical Text" type="vertTx">
  <p:cSld name="VERTICAL_TEXT">
    <p:spTree>
      <p:nvGrpSpPr>
        <p:cNvPr id="1" name="Shape 66"/>
        <p:cNvGrpSpPr/>
        <p:nvPr/>
      </p:nvGrpSpPr>
      <p:grpSpPr>
        <a:xfrm>
          <a:off x="0" y="0"/>
          <a:ext cx="0" cy="0"/>
          <a:chOff x="0" y="0"/>
          <a:chExt cx="0" cy="0"/>
        </a:xfrm>
      </p:grpSpPr>
      <p:sp>
        <p:nvSpPr>
          <p:cNvPr id="67" name="Google Shape;67;p93"/>
          <p:cNvSpPr txBox="1">
            <a:spLocks noGrp="1"/>
          </p:cNvSpPr>
          <p:nvPr>
            <p:ph type="title"/>
          </p:nvPr>
        </p:nvSpPr>
        <p:spPr>
          <a:xfrm>
            <a:off x="628650" y="365126"/>
            <a:ext cx="7886700" cy="1325700"/>
          </a:xfrm>
          <a:prstGeom prst="rect">
            <a:avLst/>
          </a:prstGeom>
          <a:noFill/>
          <a:ln>
            <a:noFill/>
          </a:ln>
        </p:spPr>
        <p:txBody>
          <a:bodyPr spcFirstLastPara="1" wrap="square" lIns="91425" tIns="45700" rIns="91425" bIns="45700" anchor="ctr" anchorCtr="0">
            <a:noAutofit/>
          </a:bodyPr>
          <a:lstStyle>
            <a:lvl1pPr lvl="0" algn="l">
              <a:lnSpc>
                <a:spcPct val="90000"/>
              </a:lnSpc>
              <a:spcBef>
                <a:spcPts val="0"/>
              </a:spcBef>
              <a:spcAft>
                <a:spcPts val="0"/>
              </a:spcAft>
              <a:buClr>
                <a:schemeClr val="dk1"/>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68" name="Google Shape;68;p93"/>
          <p:cNvSpPr txBox="1">
            <a:spLocks noGrp="1"/>
          </p:cNvSpPr>
          <p:nvPr>
            <p:ph type="body" idx="1"/>
          </p:nvPr>
        </p:nvSpPr>
        <p:spPr>
          <a:xfrm rot="5400000">
            <a:off x="2396400" y="57875"/>
            <a:ext cx="4351200" cy="7886700"/>
          </a:xfrm>
          <a:prstGeom prst="rect">
            <a:avLst/>
          </a:prstGeom>
          <a:noFill/>
          <a:ln>
            <a:noFill/>
          </a:ln>
        </p:spPr>
        <p:txBody>
          <a:bodyPr spcFirstLastPara="1" wrap="square" lIns="91425" tIns="45700" rIns="91425" bIns="45700" anchor="t" anchorCtr="0">
            <a:noAutofit/>
          </a:bodyPr>
          <a:lstStyle>
            <a:lvl1pPr marL="457200" lvl="0" indent="-342900" algn="l">
              <a:lnSpc>
                <a:spcPct val="90000"/>
              </a:lnSpc>
              <a:spcBef>
                <a:spcPts val="1000"/>
              </a:spcBef>
              <a:spcAft>
                <a:spcPts val="0"/>
              </a:spcAft>
              <a:buClr>
                <a:schemeClr val="dk1"/>
              </a:buClr>
              <a:buSzPts val="1800"/>
              <a:buChar char="•"/>
              <a:defRPr/>
            </a:lvl1pPr>
            <a:lvl2pPr marL="914400" lvl="1" indent="-342900" algn="l">
              <a:lnSpc>
                <a:spcPct val="90000"/>
              </a:lnSpc>
              <a:spcBef>
                <a:spcPts val="500"/>
              </a:spcBef>
              <a:spcAft>
                <a:spcPts val="0"/>
              </a:spcAft>
              <a:buClr>
                <a:schemeClr val="dk1"/>
              </a:buClr>
              <a:buSzPts val="1800"/>
              <a:buChar char="•"/>
              <a:defRPr/>
            </a:lvl2pPr>
            <a:lvl3pPr marL="1371600" lvl="2" indent="-342900" algn="l">
              <a:lnSpc>
                <a:spcPct val="90000"/>
              </a:lnSpc>
              <a:spcBef>
                <a:spcPts val="500"/>
              </a:spcBef>
              <a:spcAft>
                <a:spcPts val="0"/>
              </a:spcAft>
              <a:buClr>
                <a:schemeClr val="dk1"/>
              </a:buClr>
              <a:buSzPts val="1800"/>
              <a:buChar char="•"/>
              <a:defRPr/>
            </a:lvl3pPr>
            <a:lvl4pPr marL="1828800" lvl="3" indent="-342900" algn="l">
              <a:lnSpc>
                <a:spcPct val="90000"/>
              </a:lnSpc>
              <a:spcBef>
                <a:spcPts val="500"/>
              </a:spcBef>
              <a:spcAft>
                <a:spcPts val="0"/>
              </a:spcAft>
              <a:buClr>
                <a:schemeClr val="dk1"/>
              </a:buClr>
              <a:buSzPts val="1800"/>
              <a:buChar char="•"/>
              <a:defRPr/>
            </a:lvl4pPr>
            <a:lvl5pPr marL="2286000" lvl="4" indent="-342900" algn="l">
              <a:lnSpc>
                <a:spcPct val="90000"/>
              </a:lnSpc>
              <a:spcBef>
                <a:spcPts val="500"/>
              </a:spcBef>
              <a:spcAft>
                <a:spcPts val="0"/>
              </a:spcAft>
              <a:buClr>
                <a:schemeClr val="dk1"/>
              </a:buClr>
              <a:buSzPts val="1800"/>
              <a:buChar char="•"/>
              <a:defRPr/>
            </a:lvl5pPr>
            <a:lvl6pPr marL="2743200" lvl="5" indent="-342900" algn="l">
              <a:lnSpc>
                <a:spcPct val="90000"/>
              </a:lnSpc>
              <a:spcBef>
                <a:spcPts val="500"/>
              </a:spcBef>
              <a:spcAft>
                <a:spcPts val="0"/>
              </a:spcAft>
              <a:buClr>
                <a:schemeClr val="dk1"/>
              </a:buClr>
              <a:buSzPts val="1800"/>
              <a:buChar char="•"/>
              <a:defRPr/>
            </a:lvl6pPr>
            <a:lvl7pPr marL="3200400" lvl="6" indent="-342900" algn="l">
              <a:lnSpc>
                <a:spcPct val="90000"/>
              </a:lnSpc>
              <a:spcBef>
                <a:spcPts val="500"/>
              </a:spcBef>
              <a:spcAft>
                <a:spcPts val="0"/>
              </a:spcAft>
              <a:buClr>
                <a:schemeClr val="dk1"/>
              </a:buClr>
              <a:buSzPts val="1800"/>
              <a:buChar char="•"/>
              <a:defRPr/>
            </a:lvl7pPr>
            <a:lvl8pPr marL="3657600" lvl="7" indent="-342900" algn="l">
              <a:lnSpc>
                <a:spcPct val="90000"/>
              </a:lnSpc>
              <a:spcBef>
                <a:spcPts val="500"/>
              </a:spcBef>
              <a:spcAft>
                <a:spcPts val="0"/>
              </a:spcAft>
              <a:buClr>
                <a:schemeClr val="dk1"/>
              </a:buClr>
              <a:buSzPts val="1800"/>
              <a:buChar char="•"/>
              <a:defRPr/>
            </a:lvl8pPr>
            <a:lvl9pPr marL="4114800" lvl="8" indent="-342900" algn="l">
              <a:lnSpc>
                <a:spcPct val="90000"/>
              </a:lnSpc>
              <a:spcBef>
                <a:spcPts val="500"/>
              </a:spcBef>
              <a:spcAft>
                <a:spcPts val="0"/>
              </a:spcAft>
              <a:buClr>
                <a:schemeClr val="dk1"/>
              </a:buClr>
              <a:buSzPts val="1800"/>
              <a:buChar char="•"/>
              <a:defRPr/>
            </a:lvl9pPr>
          </a:lstStyle>
          <a:p>
            <a:endParaRPr/>
          </a:p>
        </p:txBody>
      </p:sp>
      <p:sp>
        <p:nvSpPr>
          <p:cNvPr id="69" name="Google Shape;69;p93"/>
          <p:cNvSpPr txBox="1">
            <a:spLocks noGrp="1"/>
          </p:cNvSpPr>
          <p:nvPr>
            <p:ph type="dt" idx="10"/>
          </p:nvPr>
        </p:nvSpPr>
        <p:spPr>
          <a:xfrm>
            <a:off x="628650" y="6356351"/>
            <a:ext cx="2057400" cy="365100"/>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Clr>
                <a:srgbClr val="888888"/>
              </a:buClr>
              <a:buSzPts val="1400"/>
              <a:buFont typeface="Calibri"/>
              <a:buNone/>
              <a:defRPr/>
            </a:lvl1pPr>
            <a:lvl2pPr lvl="1" algn="l">
              <a:spcBef>
                <a:spcPts val="0"/>
              </a:spcBef>
              <a:spcAft>
                <a:spcPts val="0"/>
              </a:spcAft>
              <a:buClr>
                <a:schemeClr val="dk1"/>
              </a:buClr>
              <a:buSzPts val="1400"/>
              <a:buFont typeface="Calibri"/>
              <a:buNone/>
              <a:defRPr/>
            </a:lvl2pPr>
            <a:lvl3pPr lvl="2" algn="l">
              <a:spcBef>
                <a:spcPts val="0"/>
              </a:spcBef>
              <a:spcAft>
                <a:spcPts val="0"/>
              </a:spcAft>
              <a:buClr>
                <a:schemeClr val="dk1"/>
              </a:buClr>
              <a:buSzPts val="1400"/>
              <a:buFont typeface="Calibri"/>
              <a:buNone/>
              <a:defRPr/>
            </a:lvl3pPr>
            <a:lvl4pPr lvl="3" algn="l">
              <a:spcBef>
                <a:spcPts val="0"/>
              </a:spcBef>
              <a:spcAft>
                <a:spcPts val="0"/>
              </a:spcAft>
              <a:buClr>
                <a:schemeClr val="dk1"/>
              </a:buClr>
              <a:buSzPts val="1400"/>
              <a:buFont typeface="Calibri"/>
              <a:buNone/>
              <a:defRPr/>
            </a:lvl4pPr>
            <a:lvl5pPr lvl="4" algn="l">
              <a:spcBef>
                <a:spcPts val="0"/>
              </a:spcBef>
              <a:spcAft>
                <a:spcPts val="0"/>
              </a:spcAft>
              <a:buClr>
                <a:schemeClr val="dk1"/>
              </a:buClr>
              <a:buSzPts val="1400"/>
              <a:buFont typeface="Calibri"/>
              <a:buNone/>
              <a:defRPr/>
            </a:lvl5pPr>
            <a:lvl6pPr lvl="5" algn="l">
              <a:spcBef>
                <a:spcPts val="0"/>
              </a:spcBef>
              <a:spcAft>
                <a:spcPts val="0"/>
              </a:spcAft>
              <a:buClr>
                <a:schemeClr val="dk1"/>
              </a:buClr>
              <a:buSzPts val="1400"/>
              <a:buFont typeface="Calibri"/>
              <a:buNone/>
              <a:defRPr/>
            </a:lvl6pPr>
            <a:lvl7pPr lvl="6" algn="l">
              <a:spcBef>
                <a:spcPts val="0"/>
              </a:spcBef>
              <a:spcAft>
                <a:spcPts val="0"/>
              </a:spcAft>
              <a:buClr>
                <a:schemeClr val="dk1"/>
              </a:buClr>
              <a:buSzPts val="1400"/>
              <a:buFont typeface="Calibri"/>
              <a:buNone/>
              <a:defRPr/>
            </a:lvl7pPr>
            <a:lvl8pPr lvl="7" algn="l">
              <a:spcBef>
                <a:spcPts val="0"/>
              </a:spcBef>
              <a:spcAft>
                <a:spcPts val="0"/>
              </a:spcAft>
              <a:buClr>
                <a:schemeClr val="dk1"/>
              </a:buClr>
              <a:buSzPts val="1400"/>
              <a:buFont typeface="Calibri"/>
              <a:buNone/>
              <a:defRPr/>
            </a:lvl8pPr>
            <a:lvl9pPr lvl="8" algn="l">
              <a:spcBef>
                <a:spcPts val="0"/>
              </a:spcBef>
              <a:spcAft>
                <a:spcPts val="0"/>
              </a:spcAft>
              <a:buClr>
                <a:schemeClr val="dk1"/>
              </a:buClr>
              <a:buSzPts val="1400"/>
              <a:buFont typeface="Calibri"/>
              <a:buNone/>
              <a:defRPr/>
            </a:lvl9pPr>
          </a:lstStyle>
          <a:p>
            <a:endParaRPr/>
          </a:p>
        </p:txBody>
      </p:sp>
      <p:sp>
        <p:nvSpPr>
          <p:cNvPr id="70" name="Google Shape;70;p93"/>
          <p:cNvSpPr txBox="1">
            <a:spLocks noGrp="1"/>
          </p:cNvSpPr>
          <p:nvPr>
            <p:ph type="ftr" idx="11"/>
          </p:nvPr>
        </p:nvSpPr>
        <p:spPr>
          <a:xfrm>
            <a:off x="3028950" y="6356351"/>
            <a:ext cx="3086100" cy="365100"/>
          </a:xfrm>
          <a:prstGeom prst="rect">
            <a:avLst/>
          </a:prstGeom>
          <a:noFill/>
          <a:ln>
            <a:noFill/>
          </a:ln>
        </p:spPr>
        <p:txBody>
          <a:bodyPr spcFirstLastPara="1" wrap="square" lIns="91425" tIns="45700" rIns="91425" bIns="45700" anchor="ctr" anchorCtr="0">
            <a:noAutofit/>
          </a:bodyPr>
          <a:lstStyle>
            <a:lvl1pPr lvl="0" algn="ctr">
              <a:spcBef>
                <a:spcPts val="0"/>
              </a:spcBef>
              <a:spcAft>
                <a:spcPts val="0"/>
              </a:spcAft>
              <a:buClr>
                <a:srgbClr val="888888"/>
              </a:buClr>
              <a:buSzPts val="1400"/>
              <a:buFont typeface="Calibri"/>
              <a:buNone/>
              <a:defRPr/>
            </a:lvl1pPr>
            <a:lvl2pPr lvl="1" algn="l">
              <a:spcBef>
                <a:spcPts val="0"/>
              </a:spcBef>
              <a:spcAft>
                <a:spcPts val="0"/>
              </a:spcAft>
              <a:buClr>
                <a:schemeClr val="dk1"/>
              </a:buClr>
              <a:buSzPts val="1400"/>
              <a:buFont typeface="Calibri"/>
              <a:buNone/>
              <a:defRPr/>
            </a:lvl2pPr>
            <a:lvl3pPr lvl="2" algn="l">
              <a:spcBef>
                <a:spcPts val="0"/>
              </a:spcBef>
              <a:spcAft>
                <a:spcPts val="0"/>
              </a:spcAft>
              <a:buClr>
                <a:schemeClr val="dk1"/>
              </a:buClr>
              <a:buSzPts val="1400"/>
              <a:buFont typeface="Calibri"/>
              <a:buNone/>
              <a:defRPr/>
            </a:lvl3pPr>
            <a:lvl4pPr lvl="3" algn="l">
              <a:spcBef>
                <a:spcPts val="0"/>
              </a:spcBef>
              <a:spcAft>
                <a:spcPts val="0"/>
              </a:spcAft>
              <a:buClr>
                <a:schemeClr val="dk1"/>
              </a:buClr>
              <a:buSzPts val="1400"/>
              <a:buFont typeface="Calibri"/>
              <a:buNone/>
              <a:defRPr/>
            </a:lvl4pPr>
            <a:lvl5pPr lvl="4" algn="l">
              <a:spcBef>
                <a:spcPts val="0"/>
              </a:spcBef>
              <a:spcAft>
                <a:spcPts val="0"/>
              </a:spcAft>
              <a:buClr>
                <a:schemeClr val="dk1"/>
              </a:buClr>
              <a:buSzPts val="1400"/>
              <a:buFont typeface="Calibri"/>
              <a:buNone/>
              <a:defRPr/>
            </a:lvl5pPr>
            <a:lvl6pPr lvl="5" algn="l">
              <a:spcBef>
                <a:spcPts val="0"/>
              </a:spcBef>
              <a:spcAft>
                <a:spcPts val="0"/>
              </a:spcAft>
              <a:buClr>
                <a:schemeClr val="dk1"/>
              </a:buClr>
              <a:buSzPts val="1400"/>
              <a:buFont typeface="Calibri"/>
              <a:buNone/>
              <a:defRPr/>
            </a:lvl6pPr>
            <a:lvl7pPr lvl="6" algn="l">
              <a:spcBef>
                <a:spcPts val="0"/>
              </a:spcBef>
              <a:spcAft>
                <a:spcPts val="0"/>
              </a:spcAft>
              <a:buClr>
                <a:schemeClr val="dk1"/>
              </a:buClr>
              <a:buSzPts val="1400"/>
              <a:buFont typeface="Calibri"/>
              <a:buNone/>
              <a:defRPr/>
            </a:lvl7pPr>
            <a:lvl8pPr lvl="7" algn="l">
              <a:spcBef>
                <a:spcPts val="0"/>
              </a:spcBef>
              <a:spcAft>
                <a:spcPts val="0"/>
              </a:spcAft>
              <a:buClr>
                <a:schemeClr val="dk1"/>
              </a:buClr>
              <a:buSzPts val="1400"/>
              <a:buFont typeface="Calibri"/>
              <a:buNone/>
              <a:defRPr/>
            </a:lvl8pPr>
            <a:lvl9pPr lvl="8" algn="l">
              <a:spcBef>
                <a:spcPts val="0"/>
              </a:spcBef>
              <a:spcAft>
                <a:spcPts val="0"/>
              </a:spcAft>
              <a:buClr>
                <a:schemeClr val="dk1"/>
              </a:buClr>
              <a:buSzPts val="1400"/>
              <a:buFont typeface="Calibri"/>
              <a:buNone/>
              <a:defRPr/>
            </a:lvl9pPr>
          </a:lstStyle>
          <a:p>
            <a:endParaRPr/>
          </a:p>
        </p:txBody>
      </p:sp>
      <p:sp>
        <p:nvSpPr>
          <p:cNvPr id="71" name="Google Shape;71;p93"/>
          <p:cNvSpPr txBox="1">
            <a:spLocks noGrp="1"/>
          </p:cNvSpPr>
          <p:nvPr>
            <p:ph type="sldNum" idx="12"/>
          </p:nvPr>
        </p:nvSpPr>
        <p:spPr>
          <a:xfrm>
            <a:off x="6457950" y="6356351"/>
            <a:ext cx="2057400" cy="365100"/>
          </a:xfrm>
          <a:prstGeom prst="rect">
            <a:avLst/>
          </a:prstGeom>
          <a:noFill/>
          <a:ln>
            <a:noFill/>
          </a:ln>
        </p:spPr>
        <p:txBody>
          <a:bodyPr spcFirstLastPara="1" wrap="square" lIns="91425" tIns="45700" rIns="91425" bIns="45700" anchor="ctr" anchorCtr="0">
            <a:noAutofit/>
          </a:bodyPr>
          <a:lstStyle>
            <a:lvl1pPr marL="0" lvl="0"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1pPr>
            <a:lvl2pPr marL="0" lvl="1"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2pPr>
            <a:lvl3pPr marL="0" lvl="2"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3pPr>
            <a:lvl4pPr marL="0" lvl="3"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4pPr>
            <a:lvl5pPr marL="0" lvl="4"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5pPr>
            <a:lvl6pPr marL="0" lvl="5"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6pPr>
            <a:lvl7pPr marL="0" lvl="6"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7pPr>
            <a:lvl8pPr marL="0" lvl="7"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8pPr>
            <a:lvl9pPr marL="0" lvl="8"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matchingName="Vertical Title and Text" type="vertTitleAndTx">
  <p:cSld name="VERTICAL_TITLE_AND_VERTICAL_TEXT">
    <p:spTree>
      <p:nvGrpSpPr>
        <p:cNvPr id="1" name="Shape 72"/>
        <p:cNvGrpSpPr/>
        <p:nvPr/>
      </p:nvGrpSpPr>
      <p:grpSpPr>
        <a:xfrm>
          <a:off x="0" y="0"/>
          <a:ext cx="0" cy="0"/>
          <a:chOff x="0" y="0"/>
          <a:chExt cx="0" cy="0"/>
        </a:xfrm>
      </p:grpSpPr>
      <p:sp>
        <p:nvSpPr>
          <p:cNvPr id="73" name="Google Shape;73;p94"/>
          <p:cNvSpPr txBox="1">
            <a:spLocks noGrp="1"/>
          </p:cNvSpPr>
          <p:nvPr>
            <p:ph type="title"/>
          </p:nvPr>
        </p:nvSpPr>
        <p:spPr>
          <a:xfrm rot="5400000">
            <a:off x="4623600" y="2285275"/>
            <a:ext cx="5811900" cy="1971600"/>
          </a:xfrm>
          <a:prstGeom prst="rect">
            <a:avLst/>
          </a:prstGeom>
          <a:noFill/>
          <a:ln>
            <a:noFill/>
          </a:ln>
        </p:spPr>
        <p:txBody>
          <a:bodyPr spcFirstLastPara="1" wrap="square" lIns="91425" tIns="45700" rIns="91425" bIns="45700" anchor="ctr" anchorCtr="0">
            <a:noAutofit/>
          </a:bodyPr>
          <a:lstStyle>
            <a:lvl1pPr lvl="0" algn="l">
              <a:lnSpc>
                <a:spcPct val="90000"/>
              </a:lnSpc>
              <a:spcBef>
                <a:spcPts val="0"/>
              </a:spcBef>
              <a:spcAft>
                <a:spcPts val="0"/>
              </a:spcAft>
              <a:buClr>
                <a:schemeClr val="dk1"/>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74" name="Google Shape;74;p94"/>
          <p:cNvSpPr txBox="1">
            <a:spLocks noGrp="1"/>
          </p:cNvSpPr>
          <p:nvPr>
            <p:ph type="body" idx="1"/>
          </p:nvPr>
        </p:nvSpPr>
        <p:spPr>
          <a:xfrm rot="5400000">
            <a:off x="623025" y="370675"/>
            <a:ext cx="5811900" cy="5800800"/>
          </a:xfrm>
          <a:prstGeom prst="rect">
            <a:avLst/>
          </a:prstGeom>
          <a:noFill/>
          <a:ln>
            <a:noFill/>
          </a:ln>
        </p:spPr>
        <p:txBody>
          <a:bodyPr spcFirstLastPara="1" wrap="square" lIns="91425" tIns="45700" rIns="91425" bIns="45700" anchor="t" anchorCtr="0">
            <a:noAutofit/>
          </a:bodyPr>
          <a:lstStyle>
            <a:lvl1pPr marL="457200" lvl="0" indent="-342900" algn="l">
              <a:lnSpc>
                <a:spcPct val="90000"/>
              </a:lnSpc>
              <a:spcBef>
                <a:spcPts val="1000"/>
              </a:spcBef>
              <a:spcAft>
                <a:spcPts val="0"/>
              </a:spcAft>
              <a:buClr>
                <a:schemeClr val="dk1"/>
              </a:buClr>
              <a:buSzPts val="1800"/>
              <a:buChar char="•"/>
              <a:defRPr/>
            </a:lvl1pPr>
            <a:lvl2pPr marL="914400" lvl="1" indent="-342900" algn="l">
              <a:lnSpc>
                <a:spcPct val="90000"/>
              </a:lnSpc>
              <a:spcBef>
                <a:spcPts val="500"/>
              </a:spcBef>
              <a:spcAft>
                <a:spcPts val="0"/>
              </a:spcAft>
              <a:buClr>
                <a:schemeClr val="dk1"/>
              </a:buClr>
              <a:buSzPts val="1800"/>
              <a:buChar char="•"/>
              <a:defRPr/>
            </a:lvl2pPr>
            <a:lvl3pPr marL="1371600" lvl="2" indent="-342900" algn="l">
              <a:lnSpc>
                <a:spcPct val="90000"/>
              </a:lnSpc>
              <a:spcBef>
                <a:spcPts val="500"/>
              </a:spcBef>
              <a:spcAft>
                <a:spcPts val="0"/>
              </a:spcAft>
              <a:buClr>
                <a:schemeClr val="dk1"/>
              </a:buClr>
              <a:buSzPts val="1800"/>
              <a:buChar char="•"/>
              <a:defRPr/>
            </a:lvl3pPr>
            <a:lvl4pPr marL="1828800" lvl="3" indent="-342900" algn="l">
              <a:lnSpc>
                <a:spcPct val="90000"/>
              </a:lnSpc>
              <a:spcBef>
                <a:spcPts val="500"/>
              </a:spcBef>
              <a:spcAft>
                <a:spcPts val="0"/>
              </a:spcAft>
              <a:buClr>
                <a:schemeClr val="dk1"/>
              </a:buClr>
              <a:buSzPts val="1800"/>
              <a:buChar char="•"/>
              <a:defRPr/>
            </a:lvl4pPr>
            <a:lvl5pPr marL="2286000" lvl="4" indent="-342900" algn="l">
              <a:lnSpc>
                <a:spcPct val="90000"/>
              </a:lnSpc>
              <a:spcBef>
                <a:spcPts val="500"/>
              </a:spcBef>
              <a:spcAft>
                <a:spcPts val="0"/>
              </a:spcAft>
              <a:buClr>
                <a:schemeClr val="dk1"/>
              </a:buClr>
              <a:buSzPts val="1800"/>
              <a:buChar char="•"/>
              <a:defRPr/>
            </a:lvl5pPr>
            <a:lvl6pPr marL="2743200" lvl="5" indent="-342900" algn="l">
              <a:lnSpc>
                <a:spcPct val="90000"/>
              </a:lnSpc>
              <a:spcBef>
                <a:spcPts val="500"/>
              </a:spcBef>
              <a:spcAft>
                <a:spcPts val="0"/>
              </a:spcAft>
              <a:buClr>
                <a:schemeClr val="dk1"/>
              </a:buClr>
              <a:buSzPts val="1800"/>
              <a:buChar char="•"/>
              <a:defRPr/>
            </a:lvl6pPr>
            <a:lvl7pPr marL="3200400" lvl="6" indent="-342900" algn="l">
              <a:lnSpc>
                <a:spcPct val="90000"/>
              </a:lnSpc>
              <a:spcBef>
                <a:spcPts val="500"/>
              </a:spcBef>
              <a:spcAft>
                <a:spcPts val="0"/>
              </a:spcAft>
              <a:buClr>
                <a:schemeClr val="dk1"/>
              </a:buClr>
              <a:buSzPts val="1800"/>
              <a:buChar char="•"/>
              <a:defRPr/>
            </a:lvl7pPr>
            <a:lvl8pPr marL="3657600" lvl="7" indent="-342900" algn="l">
              <a:lnSpc>
                <a:spcPct val="90000"/>
              </a:lnSpc>
              <a:spcBef>
                <a:spcPts val="500"/>
              </a:spcBef>
              <a:spcAft>
                <a:spcPts val="0"/>
              </a:spcAft>
              <a:buClr>
                <a:schemeClr val="dk1"/>
              </a:buClr>
              <a:buSzPts val="1800"/>
              <a:buChar char="•"/>
              <a:defRPr/>
            </a:lvl8pPr>
            <a:lvl9pPr marL="4114800" lvl="8" indent="-342900" algn="l">
              <a:lnSpc>
                <a:spcPct val="90000"/>
              </a:lnSpc>
              <a:spcBef>
                <a:spcPts val="500"/>
              </a:spcBef>
              <a:spcAft>
                <a:spcPts val="0"/>
              </a:spcAft>
              <a:buClr>
                <a:schemeClr val="dk1"/>
              </a:buClr>
              <a:buSzPts val="1800"/>
              <a:buChar char="•"/>
              <a:defRPr/>
            </a:lvl9pPr>
          </a:lstStyle>
          <a:p>
            <a:endParaRPr/>
          </a:p>
        </p:txBody>
      </p:sp>
      <p:sp>
        <p:nvSpPr>
          <p:cNvPr id="75" name="Google Shape;75;p94"/>
          <p:cNvSpPr txBox="1">
            <a:spLocks noGrp="1"/>
          </p:cNvSpPr>
          <p:nvPr>
            <p:ph type="dt" idx="10"/>
          </p:nvPr>
        </p:nvSpPr>
        <p:spPr>
          <a:xfrm>
            <a:off x="628650" y="6356351"/>
            <a:ext cx="2057400" cy="365100"/>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Clr>
                <a:srgbClr val="888888"/>
              </a:buClr>
              <a:buSzPts val="1400"/>
              <a:buFont typeface="Calibri"/>
              <a:buNone/>
              <a:defRPr/>
            </a:lvl1pPr>
            <a:lvl2pPr lvl="1" algn="l">
              <a:spcBef>
                <a:spcPts val="0"/>
              </a:spcBef>
              <a:spcAft>
                <a:spcPts val="0"/>
              </a:spcAft>
              <a:buClr>
                <a:schemeClr val="dk1"/>
              </a:buClr>
              <a:buSzPts val="1400"/>
              <a:buFont typeface="Calibri"/>
              <a:buNone/>
              <a:defRPr/>
            </a:lvl2pPr>
            <a:lvl3pPr lvl="2" algn="l">
              <a:spcBef>
                <a:spcPts val="0"/>
              </a:spcBef>
              <a:spcAft>
                <a:spcPts val="0"/>
              </a:spcAft>
              <a:buClr>
                <a:schemeClr val="dk1"/>
              </a:buClr>
              <a:buSzPts val="1400"/>
              <a:buFont typeface="Calibri"/>
              <a:buNone/>
              <a:defRPr/>
            </a:lvl3pPr>
            <a:lvl4pPr lvl="3" algn="l">
              <a:spcBef>
                <a:spcPts val="0"/>
              </a:spcBef>
              <a:spcAft>
                <a:spcPts val="0"/>
              </a:spcAft>
              <a:buClr>
                <a:schemeClr val="dk1"/>
              </a:buClr>
              <a:buSzPts val="1400"/>
              <a:buFont typeface="Calibri"/>
              <a:buNone/>
              <a:defRPr/>
            </a:lvl4pPr>
            <a:lvl5pPr lvl="4" algn="l">
              <a:spcBef>
                <a:spcPts val="0"/>
              </a:spcBef>
              <a:spcAft>
                <a:spcPts val="0"/>
              </a:spcAft>
              <a:buClr>
                <a:schemeClr val="dk1"/>
              </a:buClr>
              <a:buSzPts val="1400"/>
              <a:buFont typeface="Calibri"/>
              <a:buNone/>
              <a:defRPr/>
            </a:lvl5pPr>
            <a:lvl6pPr lvl="5" algn="l">
              <a:spcBef>
                <a:spcPts val="0"/>
              </a:spcBef>
              <a:spcAft>
                <a:spcPts val="0"/>
              </a:spcAft>
              <a:buClr>
                <a:schemeClr val="dk1"/>
              </a:buClr>
              <a:buSzPts val="1400"/>
              <a:buFont typeface="Calibri"/>
              <a:buNone/>
              <a:defRPr/>
            </a:lvl6pPr>
            <a:lvl7pPr lvl="6" algn="l">
              <a:spcBef>
                <a:spcPts val="0"/>
              </a:spcBef>
              <a:spcAft>
                <a:spcPts val="0"/>
              </a:spcAft>
              <a:buClr>
                <a:schemeClr val="dk1"/>
              </a:buClr>
              <a:buSzPts val="1400"/>
              <a:buFont typeface="Calibri"/>
              <a:buNone/>
              <a:defRPr/>
            </a:lvl7pPr>
            <a:lvl8pPr lvl="7" algn="l">
              <a:spcBef>
                <a:spcPts val="0"/>
              </a:spcBef>
              <a:spcAft>
                <a:spcPts val="0"/>
              </a:spcAft>
              <a:buClr>
                <a:schemeClr val="dk1"/>
              </a:buClr>
              <a:buSzPts val="1400"/>
              <a:buFont typeface="Calibri"/>
              <a:buNone/>
              <a:defRPr/>
            </a:lvl8pPr>
            <a:lvl9pPr lvl="8" algn="l">
              <a:spcBef>
                <a:spcPts val="0"/>
              </a:spcBef>
              <a:spcAft>
                <a:spcPts val="0"/>
              </a:spcAft>
              <a:buClr>
                <a:schemeClr val="dk1"/>
              </a:buClr>
              <a:buSzPts val="1400"/>
              <a:buFont typeface="Calibri"/>
              <a:buNone/>
              <a:defRPr/>
            </a:lvl9pPr>
          </a:lstStyle>
          <a:p>
            <a:endParaRPr/>
          </a:p>
        </p:txBody>
      </p:sp>
      <p:sp>
        <p:nvSpPr>
          <p:cNvPr id="76" name="Google Shape;76;p94"/>
          <p:cNvSpPr txBox="1">
            <a:spLocks noGrp="1"/>
          </p:cNvSpPr>
          <p:nvPr>
            <p:ph type="ftr" idx="11"/>
          </p:nvPr>
        </p:nvSpPr>
        <p:spPr>
          <a:xfrm>
            <a:off x="3028950" y="6356351"/>
            <a:ext cx="3086100" cy="365100"/>
          </a:xfrm>
          <a:prstGeom prst="rect">
            <a:avLst/>
          </a:prstGeom>
          <a:noFill/>
          <a:ln>
            <a:noFill/>
          </a:ln>
        </p:spPr>
        <p:txBody>
          <a:bodyPr spcFirstLastPara="1" wrap="square" lIns="91425" tIns="45700" rIns="91425" bIns="45700" anchor="ctr" anchorCtr="0">
            <a:noAutofit/>
          </a:bodyPr>
          <a:lstStyle>
            <a:lvl1pPr lvl="0" algn="ctr">
              <a:spcBef>
                <a:spcPts val="0"/>
              </a:spcBef>
              <a:spcAft>
                <a:spcPts val="0"/>
              </a:spcAft>
              <a:buClr>
                <a:srgbClr val="888888"/>
              </a:buClr>
              <a:buSzPts val="1400"/>
              <a:buFont typeface="Calibri"/>
              <a:buNone/>
              <a:defRPr/>
            </a:lvl1pPr>
            <a:lvl2pPr lvl="1" algn="l">
              <a:spcBef>
                <a:spcPts val="0"/>
              </a:spcBef>
              <a:spcAft>
                <a:spcPts val="0"/>
              </a:spcAft>
              <a:buClr>
                <a:schemeClr val="dk1"/>
              </a:buClr>
              <a:buSzPts val="1400"/>
              <a:buFont typeface="Calibri"/>
              <a:buNone/>
              <a:defRPr/>
            </a:lvl2pPr>
            <a:lvl3pPr lvl="2" algn="l">
              <a:spcBef>
                <a:spcPts val="0"/>
              </a:spcBef>
              <a:spcAft>
                <a:spcPts val="0"/>
              </a:spcAft>
              <a:buClr>
                <a:schemeClr val="dk1"/>
              </a:buClr>
              <a:buSzPts val="1400"/>
              <a:buFont typeface="Calibri"/>
              <a:buNone/>
              <a:defRPr/>
            </a:lvl3pPr>
            <a:lvl4pPr lvl="3" algn="l">
              <a:spcBef>
                <a:spcPts val="0"/>
              </a:spcBef>
              <a:spcAft>
                <a:spcPts val="0"/>
              </a:spcAft>
              <a:buClr>
                <a:schemeClr val="dk1"/>
              </a:buClr>
              <a:buSzPts val="1400"/>
              <a:buFont typeface="Calibri"/>
              <a:buNone/>
              <a:defRPr/>
            </a:lvl4pPr>
            <a:lvl5pPr lvl="4" algn="l">
              <a:spcBef>
                <a:spcPts val="0"/>
              </a:spcBef>
              <a:spcAft>
                <a:spcPts val="0"/>
              </a:spcAft>
              <a:buClr>
                <a:schemeClr val="dk1"/>
              </a:buClr>
              <a:buSzPts val="1400"/>
              <a:buFont typeface="Calibri"/>
              <a:buNone/>
              <a:defRPr/>
            </a:lvl5pPr>
            <a:lvl6pPr lvl="5" algn="l">
              <a:spcBef>
                <a:spcPts val="0"/>
              </a:spcBef>
              <a:spcAft>
                <a:spcPts val="0"/>
              </a:spcAft>
              <a:buClr>
                <a:schemeClr val="dk1"/>
              </a:buClr>
              <a:buSzPts val="1400"/>
              <a:buFont typeface="Calibri"/>
              <a:buNone/>
              <a:defRPr/>
            </a:lvl6pPr>
            <a:lvl7pPr lvl="6" algn="l">
              <a:spcBef>
                <a:spcPts val="0"/>
              </a:spcBef>
              <a:spcAft>
                <a:spcPts val="0"/>
              </a:spcAft>
              <a:buClr>
                <a:schemeClr val="dk1"/>
              </a:buClr>
              <a:buSzPts val="1400"/>
              <a:buFont typeface="Calibri"/>
              <a:buNone/>
              <a:defRPr/>
            </a:lvl7pPr>
            <a:lvl8pPr lvl="7" algn="l">
              <a:spcBef>
                <a:spcPts val="0"/>
              </a:spcBef>
              <a:spcAft>
                <a:spcPts val="0"/>
              </a:spcAft>
              <a:buClr>
                <a:schemeClr val="dk1"/>
              </a:buClr>
              <a:buSzPts val="1400"/>
              <a:buFont typeface="Calibri"/>
              <a:buNone/>
              <a:defRPr/>
            </a:lvl8pPr>
            <a:lvl9pPr lvl="8" algn="l">
              <a:spcBef>
                <a:spcPts val="0"/>
              </a:spcBef>
              <a:spcAft>
                <a:spcPts val="0"/>
              </a:spcAft>
              <a:buClr>
                <a:schemeClr val="dk1"/>
              </a:buClr>
              <a:buSzPts val="1400"/>
              <a:buFont typeface="Calibri"/>
              <a:buNone/>
              <a:defRPr/>
            </a:lvl9pPr>
          </a:lstStyle>
          <a:p>
            <a:endParaRPr/>
          </a:p>
        </p:txBody>
      </p:sp>
      <p:sp>
        <p:nvSpPr>
          <p:cNvPr id="77" name="Google Shape;77;p94"/>
          <p:cNvSpPr txBox="1">
            <a:spLocks noGrp="1"/>
          </p:cNvSpPr>
          <p:nvPr>
            <p:ph type="sldNum" idx="12"/>
          </p:nvPr>
        </p:nvSpPr>
        <p:spPr>
          <a:xfrm>
            <a:off x="6457950" y="6356351"/>
            <a:ext cx="2057400" cy="365100"/>
          </a:xfrm>
          <a:prstGeom prst="rect">
            <a:avLst/>
          </a:prstGeom>
          <a:noFill/>
          <a:ln>
            <a:noFill/>
          </a:ln>
        </p:spPr>
        <p:txBody>
          <a:bodyPr spcFirstLastPara="1" wrap="square" lIns="91425" tIns="45700" rIns="91425" bIns="45700" anchor="ctr" anchorCtr="0">
            <a:noAutofit/>
          </a:bodyPr>
          <a:lstStyle>
            <a:lvl1pPr marL="0" lvl="0"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1pPr>
            <a:lvl2pPr marL="0" lvl="1"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2pPr>
            <a:lvl3pPr marL="0" lvl="2"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3pPr>
            <a:lvl4pPr marL="0" lvl="3"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4pPr>
            <a:lvl5pPr marL="0" lvl="4"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5pPr>
            <a:lvl6pPr marL="0" lvl="5"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6pPr>
            <a:lvl7pPr marL="0" lvl="6"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7pPr>
            <a:lvl8pPr marL="0" lvl="7"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8pPr>
            <a:lvl9pPr marL="0" lvl="8" indent="0" algn="r">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image" Target="../media/image1.png"/><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theme" Target="../theme/theme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blipFill>
          <a:blip r:embed="rId12">
            <a:alphaModFix/>
          </a:blip>
          <a:stretch>
            <a:fillRect/>
          </a:stretch>
        </a:blipFill>
        <a:effectLst/>
      </p:bgPr>
    </p:bg>
    <p:spTree>
      <p:nvGrpSpPr>
        <p:cNvPr id="1" name="Shape 9"/>
        <p:cNvGrpSpPr/>
        <p:nvPr/>
      </p:nvGrpSpPr>
      <p:grpSpPr>
        <a:xfrm>
          <a:off x="0" y="0"/>
          <a:ext cx="0" cy="0"/>
          <a:chOff x="0" y="0"/>
          <a:chExt cx="0" cy="0"/>
        </a:xfrm>
      </p:grpSpPr>
      <p:sp>
        <p:nvSpPr>
          <p:cNvPr id="10" name="Google Shape;10;p84"/>
          <p:cNvSpPr txBox="1">
            <a:spLocks noGrp="1"/>
          </p:cNvSpPr>
          <p:nvPr>
            <p:ph type="title"/>
          </p:nvPr>
        </p:nvSpPr>
        <p:spPr>
          <a:xfrm>
            <a:off x="628650" y="365126"/>
            <a:ext cx="7886700" cy="1325700"/>
          </a:xfrm>
          <a:prstGeom prst="rect">
            <a:avLst/>
          </a:prstGeom>
          <a:noFill/>
          <a:ln>
            <a:noFill/>
          </a:ln>
        </p:spPr>
        <p:txBody>
          <a:bodyPr spcFirstLastPara="1" wrap="square" lIns="91425" tIns="45700" rIns="91425" bIns="45700" anchor="ctr" anchorCtr="0">
            <a:noAutofit/>
          </a:bodyPr>
          <a:lstStyle>
            <a:lvl1pPr marR="0" lvl="0" algn="l" rtl="0">
              <a:lnSpc>
                <a:spcPct val="90000"/>
              </a:lnSpc>
              <a:spcBef>
                <a:spcPts val="0"/>
              </a:spcBef>
              <a:spcAft>
                <a:spcPts val="0"/>
              </a:spcAft>
              <a:buClr>
                <a:schemeClr val="dk1"/>
              </a:buClr>
              <a:buSzPts val="4400"/>
              <a:buFont typeface="Calibri"/>
              <a:buNone/>
              <a:defRPr sz="4400" b="0" i="0" u="none" strike="noStrike" cap="none">
                <a:solidFill>
                  <a:schemeClr val="dk1"/>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sp>
        <p:nvSpPr>
          <p:cNvPr id="11" name="Google Shape;11;p84"/>
          <p:cNvSpPr txBox="1">
            <a:spLocks noGrp="1"/>
          </p:cNvSpPr>
          <p:nvPr>
            <p:ph type="body" idx="1"/>
          </p:nvPr>
        </p:nvSpPr>
        <p:spPr>
          <a:xfrm>
            <a:off x="628650" y="1825625"/>
            <a:ext cx="7886700" cy="4351200"/>
          </a:xfrm>
          <a:prstGeom prst="rect">
            <a:avLst/>
          </a:prstGeom>
          <a:noFill/>
          <a:ln>
            <a:noFill/>
          </a:ln>
        </p:spPr>
        <p:txBody>
          <a:bodyPr spcFirstLastPara="1" wrap="square" lIns="91425" tIns="45700" rIns="91425" bIns="45700" anchor="t" anchorCtr="0">
            <a:noAutofit/>
          </a:bodyPr>
          <a:lstStyle>
            <a:lvl1pPr marL="457200" marR="0" lvl="0" indent="-406400" algn="l" rtl="0">
              <a:lnSpc>
                <a:spcPct val="90000"/>
              </a:lnSpc>
              <a:spcBef>
                <a:spcPts val="1000"/>
              </a:spcBef>
              <a:spcAft>
                <a:spcPts val="0"/>
              </a:spcAft>
              <a:buClr>
                <a:schemeClr val="dk1"/>
              </a:buClr>
              <a:buSzPts val="2800"/>
              <a:buFont typeface="Arial"/>
              <a:buChar char="•"/>
              <a:defRPr sz="2800" b="0" i="0" u="none" strike="noStrike" cap="none">
                <a:solidFill>
                  <a:schemeClr val="dk1"/>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2" name="Google Shape;12;p84"/>
          <p:cNvSpPr txBox="1">
            <a:spLocks noGrp="1"/>
          </p:cNvSpPr>
          <p:nvPr>
            <p:ph type="dt" idx="10"/>
          </p:nvPr>
        </p:nvSpPr>
        <p:spPr>
          <a:xfrm>
            <a:off x="628650" y="6356351"/>
            <a:ext cx="2057400" cy="365100"/>
          </a:xfrm>
          <a:prstGeom prst="rect">
            <a:avLst/>
          </a:prstGeom>
          <a:noFill/>
          <a:ln>
            <a:noFill/>
          </a:ln>
        </p:spPr>
        <p:txBody>
          <a:bodyPr spcFirstLastPara="1" wrap="square" lIns="91425" tIns="45700" rIns="91425" bIns="45700" anchor="ctr" anchorCtr="0">
            <a:noAutofit/>
          </a:bodyPr>
          <a:lstStyle>
            <a:lvl1pPr marR="0" lvl="0" algn="l" rtl="0">
              <a:spcBef>
                <a:spcPts val="0"/>
              </a:spcBef>
              <a:spcAft>
                <a:spcPts val="0"/>
              </a:spcAft>
              <a:buClr>
                <a:srgbClr val="888888"/>
              </a:buClr>
              <a:buSzPts val="1400"/>
              <a:buFont typeface="Calibri"/>
              <a:buNone/>
              <a:defRPr sz="1200" b="0" i="0" u="none" strike="noStrike" cap="none">
                <a:solidFill>
                  <a:srgbClr val="888888"/>
                </a:solidFill>
                <a:latin typeface="Calibri"/>
                <a:ea typeface="Calibri"/>
                <a:cs typeface="Calibri"/>
                <a:sym typeface="Calibri"/>
              </a:defRPr>
            </a:lvl1pPr>
            <a:lvl2pPr marR="0" lvl="1" algn="l" rtl="0">
              <a:spcBef>
                <a:spcPts val="0"/>
              </a:spcBef>
              <a:spcAft>
                <a:spcPts val="0"/>
              </a:spcAft>
              <a:buClr>
                <a:schemeClr val="dk1"/>
              </a:buClr>
              <a:buSzPts val="1400"/>
              <a:buFont typeface="Calibri"/>
              <a:buNone/>
              <a:defRPr sz="1800" b="0" i="0" u="none" strike="noStrike" cap="none">
                <a:solidFill>
                  <a:schemeClr val="dk1"/>
                </a:solidFill>
                <a:latin typeface="Calibri"/>
                <a:ea typeface="Calibri"/>
                <a:cs typeface="Calibri"/>
                <a:sym typeface="Calibri"/>
              </a:defRPr>
            </a:lvl2pPr>
            <a:lvl3pPr marR="0" lvl="2" algn="l" rtl="0">
              <a:spcBef>
                <a:spcPts val="0"/>
              </a:spcBef>
              <a:spcAft>
                <a:spcPts val="0"/>
              </a:spcAft>
              <a:buClr>
                <a:schemeClr val="dk1"/>
              </a:buClr>
              <a:buSzPts val="1400"/>
              <a:buFont typeface="Calibri"/>
              <a:buNone/>
              <a:defRPr sz="1800" b="0" i="0" u="none" strike="noStrike" cap="none">
                <a:solidFill>
                  <a:schemeClr val="dk1"/>
                </a:solidFill>
                <a:latin typeface="Calibri"/>
                <a:ea typeface="Calibri"/>
                <a:cs typeface="Calibri"/>
                <a:sym typeface="Calibri"/>
              </a:defRPr>
            </a:lvl3pPr>
            <a:lvl4pPr marR="0" lvl="3" algn="l" rtl="0">
              <a:spcBef>
                <a:spcPts val="0"/>
              </a:spcBef>
              <a:spcAft>
                <a:spcPts val="0"/>
              </a:spcAft>
              <a:buClr>
                <a:schemeClr val="dk1"/>
              </a:buClr>
              <a:buSzPts val="1400"/>
              <a:buFont typeface="Calibri"/>
              <a:buNone/>
              <a:defRPr sz="1800" b="0" i="0" u="none" strike="noStrike" cap="none">
                <a:solidFill>
                  <a:schemeClr val="dk1"/>
                </a:solidFill>
                <a:latin typeface="Calibri"/>
                <a:ea typeface="Calibri"/>
                <a:cs typeface="Calibri"/>
                <a:sym typeface="Calibri"/>
              </a:defRPr>
            </a:lvl4pPr>
            <a:lvl5pPr marR="0" lvl="4" algn="l" rtl="0">
              <a:spcBef>
                <a:spcPts val="0"/>
              </a:spcBef>
              <a:spcAft>
                <a:spcPts val="0"/>
              </a:spcAft>
              <a:buClr>
                <a:schemeClr val="dk1"/>
              </a:buClr>
              <a:buSzPts val="1400"/>
              <a:buFont typeface="Calibri"/>
              <a:buNone/>
              <a:defRPr sz="1800" b="0" i="0" u="none" strike="noStrike" cap="none">
                <a:solidFill>
                  <a:schemeClr val="dk1"/>
                </a:solidFill>
                <a:latin typeface="Calibri"/>
                <a:ea typeface="Calibri"/>
                <a:cs typeface="Calibri"/>
                <a:sym typeface="Calibri"/>
              </a:defRPr>
            </a:lvl5pPr>
            <a:lvl6pPr marR="0" lvl="5" algn="l" rtl="0">
              <a:spcBef>
                <a:spcPts val="0"/>
              </a:spcBef>
              <a:spcAft>
                <a:spcPts val="0"/>
              </a:spcAft>
              <a:buClr>
                <a:schemeClr val="dk1"/>
              </a:buClr>
              <a:buSzPts val="1400"/>
              <a:buFont typeface="Calibri"/>
              <a:buNone/>
              <a:defRPr sz="1800" b="0" i="0" u="none" strike="noStrike" cap="none">
                <a:solidFill>
                  <a:schemeClr val="dk1"/>
                </a:solidFill>
                <a:latin typeface="Calibri"/>
                <a:ea typeface="Calibri"/>
                <a:cs typeface="Calibri"/>
                <a:sym typeface="Calibri"/>
              </a:defRPr>
            </a:lvl6pPr>
            <a:lvl7pPr marR="0" lvl="6" algn="l" rtl="0">
              <a:spcBef>
                <a:spcPts val="0"/>
              </a:spcBef>
              <a:spcAft>
                <a:spcPts val="0"/>
              </a:spcAft>
              <a:buClr>
                <a:schemeClr val="dk1"/>
              </a:buClr>
              <a:buSzPts val="1400"/>
              <a:buFont typeface="Calibri"/>
              <a:buNone/>
              <a:defRPr sz="1800" b="0" i="0" u="none" strike="noStrike" cap="none">
                <a:solidFill>
                  <a:schemeClr val="dk1"/>
                </a:solidFill>
                <a:latin typeface="Calibri"/>
                <a:ea typeface="Calibri"/>
                <a:cs typeface="Calibri"/>
                <a:sym typeface="Calibri"/>
              </a:defRPr>
            </a:lvl7pPr>
            <a:lvl8pPr marR="0" lvl="7" algn="l" rtl="0">
              <a:spcBef>
                <a:spcPts val="0"/>
              </a:spcBef>
              <a:spcAft>
                <a:spcPts val="0"/>
              </a:spcAft>
              <a:buClr>
                <a:schemeClr val="dk1"/>
              </a:buClr>
              <a:buSzPts val="1400"/>
              <a:buFont typeface="Calibri"/>
              <a:buNone/>
              <a:defRPr sz="1800" b="0" i="0" u="none" strike="noStrike" cap="none">
                <a:solidFill>
                  <a:schemeClr val="dk1"/>
                </a:solidFill>
                <a:latin typeface="Calibri"/>
                <a:ea typeface="Calibri"/>
                <a:cs typeface="Calibri"/>
                <a:sym typeface="Calibri"/>
              </a:defRPr>
            </a:lvl8pPr>
            <a:lvl9pPr marR="0" lvl="8" algn="l" rtl="0">
              <a:spcBef>
                <a:spcPts val="0"/>
              </a:spcBef>
              <a:spcAft>
                <a:spcPts val="0"/>
              </a:spcAft>
              <a:buClr>
                <a:schemeClr val="dk1"/>
              </a:buClr>
              <a:buSzPts val="1400"/>
              <a:buFont typeface="Calibri"/>
              <a:buNone/>
              <a:defRPr sz="1800" b="0" i="0" u="none" strike="noStrike" cap="none">
                <a:solidFill>
                  <a:schemeClr val="dk1"/>
                </a:solidFill>
                <a:latin typeface="Calibri"/>
                <a:ea typeface="Calibri"/>
                <a:cs typeface="Calibri"/>
                <a:sym typeface="Calibri"/>
              </a:defRPr>
            </a:lvl9pPr>
          </a:lstStyle>
          <a:p>
            <a:endParaRPr/>
          </a:p>
        </p:txBody>
      </p:sp>
      <p:sp>
        <p:nvSpPr>
          <p:cNvPr id="13" name="Google Shape;13;p84"/>
          <p:cNvSpPr txBox="1">
            <a:spLocks noGrp="1"/>
          </p:cNvSpPr>
          <p:nvPr>
            <p:ph type="ftr" idx="11"/>
          </p:nvPr>
        </p:nvSpPr>
        <p:spPr>
          <a:xfrm>
            <a:off x="3028950" y="6356351"/>
            <a:ext cx="3086100" cy="365100"/>
          </a:xfrm>
          <a:prstGeom prst="rect">
            <a:avLst/>
          </a:prstGeom>
          <a:noFill/>
          <a:ln>
            <a:noFill/>
          </a:ln>
        </p:spPr>
        <p:txBody>
          <a:bodyPr spcFirstLastPara="1" wrap="square" lIns="91425" tIns="45700" rIns="91425" bIns="45700" anchor="ctr" anchorCtr="0">
            <a:noAutofit/>
          </a:bodyPr>
          <a:lstStyle>
            <a:lvl1pPr marR="0" lvl="0" algn="ctr" rtl="0">
              <a:spcBef>
                <a:spcPts val="0"/>
              </a:spcBef>
              <a:spcAft>
                <a:spcPts val="0"/>
              </a:spcAft>
              <a:buClr>
                <a:srgbClr val="888888"/>
              </a:buClr>
              <a:buSzPts val="1400"/>
              <a:buFont typeface="Calibri"/>
              <a:buNone/>
              <a:defRPr sz="1200" b="0" i="0" u="none" strike="noStrike" cap="none">
                <a:solidFill>
                  <a:srgbClr val="888888"/>
                </a:solidFill>
                <a:latin typeface="Calibri"/>
                <a:ea typeface="Calibri"/>
                <a:cs typeface="Calibri"/>
                <a:sym typeface="Calibri"/>
              </a:defRPr>
            </a:lvl1pPr>
            <a:lvl2pPr marR="0" lvl="1" algn="l" rtl="0">
              <a:spcBef>
                <a:spcPts val="0"/>
              </a:spcBef>
              <a:spcAft>
                <a:spcPts val="0"/>
              </a:spcAft>
              <a:buClr>
                <a:schemeClr val="dk1"/>
              </a:buClr>
              <a:buSzPts val="1400"/>
              <a:buFont typeface="Calibri"/>
              <a:buNone/>
              <a:defRPr sz="1800" b="0" i="0" u="none" strike="noStrike" cap="none">
                <a:solidFill>
                  <a:schemeClr val="dk1"/>
                </a:solidFill>
                <a:latin typeface="Calibri"/>
                <a:ea typeface="Calibri"/>
                <a:cs typeface="Calibri"/>
                <a:sym typeface="Calibri"/>
              </a:defRPr>
            </a:lvl2pPr>
            <a:lvl3pPr marR="0" lvl="2" algn="l" rtl="0">
              <a:spcBef>
                <a:spcPts val="0"/>
              </a:spcBef>
              <a:spcAft>
                <a:spcPts val="0"/>
              </a:spcAft>
              <a:buClr>
                <a:schemeClr val="dk1"/>
              </a:buClr>
              <a:buSzPts val="1400"/>
              <a:buFont typeface="Calibri"/>
              <a:buNone/>
              <a:defRPr sz="1800" b="0" i="0" u="none" strike="noStrike" cap="none">
                <a:solidFill>
                  <a:schemeClr val="dk1"/>
                </a:solidFill>
                <a:latin typeface="Calibri"/>
                <a:ea typeface="Calibri"/>
                <a:cs typeface="Calibri"/>
                <a:sym typeface="Calibri"/>
              </a:defRPr>
            </a:lvl3pPr>
            <a:lvl4pPr marR="0" lvl="3" algn="l" rtl="0">
              <a:spcBef>
                <a:spcPts val="0"/>
              </a:spcBef>
              <a:spcAft>
                <a:spcPts val="0"/>
              </a:spcAft>
              <a:buClr>
                <a:schemeClr val="dk1"/>
              </a:buClr>
              <a:buSzPts val="1400"/>
              <a:buFont typeface="Calibri"/>
              <a:buNone/>
              <a:defRPr sz="1800" b="0" i="0" u="none" strike="noStrike" cap="none">
                <a:solidFill>
                  <a:schemeClr val="dk1"/>
                </a:solidFill>
                <a:latin typeface="Calibri"/>
                <a:ea typeface="Calibri"/>
                <a:cs typeface="Calibri"/>
                <a:sym typeface="Calibri"/>
              </a:defRPr>
            </a:lvl4pPr>
            <a:lvl5pPr marR="0" lvl="4" algn="l" rtl="0">
              <a:spcBef>
                <a:spcPts val="0"/>
              </a:spcBef>
              <a:spcAft>
                <a:spcPts val="0"/>
              </a:spcAft>
              <a:buClr>
                <a:schemeClr val="dk1"/>
              </a:buClr>
              <a:buSzPts val="1400"/>
              <a:buFont typeface="Calibri"/>
              <a:buNone/>
              <a:defRPr sz="1800" b="0" i="0" u="none" strike="noStrike" cap="none">
                <a:solidFill>
                  <a:schemeClr val="dk1"/>
                </a:solidFill>
                <a:latin typeface="Calibri"/>
                <a:ea typeface="Calibri"/>
                <a:cs typeface="Calibri"/>
                <a:sym typeface="Calibri"/>
              </a:defRPr>
            </a:lvl5pPr>
            <a:lvl6pPr marR="0" lvl="5" algn="l" rtl="0">
              <a:spcBef>
                <a:spcPts val="0"/>
              </a:spcBef>
              <a:spcAft>
                <a:spcPts val="0"/>
              </a:spcAft>
              <a:buClr>
                <a:schemeClr val="dk1"/>
              </a:buClr>
              <a:buSzPts val="1400"/>
              <a:buFont typeface="Calibri"/>
              <a:buNone/>
              <a:defRPr sz="1800" b="0" i="0" u="none" strike="noStrike" cap="none">
                <a:solidFill>
                  <a:schemeClr val="dk1"/>
                </a:solidFill>
                <a:latin typeface="Calibri"/>
                <a:ea typeface="Calibri"/>
                <a:cs typeface="Calibri"/>
                <a:sym typeface="Calibri"/>
              </a:defRPr>
            </a:lvl6pPr>
            <a:lvl7pPr marR="0" lvl="6" algn="l" rtl="0">
              <a:spcBef>
                <a:spcPts val="0"/>
              </a:spcBef>
              <a:spcAft>
                <a:spcPts val="0"/>
              </a:spcAft>
              <a:buClr>
                <a:schemeClr val="dk1"/>
              </a:buClr>
              <a:buSzPts val="1400"/>
              <a:buFont typeface="Calibri"/>
              <a:buNone/>
              <a:defRPr sz="1800" b="0" i="0" u="none" strike="noStrike" cap="none">
                <a:solidFill>
                  <a:schemeClr val="dk1"/>
                </a:solidFill>
                <a:latin typeface="Calibri"/>
                <a:ea typeface="Calibri"/>
                <a:cs typeface="Calibri"/>
                <a:sym typeface="Calibri"/>
              </a:defRPr>
            </a:lvl7pPr>
            <a:lvl8pPr marR="0" lvl="7" algn="l" rtl="0">
              <a:spcBef>
                <a:spcPts val="0"/>
              </a:spcBef>
              <a:spcAft>
                <a:spcPts val="0"/>
              </a:spcAft>
              <a:buClr>
                <a:schemeClr val="dk1"/>
              </a:buClr>
              <a:buSzPts val="1400"/>
              <a:buFont typeface="Calibri"/>
              <a:buNone/>
              <a:defRPr sz="1800" b="0" i="0" u="none" strike="noStrike" cap="none">
                <a:solidFill>
                  <a:schemeClr val="dk1"/>
                </a:solidFill>
                <a:latin typeface="Calibri"/>
                <a:ea typeface="Calibri"/>
                <a:cs typeface="Calibri"/>
                <a:sym typeface="Calibri"/>
              </a:defRPr>
            </a:lvl8pPr>
            <a:lvl9pPr marR="0" lvl="8" algn="l" rtl="0">
              <a:spcBef>
                <a:spcPts val="0"/>
              </a:spcBef>
              <a:spcAft>
                <a:spcPts val="0"/>
              </a:spcAft>
              <a:buClr>
                <a:schemeClr val="dk1"/>
              </a:buClr>
              <a:buSzPts val="1400"/>
              <a:buFont typeface="Calibri"/>
              <a:buNone/>
              <a:defRPr sz="1800" b="0" i="0" u="none" strike="noStrike" cap="none">
                <a:solidFill>
                  <a:schemeClr val="dk1"/>
                </a:solidFill>
                <a:latin typeface="Calibri"/>
                <a:ea typeface="Calibri"/>
                <a:cs typeface="Calibri"/>
                <a:sym typeface="Calibri"/>
              </a:defRPr>
            </a:lvl9pPr>
          </a:lstStyle>
          <a:p>
            <a:endParaRPr/>
          </a:p>
        </p:txBody>
      </p:sp>
      <p:sp>
        <p:nvSpPr>
          <p:cNvPr id="14" name="Google Shape;14;p84"/>
          <p:cNvSpPr txBox="1">
            <a:spLocks noGrp="1"/>
          </p:cNvSpPr>
          <p:nvPr>
            <p:ph type="sldNum" idx="12"/>
          </p:nvPr>
        </p:nvSpPr>
        <p:spPr>
          <a:xfrm>
            <a:off x="6457950" y="6356351"/>
            <a:ext cx="2057400" cy="365100"/>
          </a:xfrm>
          <a:prstGeom prst="rect">
            <a:avLst/>
          </a:prstGeom>
          <a:noFill/>
          <a:ln>
            <a:noFill/>
          </a:ln>
        </p:spPr>
        <p:txBody>
          <a:bodyPr spcFirstLastPara="1" wrap="square" lIns="91425" tIns="45700" rIns="91425" bIns="45700" anchor="ctr" anchorCtr="0">
            <a:noAutofit/>
          </a:bodyPr>
          <a:lstStyle>
            <a:lvl1pPr marL="0" marR="0" lvl="0" indent="0" algn="r" rtl="0">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1pPr>
            <a:lvl2pPr marL="0" marR="0" lvl="1" indent="0" algn="r" rtl="0">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2pPr>
            <a:lvl3pPr marL="0" marR="0" lvl="2" indent="0" algn="r" rtl="0">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3pPr>
            <a:lvl4pPr marL="0" marR="0" lvl="3" indent="0" algn="r" rtl="0">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4pPr>
            <a:lvl5pPr marL="0" marR="0" lvl="4" indent="0" algn="r" rtl="0">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5pPr>
            <a:lvl6pPr marL="0" marR="0" lvl="5" indent="0" algn="r" rtl="0">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6pPr>
            <a:lvl7pPr marL="0" marR="0" lvl="6" indent="0" algn="r" rtl="0">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7pPr>
            <a:lvl8pPr marL="0" marR="0" lvl="7" indent="0" algn="r" rtl="0">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8pPr>
            <a:lvl9pPr marL="0" marR="0" lvl="8" indent="0" algn="r" rtl="0">
              <a:spcBef>
                <a:spcPts val="0"/>
              </a:spcBef>
              <a:buClr>
                <a:srgbClr val="888888"/>
              </a:buClr>
              <a:buSzPts val="1200"/>
              <a:buFont typeface="Calibri"/>
              <a:buNone/>
              <a:defRPr sz="1200" b="0" i="0" u="none" strike="noStrike" cap="none">
                <a:solidFill>
                  <a:srgbClr val="888888"/>
                </a:solidFill>
                <a:latin typeface="Calibri"/>
                <a:ea typeface="Calibri"/>
                <a:cs typeface="Calibri"/>
                <a:sym typeface="Calibri"/>
              </a:defRPr>
            </a:lvl9pPr>
          </a:lstStyle>
          <a:p>
            <a:pPr marL="0" lvl="0" indent="0" algn="r" rtl="0">
              <a:spcBef>
                <a:spcPts val="0"/>
              </a:spcBef>
              <a:spcAft>
                <a:spcPts val="0"/>
              </a:spcAft>
              <a:buNone/>
            </a:pPr>
            <a:fld id="{00000000-1234-1234-1234-123412341234}" type="slidenum">
              <a:rPr lang="en-US"/>
              <a:t>‹#›</a:t>
            </a:fld>
            <a:endParaRPr/>
          </a:p>
        </p:txBody>
      </p:sp>
    </p:spTree>
  </p:cSld>
  <p:clrMap bg1="lt1" tx1="dk1" bg2="dk2" tx2="lt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Lst>
  <p:hf sldNum="0" hdr="0" ftr="0" dt="0"/>
  <p:txStyles>
    <p:title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titleStyle>
    <p:body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jpg"/><Relationship Id="rId2" Type="http://schemas.openxmlformats.org/officeDocument/2006/relationships/notesSlide" Target="../notesSlides/notesSlide1.xml"/><Relationship Id="rId1" Type="http://schemas.openxmlformats.org/officeDocument/2006/relationships/slideLayout" Target="../slideLayouts/slideLayout1.xml"/><Relationship Id="rId5" Type="http://schemas.openxmlformats.org/officeDocument/2006/relationships/image" Target="../media/image4.jpeg"/><Relationship Id="rId4" Type="http://schemas.openxmlformats.org/officeDocument/2006/relationships/image" Target="../media/image3.jpg"/></Relationships>
</file>

<file path=ppt/slides/_rels/slide2.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3" Type="http://schemas.openxmlformats.org/officeDocument/2006/relationships/image" Target="../media/image6.jpeg"/><Relationship Id="rId2" Type="http://schemas.openxmlformats.org/officeDocument/2006/relationships/notesSlide" Target="../notesSlides/notesSlide3.xml"/><Relationship Id="rId1" Type="http://schemas.openxmlformats.org/officeDocument/2006/relationships/slideLayout" Target="../slideLayouts/slideLayout2.xml"/><Relationship Id="rId4" Type="http://schemas.openxmlformats.org/officeDocument/2006/relationships/image" Target="../media/image7.jpeg"/></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5.xml"/><Relationship Id="rId1" Type="http://schemas.openxmlformats.org/officeDocument/2006/relationships/slideLayout" Target="../slideLayouts/slideLayout3.xml"/><Relationship Id="rId5" Type="http://schemas.openxmlformats.org/officeDocument/2006/relationships/image" Target="../media/image10.png"/><Relationship Id="rId4" Type="http://schemas.openxmlformats.org/officeDocument/2006/relationships/image" Target="../media/image9.jpeg"/></Relationships>
</file>

<file path=ppt/slides/_rels/slide7.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notesSlide" Target="../notesSlides/notesSlide6.xml"/><Relationship Id="rId1" Type="http://schemas.openxmlformats.org/officeDocument/2006/relationships/slideLayout" Target="../slideLayouts/slideLayout2.xml"/><Relationship Id="rId4" Type="http://schemas.openxmlformats.org/officeDocument/2006/relationships/image" Target="../media/image12.png"/></Relationships>
</file>

<file path=ppt/slides/_rels/slide8.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2" Type="http://schemas.openxmlformats.org/officeDocument/2006/relationships/image" Target="../media/image14.png"/><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image" Target="../media/image15.png"/><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notesSlide" Target="../notesSlides/notesSlide8.xml"/><Relationship Id="rId1" Type="http://schemas.openxmlformats.org/officeDocument/2006/relationships/slideLayout" Target="../slideLayouts/slideLayout3.xml"/></Relationships>
</file>

<file path=ppt/slides/_rels/slide12.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notesSlide" Target="../notesSlides/notesSlide9.xml"/><Relationship Id="rId1" Type="http://schemas.openxmlformats.org/officeDocument/2006/relationships/slideLayout" Target="../slideLayouts/slideLayout3.xml"/></Relationships>
</file>

<file path=ppt/slides/_rels/slide13.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notesSlide" Target="../notesSlides/notesSlide10.xml"/><Relationship Id="rId1" Type="http://schemas.openxmlformats.org/officeDocument/2006/relationships/slideLayout" Target="../slideLayouts/slideLayout3.xml"/></Relationships>
</file>

<file path=ppt/slides/_rels/slide14.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notesSlide" Target="../notesSlides/notesSlide11.xml"/><Relationship Id="rId1" Type="http://schemas.openxmlformats.org/officeDocument/2006/relationships/slideLayout" Target="../slideLayouts/slideLayout3.xml"/><Relationship Id="rId5" Type="http://schemas.openxmlformats.org/officeDocument/2006/relationships/image" Target="../media/image19.jpeg"/><Relationship Id="rId4" Type="http://schemas.openxmlformats.org/officeDocument/2006/relationships/image" Target="../media/image18.png"/></Relationships>
</file>

<file path=ppt/slides/_rels/slide15.xml.rels><?xml version="1.0" encoding="UTF-8" standalone="yes"?>
<Relationships xmlns="http://schemas.openxmlformats.org/package/2006/relationships"><Relationship Id="rId2" Type="http://schemas.openxmlformats.org/officeDocument/2006/relationships/notesSlide" Target="../notesSlides/notesSlide12.xml"/><Relationship Id="rId1" Type="http://schemas.openxmlformats.org/officeDocument/2006/relationships/slideLayout" Target="../slideLayouts/slideLayout4.xml"/></Relationships>
</file>

<file path=ppt/slides/_rels/slide16.xml.rels><?xml version="1.0" encoding="UTF-8" standalone="yes"?>
<Relationships xmlns="http://schemas.openxmlformats.org/package/2006/relationships"><Relationship Id="rId3" Type="http://schemas.openxmlformats.org/officeDocument/2006/relationships/image" Target="../media/image20.jpeg"/><Relationship Id="rId2" Type="http://schemas.openxmlformats.org/officeDocument/2006/relationships/notesSlide" Target="../notesSlides/notesSlide13.xml"/><Relationship Id="rId1" Type="http://schemas.openxmlformats.org/officeDocument/2006/relationships/slideLayout" Target="../slideLayouts/slideLayout4.xml"/></Relationships>
</file>

<file path=ppt/slides/_rels/slide17.xml.rels><?xml version="1.0" encoding="UTF-8" standalone="yes"?>
<Relationships xmlns="http://schemas.openxmlformats.org/package/2006/relationships"><Relationship Id="rId3" Type="http://schemas.openxmlformats.org/officeDocument/2006/relationships/image" Target="../media/image21.png"/><Relationship Id="rId2" Type="http://schemas.openxmlformats.org/officeDocument/2006/relationships/notesSlide" Target="../notesSlides/notesSlide14.xml"/><Relationship Id="rId1" Type="http://schemas.openxmlformats.org/officeDocument/2006/relationships/slideLayout" Target="../slideLayouts/slideLayout4.xml"/></Relationships>
</file>

<file path=ppt/slides/_rels/slide18.xml.rels><?xml version="1.0" encoding="UTF-8" standalone="yes"?>
<Relationships xmlns="http://schemas.openxmlformats.org/package/2006/relationships"><Relationship Id="rId2" Type="http://schemas.openxmlformats.org/officeDocument/2006/relationships/notesSlide" Target="../notesSlides/notesSlide15.xml"/><Relationship Id="rId1" Type="http://schemas.openxmlformats.org/officeDocument/2006/relationships/slideLayout" Target="../slideLayouts/slideLayout4.xml"/></Relationships>
</file>

<file path=ppt/slides/_rels/slide19.xml.rels><?xml version="1.0" encoding="UTF-8" standalone="yes"?>
<Relationships xmlns="http://schemas.openxmlformats.org/package/2006/relationships"><Relationship Id="rId3" Type="http://schemas.openxmlformats.org/officeDocument/2006/relationships/image" Target="../media/image22.jpeg"/><Relationship Id="rId2" Type="http://schemas.openxmlformats.org/officeDocument/2006/relationships/notesSlide" Target="../notesSlides/notesSlide16.xml"/><Relationship Id="rId1" Type="http://schemas.openxmlformats.org/officeDocument/2006/relationships/slideLayout" Target="../slideLayouts/slideLayout2.xml"/><Relationship Id="rId6" Type="http://schemas.openxmlformats.org/officeDocument/2006/relationships/image" Target="../media/image25.jpeg"/><Relationship Id="rId5" Type="http://schemas.openxmlformats.org/officeDocument/2006/relationships/image" Target="../media/image24.jpeg"/><Relationship Id="rId4" Type="http://schemas.openxmlformats.org/officeDocument/2006/relationships/image" Target="../media/image23.jpeg"/></Relationships>
</file>

<file path=ppt/slides/_rels/slide20.xml.rels><?xml version="1.0" encoding="UTF-8" standalone="yes"?>
<Relationships xmlns="http://schemas.openxmlformats.org/package/2006/relationships"><Relationship Id="rId3" Type="http://schemas.openxmlformats.org/officeDocument/2006/relationships/image" Target="../media/image26.png"/><Relationship Id="rId2" Type="http://schemas.openxmlformats.org/officeDocument/2006/relationships/notesSlide" Target="../notesSlides/notesSlide17.xml"/><Relationship Id="rId1" Type="http://schemas.openxmlformats.org/officeDocument/2006/relationships/slideLayout" Target="../slideLayouts/slideLayout2.xml"/><Relationship Id="rId6" Type="http://schemas.openxmlformats.org/officeDocument/2006/relationships/image" Target="../media/image29.png"/><Relationship Id="rId5" Type="http://schemas.openxmlformats.org/officeDocument/2006/relationships/image" Target="../media/image28.png"/><Relationship Id="rId4" Type="http://schemas.openxmlformats.org/officeDocument/2006/relationships/image" Target="../media/image27.jpeg"/></Relationships>
</file>

<file path=ppt/slides/_rels/slide21.xml.rels><?xml version="1.0" encoding="UTF-8" standalone="yes"?>
<Relationships xmlns="http://schemas.openxmlformats.org/package/2006/relationships"><Relationship Id="rId3" Type="http://schemas.openxmlformats.org/officeDocument/2006/relationships/image" Target="../media/image30.png"/><Relationship Id="rId2" Type="http://schemas.openxmlformats.org/officeDocument/2006/relationships/notesSlide" Target="../notesSlides/notesSlide18.xml"/><Relationship Id="rId1" Type="http://schemas.openxmlformats.org/officeDocument/2006/relationships/slideLayout" Target="../slideLayouts/slideLayout5.xml"/><Relationship Id="rId4" Type="http://schemas.openxmlformats.org/officeDocument/2006/relationships/image" Target="../media/image31.png"/></Relationships>
</file>

<file path=ppt/slides/_rels/slide22.xml.rels><?xml version="1.0" encoding="UTF-8" standalone="yes"?>
<Relationships xmlns="http://schemas.openxmlformats.org/package/2006/relationships"><Relationship Id="rId8" Type="http://schemas.openxmlformats.org/officeDocument/2006/relationships/image" Target="../media/image37.png"/><Relationship Id="rId3" Type="http://schemas.openxmlformats.org/officeDocument/2006/relationships/image" Target="../media/image32.png"/><Relationship Id="rId7" Type="http://schemas.openxmlformats.org/officeDocument/2006/relationships/image" Target="../media/image36.png"/><Relationship Id="rId2" Type="http://schemas.openxmlformats.org/officeDocument/2006/relationships/notesSlide" Target="../notesSlides/notesSlide19.xml"/><Relationship Id="rId1" Type="http://schemas.openxmlformats.org/officeDocument/2006/relationships/slideLayout" Target="../slideLayouts/slideLayout3.xml"/><Relationship Id="rId6" Type="http://schemas.openxmlformats.org/officeDocument/2006/relationships/image" Target="../media/image35.png"/><Relationship Id="rId5" Type="http://schemas.openxmlformats.org/officeDocument/2006/relationships/image" Target="../media/image34.png"/><Relationship Id="rId4" Type="http://schemas.openxmlformats.org/officeDocument/2006/relationships/image" Target="../media/image33.png"/><Relationship Id="rId9" Type="http://schemas.openxmlformats.org/officeDocument/2006/relationships/image" Target="../media/image38.png"/></Relationships>
</file>

<file path=ppt/slides/_rels/slide23.xml.rels><?xml version="1.0" encoding="UTF-8" standalone="yes"?>
<Relationships xmlns="http://schemas.openxmlformats.org/package/2006/relationships"><Relationship Id="rId3" Type="http://schemas.openxmlformats.org/officeDocument/2006/relationships/image" Target="../media/image39.png"/><Relationship Id="rId2" Type="http://schemas.openxmlformats.org/officeDocument/2006/relationships/notesSlide" Target="../notesSlides/notesSlide20.xml"/><Relationship Id="rId1" Type="http://schemas.openxmlformats.org/officeDocument/2006/relationships/slideLayout" Target="../slideLayouts/slideLayout5.xml"/><Relationship Id="rId6" Type="http://schemas.openxmlformats.org/officeDocument/2006/relationships/image" Target="../media/image42.png"/><Relationship Id="rId5" Type="http://schemas.openxmlformats.org/officeDocument/2006/relationships/image" Target="../media/image41.png"/><Relationship Id="rId4" Type="http://schemas.openxmlformats.org/officeDocument/2006/relationships/image" Target="../media/image40.png"/></Relationships>
</file>

<file path=ppt/slides/_rels/slide24.xml.rels><?xml version="1.0" encoding="UTF-8" standalone="yes"?>
<Relationships xmlns="http://schemas.openxmlformats.org/package/2006/relationships"><Relationship Id="rId3" Type="http://schemas.openxmlformats.org/officeDocument/2006/relationships/image" Target="../media/image39.png"/><Relationship Id="rId7" Type="http://schemas.openxmlformats.org/officeDocument/2006/relationships/image" Target="../media/image43.png"/><Relationship Id="rId2" Type="http://schemas.openxmlformats.org/officeDocument/2006/relationships/notesSlide" Target="../notesSlides/notesSlide21.xml"/><Relationship Id="rId1" Type="http://schemas.openxmlformats.org/officeDocument/2006/relationships/slideLayout" Target="../slideLayouts/slideLayout5.xml"/><Relationship Id="rId6" Type="http://schemas.openxmlformats.org/officeDocument/2006/relationships/image" Target="../media/image42.png"/><Relationship Id="rId5" Type="http://schemas.openxmlformats.org/officeDocument/2006/relationships/image" Target="../media/image41.png"/><Relationship Id="rId4" Type="http://schemas.openxmlformats.org/officeDocument/2006/relationships/image" Target="../media/image40.png"/></Relationships>
</file>

<file path=ppt/slides/_rels/slide25.xml.rels><?xml version="1.0" encoding="UTF-8" standalone="yes"?>
<Relationships xmlns="http://schemas.openxmlformats.org/package/2006/relationships"><Relationship Id="rId3" Type="http://schemas.openxmlformats.org/officeDocument/2006/relationships/image" Target="../media/image44.png"/><Relationship Id="rId2" Type="http://schemas.openxmlformats.org/officeDocument/2006/relationships/notesSlide" Target="../notesSlides/notesSlide22.xml"/><Relationship Id="rId1" Type="http://schemas.openxmlformats.org/officeDocument/2006/relationships/slideLayout" Target="../slideLayouts/slideLayout3.xml"/><Relationship Id="rId4" Type="http://schemas.openxmlformats.org/officeDocument/2006/relationships/image" Target="../media/image45.png"/></Relationships>
</file>

<file path=ppt/slides/_rels/slide26.xml.rels><?xml version="1.0" encoding="UTF-8" standalone="yes"?>
<Relationships xmlns="http://schemas.openxmlformats.org/package/2006/relationships"><Relationship Id="rId3" Type="http://schemas.openxmlformats.org/officeDocument/2006/relationships/image" Target="../media/image46.jpeg"/><Relationship Id="rId2" Type="http://schemas.openxmlformats.org/officeDocument/2006/relationships/notesSlide" Target="../notesSlides/notesSlide23.xml"/><Relationship Id="rId1" Type="http://schemas.openxmlformats.org/officeDocument/2006/relationships/slideLayout" Target="../slideLayouts/slideLayout5.xml"/></Relationships>
</file>

<file path=ppt/slides/_rels/slide27.xml.rels><?xml version="1.0" encoding="UTF-8" standalone="yes"?>
<Relationships xmlns="http://schemas.openxmlformats.org/package/2006/relationships"><Relationship Id="rId3" Type="http://schemas.openxmlformats.org/officeDocument/2006/relationships/image" Target="../media/image47.png"/><Relationship Id="rId2" Type="http://schemas.openxmlformats.org/officeDocument/2006/relationships/notesSlide" Target="../notesSlides/notesSlide24.xml"/><Relationship Id="rId1" Type="http://schemas.openxmlformats.org/officeDocument/2006/relationships/slideLayout" Target="../slideLayouts/slideLayout5.xml"/></Relationships>
</file>

<file path=ppt/slides/_rels/slide28.xml.rels><?xml version="1.0" encoding="UTF-8" standalone="yes"?>
<Relationships xmlns="http://schemas.openxmlformats.org/package/2006/relationships"><Relationship Id="rId3" Type="http://schemas.openxmlformats.org/officeDocument/2006/relationships/image" Target="../media/image48.png"/><Relationship Id="rId2" Type="http://schemas.openxmlformats.org/officeDocument/2006/relationships/notesSlide" Target="../notesSlides/notesSlide25.xml"/><Relationship Id="rId1" Type="http://schemas.openxmlformats.org/officeDocument/2006/relationships/slideLayout" Target="../slideLayouts/slideLayout5.xml"/></Relationships>
</file>

<file path=ppt/slides/_rels/slide29.xml.rels><?xml version="1.0" encoding="UTF-8" standalone="yes"?>
<Relationships xmlns="http://schemas.openxmlformats.org/package/2006/relationships"><Relationship Id="rId3" Type="http://schemas.openxmlformats.org/officeDocument/2006/relationships/image" Target="../media/image49.png"/><Relationship Id="rId2" Type="http://schemas.openxmlformats.org/officeDocument/2006/relationships/notesSlide" Target="../notesSlides/notesSlide26.xml"/><Relationship Id="rId1" Type="http://schemas.openxmlformats.org/officeDocument/2006/relationships/slideLayout" Target="../slideLayouts/slideLayout5.xml"/></Relationships>
</file>

<file path=ppt/slides/_rels/slide30.xml.rels><?xml version="1.0" encoding="UTF-8" standalone="yes"?>
<Relationships xmlns="http://schemas.openxmlformats.org/package/2006/relationships"><Relationship Id="rId3" Type="http://schemas.openxmlformats.org/officeDocument/2006/relationships/image" Target="../media/image50.png"/><Relationship Id="rId2" Type="http://schemas.openxmlformats.org/officeDocument/2006/relationships/notesSlide" Target="../notesSlides/notesSlide27.xml"/><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8" Type="http://schemas.openxmlformats.org/officeDocument/2006/relationships/image" Target="../media/image56.png"/><Relationship Id="rId3" Type="http://schemas.openxmlformats.org/officeDocument/2006/relationships/image" Target="../media/image51.png"/><Relationship Id="rId7" Type="http://schemas.openxmlformats.org/officeDocument/2006/relationships/image" Target="../media/image55.png"/><Relationship Id="rId2" Type="http://schemas.openxmlformats.org/officeDocument/2006/relationships/notesSlide" Target="../notesSlides/notesSlide28.xml"/><Relationship Id="rId1" Type="http://schemas.openxmlformats.org/officeDocument/2006/relationships/slideLayout" Target="../slideLayouts/slideLayout5.xml"/><Relationship Id="rId6" Type="http://schemas.openxmlformats.org/officeDocument/2006/relationships/image" Target="../media/image54.png"/><Relationship Id="rId5" Type="http://schemas.openxmlformats.org/officeDocument/2006/relationships/image" Target="../media/image53.png"/><Relationship Id="rId4" Type="http://schemas.openxmlformats.org/officeDocument/2006/relationships/image" Target="../media/image52.png"/></Relationships>
</file>

<file path=ppt/slides/_rels/slide32.xml.rels><?xml version="1.0" encoding="UTF-8" standalone="yes"?>
<Relationships xmlns="http://schemas.openxmlformats.org/package/2006/relationships"><Relationship Id="rId2" Type="http://schemas.openxmlformats.org/officeDocument/2006/relationships/notesSlide" Target="../notesSlides/notesSlide29.xml"/><Relationship Id="rId1" Type="http://schemas.openxmlformats.org/officeDocument/2006/relationships/slideLayout" Target="../slideLayouts/slideLayout4.xml"/></Relationships>
</file>

<file path=ppt/slides/_rels/slide33.xml.rels><?xml version="1.0" encoding="UTF-8" standalone="yes"?>
<Relationships xmlns="http://schemas.openxmlformats.org/package/2006/relationships"><Relationship Id="rId3" Type="http://schemas.openxmlformats.org/officeDocument/2006/relationships/image" Target="../media/image57.png"/><Relationship Id="rId2" Type="http://schemas.openxmlformats.org/officeDocument/2006/relationships/notesSlide" Target="../notesSlides/notesSlide30.xml"/><Relationship Id="rId1" Type="http://schemas.openxmlformats.org/officeDocument/2006/relationships/slideLayout" Target="../slideLayouts/slideLayout4.xml"/><Relationship Id="rId6" Type="http://schemas.openxmlformats.org/officeDocument/2006/relationships/image" Target="../media/image59.png"/><Relationship Id="rId5" Type="http://schemas.openxmlformats.org/officeDocument/2006/relationships/image" Target="../media/image43.png"/><Relationship Id="rId4" Type="http://schemas.openxmlformats.org/officeDocument/2006/relationships/image" Target="../media/image58.png"/></Relationships>
</file>

<file path=ppt/slides/_rels/slide34.xml.rels><?xml version="1.0" encoding="UTF-8" standalone="yes"?>
<Relationships xmlns="http://schemas.openxmlformats.org/package/2006/relationships"><Relationship Id="rId3" Type="http://schemas.openxmlformats.org/officeDocument/2006/relationships/image" Target="../media/image60.png"/><Relationship Id="rId2" Type="http://schemas.openxmlformats.org/officeDocument/2006/relationships/notesSlide" Target="../notesSlides/notesSlide31.xml"/><Relationship Id="rId1" Type="http://schemas.openxmlformats.org/officeDocument/2006/relationships/slideLayout" Target="../slideLayouts/slideLayout5.xml"/><Relationship Id="rId6" Type="http://schemas.openxmlformats.org/officeDocument/2006/relationships/image" Target="../media/image62.png"/><Relationship Id="rId5" Type="http://schemas.openxmlformats.org/officeDocument/2006/relationships/image" Target="../media/image43.png"/><Relationship Id="rId4" Type="http://schemas.openxmlformats.org/officeDocument/2006/relationships/image" Target="../media/image61.png"/></Relationships>
</file>

<file path=ppt/slides/_rels/slide35.xml.rels><?xml version="1.0" encoding="UTF-8" standalone="yes"?>
<Relationships xmlns="http://schemas.openxmlformats.org/package/2006/relationships"><Relationship Id="rId3" Type="http://schemas.openxmlformats.org/officeDocument/2006/relationships/image" Target="../media/image63.png"/><Relationship Id="rId2" Type="http://schemas.openxmlformats.org/officeDocument/2006/relationships/notesSlide" Target="../notesSlides/notesSlide32.xml"/><Relationship Id="rId1" Type="http://schemas.openxmlformats.org/officeDocument/2006/relationships/slideLayout" Target="../slideLayouts/slideLayout5.xml"/><Relationship Id="rId6" Type="http://schemas.openxmlformats.org/officeDocument/2006/relationships/image" Target="../media/image62.png"/><Relationship Id="rId5" Type="http://schemas.openxmlformats.org/officeDocument/2006/relationships/image" Target="../media/image43.png"/><Relationship Id="rId4" Type="http://schemas.openxmlformats.org/officeDocument/2006/relationships/image" Target="../media/image64.png"/></Relationships>
</file>

<file path=ppt/slides/_rels/slide36.xml.rels><?xml version="1.0" encoding="UTF-8" standalone="yes"?>
<Relationships xmlns="http://schemas.openxmlformats.org/package/2006/relationships"><Relationship Id="rId8" Type="http://schemas.openxmlformats.org/officeDocument/2006/relationships/image" Target="../media/image59.png"/><Relationship Id="rId3" Type="http://schemas.openxmlformats.org/officeDocument/2006/relationships/image" Target="../media/image65.png"/><Relationship Id="rId7" Type="http://schemas.openxmlformats.org/officeDocument/2006/relationships/image" Target="../media/image68.png"/><Relationship Id="rId2" Type="http://schemas.openxmlformats.org/officeDocument/2006/relationships/notesSlide" Target="../notesSlides/notesSlide33.xml"/><Relationship Id="rId1" Type="http://schemas.openxmlformats.org/officeDocument/2006/relationships/slideLayout" Target="../slideLayouts/slideLayout5.xml"/><Relationship Id="rId6" Type="http://schemas.openxmlformats.org/officeDocument/2006/relationships/image" Target="../media/image43.png"/><Relationship Id="rId5" Type="http://schemas.openxmlformats.org/officeDocument/2006/relationships/image" Target="../media/image67.png"/><Relationship Id="rId4" Type="http://schemas.openxmlformats.org/officeDocument/2006/relationships/image" Target="../media/image66.png"/></Relationships>
</file>

<file path=ppt/slides/_rels/slide37.xml.rels><?xml version="1.0" encoding="UTF-8" standalone="yes"?>
<Relationships xmlns="http://schemas.openxmlformats.org/package/2006/relationships"><Relationship Id="rId3" Type="http://schemas.openxmlformats.org/officeDocument/2006/relationships/image" Target="../media/image65.png"/><Relationship Id="rId2" Type="http://schemas.openxmlformats.org/officeDocument/2006/relationships/notesSlide" Target="../notesSlides/notesSlide34.xml"/><Relationship Id="rId1" Type="http://schemas.openxmlformats.org/officeDocument/2006/relationships/slideLayout" Target="../slideLayouts/slideLayout5.xml"/><Relationship Id="rId5" Type="http://schemas.openxmlformats.org/officeDocument/2006/relationships/image" Target="../media/image43.png"/><Relationship Id="rId4" Type="http://schemas.openxmlformats.org/officeDocument/2006/relationships/image" Target="../media/image69.png"/></Relationships>
</file>

<file path=ppt/slides/_rels/slide38.xml.rels><?xml version="1.0" encoding="UTF-8" standalone="yes"?>
<Relationships xmlns="http://schemas.openxmlformats.org/package/2006/relationships"><Relationship Id="rId3" Type="http://schemas.openxmlformats.org/officeDocument/2006/relationships/image" Target="../media/image70.png"/><Relationship Id="rId2" Type="http://schemas.openxmlformats.org/officeDocument/2006/relationships/notesSlide" Target="../notesSlides/notesSlide35.xml"/><Relationship Id="rId1" Type="http://schemas.openxmlformats.org/officeDocument/2006/relationships/slideLayout" Target="../slideLayouts/slideLayout5.xml"/><Relationship Id="rId6" Type="http://schemas.openxmlformats.org/officeDocument/2006/relationships/image" Target="../media/image59.png"/><Relationship Id="rId5" Type="http://schemas.openxmlformats.org/officeDocument/2006/relationships/image" Target="../media/image43.png"/><Relationship Id="rId4" Type="http://schemas.openxmlformats.org/officeDocument/2006/relationships/image" Target="../media/image71.png"/></Relationships>
</file>

<file path=ppt/slides/_rels/slide39.xml.rels><?xml version="1.0" encoding="UTF-8" standalone="yes"?>
<Relationships xmlns="http://schemas.openxmlformats.org/package/2006/relationships"><Relationship Id="rId3" Type="http://schemas.openxmlformats.org/officeDocument/2006/relationships/image" Target="../media/image72.jpeg"/><Relationship Id="rId2" Type="http://schemas.openxmlformats.org/officeDocument/2006/relationships/notesSlide" Target="../notesSlides/notesSlide36.xml"/><Relationship Id="rId1" Type="http://schemas.openxmlformats.org/officeDocument/2006/relationships/slideLayout" Target="../slideLayouts/slideLayout5.xml"/><Relationship Id="rId4" Type="http://schemas.openxmlformats.org/officeDocument/2006/relationships/image" Target="../media/image73.jpg"/></Relationships>
</file>

<file path=ppt/slides/_rels/slide40.xml.rels><?xml version="1.0" encoding="UTF-8" standalone="yes"?>
<Relationships xmlns="http://schemas.openxmlformats.org/package/2006/relationships"><Relationship Id="rId2" Type="http://schemas.openxmlformats.org/officeDocument/2006/relationships/notesSlide" Target="../notesSlides/notesSlide37.xml"/><Relationship Id="rId1" Type="http://schemas.openxmlformats.org/officeDocument/2006/relationships/slideLayout" Target="../slideLayouts/slideLayout3.xml"/></Relationships>
</file>

<file path=ppt/slides/_rels/slide41.xml.rels><?xml version="1.0" encoding="UTF-8" standalone="yes"?>
<Relationships xmlns="http://schemas.openxmlformats.org/package/2006/relationships"><Relationship Id="rId3" Type="http://schemas.openxmlformats.org/officeDocument/2006/relationships/image" Target="../media/image74.png"/><Relationship Id="rId2" Type="http://schemas.openxmlformats.org/officeDocument/2006/relationships/notesSlide" Target="../notesSlides/notesSlide38.xml"/><Relationship Id="rId1" Type="http://schemas.openxmlformats.org/officeDocument/2006/relationships/slideLayout" Target="../slideLayouts/slideLayout2.xml"/></Relationships>
</file>

<file path=ppt/slides/_rels/slide42.xml.rels><?xml version="1.0" encoding="UTF-8" standalone="yes"?>
<Relationships xmlns="http://schemas.openxmlformats.org/package/2006/relationships"><Relationship Id="rId3" Type="http://schemas.openxmlformats.org/officeDocument/2006/relationships/image" Target="../media/image75.png"/><Relationship Id="rId2" Type="http://schemas.openxmlformats.org/officeDocument/2006/relationships/notesSlide" Target="../notesSlides/notesSlide39.xml"/><Relationship Id="rId1" Type="http://schemas.openxmlformats.org/officeDocument/2006/relationships/slideLayout" Target="../slideLayouts/slideLayout5.xml"/><Relationship Id="rId5" Type="http://schemas.openxmlformats.org/officeDocument/2006/relationships/image" Target="../media/image43.png"/><Relationship Id="rId4" Type="http://schemas.openxmlformats.org/officeDocument/2006/relationships/image" Target="../media/image76.png"/></Relationships>
</file>

<file path=ppt/slides/_rels/slide43.xml.rels><?xml version="1.0" encoding="UTF-8" standalone="yes"?>
<Relationships xmlns="http://schemas.openxmlformats.org/package/2006/relationships"><Relationship Id="rId3" Type="http://schemas.openxmlformats.org/officeDocument/2006/relationships/image" Target="../media/image78.png"/><Relationship Id="rId2" Type="http://schemas.openxmlformats.org/officeDocument/2006/relationships/image" Target="../media/image77.png"/><Relationship Id="rId1" Type="http://schemas.openxmlformats.org/officeDocument/2006/relationships/slideLayout" Target="../slideLayouts/slideLayout5.xml"/><Relationship Id="rId4" Type="http://schemas.openxmlformats.org/officeDocument/2006/relationships/image" Target="../media/image79.png"/></Relationships>
</file>

<file path=ppt/slides/_rels/slide44.xml.rels><?xml version="1.0" encoding="UTF-8" standalone="yes"?>
<Relationships xmlns="http://schemas.openxmlformats.org/package/2006/relationships"><Relationship Id="rId3" Type="http://schemas.openxmlformats.org/officeDocument/2006/relationships/image" Target="../media/image80.png"/><Relationship Id="rId7" Type="http://schemas.openxmlformats.org/officeDocument/2006/relationships/image" Target="../media/image84.png"/><Relationship Id="rId2" Type="http://schemas.openxmlformats.org/officeDocument/2006/relationships/notesSlide" Target="../notesSlides/notesSlide40.xml"/><Relationship Id="rId1" Type="http://schemas.openxmlformats.org/officeDocument/2006/relationships/slideLayout" Target="../slideLayouts/slideLayout3.xml"/><Relationship Id="rId6" Type="http://schemas.openxmlformats.org/officeDocument/2006/relationships/image" Target="../media/image83.png"/><Relationship Id="rId5" Type="http://schemas.openxmlformats.org/officeDocument/2006/relationships/image" Target="../media/image82.png"/><Relationship Id="rId4" Type="http://schemas.openxmlformats.org/officeDocument/2006/relationships/image" Target="../media/image81.png"/></Relationships>
</file>

<file path=ppt/slides/_rels/slide45.xml.rels><?xml version="1.0" encoding="UTF-8" standalone="yes"?>
<Relationships xmlns="http://schemas.openxmlformats.org/package/2006/relationships"><Relationship Id="rId3" Type="http://schemas.openxmlformats.org/officeDocument/2006/relationships/image" Target="../media/image85.png"/><Relationship Id="rId2" Type="http://schemas.openxmlformats.org/officeDocument/2006/relationships/notesSlide" Target="../notesSlides/notesSlide41.xml"/><Relationship Id="rId1" Type="http://schemas.openxmlformats.org/officeDocument/2006/relationships/slideLayout" Target="../slideLayouts/slideLayout3.xml"/></Relationships>
</file>

<file path=ppt/slides/_rels/slide46.xml.rels><?xml version="1.0" encoding="UTF-8" standalone="yes"?>
<Relationships xmlns="http://schemas.openxmlformats.org/package/2006/relationships"><Relationship Id="rId3" Type="http://schemas.openxmlformats.org/officeDocument/2006/relationships/image" Target="../media/image86.jpeg"/><Relationship Id="rId2" Type="http://schemas.openxmlformats.org/officeDocument/2006/relationships/notesSlide" Target="../notesSlides/notesSlide42.xml"/><Relationship Id="rId1" Type="http://schemas.openxmlformats.org/officeDocument/2006/relationships/slideLayout" Target="../slideLayouts/slideLayout5.xml"/><Relationship Id="rId4" Type="http://schemas.openxmlformats.org/officeDocument/2006/relationships/image" Target="../media/image87.jpg"/></Relationships>
</file>

<file path=ppt/slides/_rels/slide47.xml.rels><?xml version="1.0" encoding="UTF-8" standalone="yes"?>
<Relationships xmlns="http://schemas.openxmlformats.org/package/2006/relationships"><Relationship Id="rId3" Type="http://schemas.openxmlformats.org/officeDocument/2006/relationships/image" Target="../media/image88.jpeg"/><Relationship Id="rId2" Type="http://schemas.openxmlformats.org/officeDocument/2006/relationships/notesSlide" Target="../notesSlides/notesSlide43.xml"/><Relationship Id="rId1" Type="http://schemas.openxmlformats.org/officeDocument/2006/relationships/slideLayout" Target="../slideLayouts/slideLayout4.xml"/></Relationships>
</file>

<file path=ppt/slides/_rels/slide48.xml.rels><?xml version="1.0" encoding="UTF-8" standalone="yes"?>
<Relationships xmlns="http://schemas.openxmlformats.org/package/2006/relationships"><Relationship Id="rId3" Type="http://schemas.openxmlformats.org/officeDocument/2006/relationships/image" Target="../media/image89.png"/><Relationship Id="rId2" Type="http://schemas.openxmlformats.org/officeDocument/2006/relationships/notesSlide" Target="../notesSlides/notesSlide44.xml"/><Relationship Id="rId1" Type="http://schemas.openxmlformats.org/officeDocument/2006/relationships/slideLayout" Target="../slideLayouts/slideLayout3.xml"/><Relationship Id="rId6" Type="http://schemas.openxmlformats.org/officeDocument/2006/relationships/image" Target="../media/image92.png"/><Relationship Id="rId5" Type="http://schemas.openxmlformats.org/officeDocument/2006/relationships/image" Target="../media/image91.png"/><Relationship Id="rId4" Type="http://schemas.openxmlformats.org/officeDocument/2006/relationships/image" Target="../media/image90.png"/></Relationships>
</file>

<file path=ppt/slides/_rels/slide49.xml.rels><?xml version="1.0" encoding="UTF-8" standalone="yes"?>
<Relationships xmlns="http://schemas.openxmlformats.org/package/2006/relationships"><Relationship Id="rId3" Type="http://schemas.openxmlformats.org/officeDocument/2006/relationships/image" Target="../media/image93.png"/><Relationship Id="rId2" Type="http://schemas.openxmlformats.org/officeDocument/2006/relationships/notesSlide" Target="../notesSlides/notesSlide45.xml"/><Relationship Id="rId1" Type="http://schemas.openxmlformats.org/officeDocument/2006/relationships/slideLayout" Target="../slideLayouts/slideLayout3.xml"/><Relationship Id="rId6" Type="http://schemas.openxmlformats.org/officeDocument/2006/relationships/image" Target="../media/image96.png"/><Relationship Id="rId5" Type="http://schemas.openxmlformats.org/officeDocument/2006/relationships/image" Target="../media/image95.png"/><Relationship Id="rId4" Type="http://schemas.openxmlformats.org/officeDocument/2006/relationships/image" Target="../media/image94.png"/></Relationships>
</file>

<file path=ppt/slides/_rels/slide50.xml.rels><?xml version="1.0" encoding="UTF-8" standalone="yes"?>
<Relationships xmlns="http://schemas.openxmlformats.org/package/2006/relationships"><Relationship Id="rId3" Type="http://schemas.openxmlformats.org/officeDocument/2006/relationships/image" Target="../media/image97.jpg"/><Relationship Id="rId7" Type="http://schemas.openxmlformats.org/officeDocument/2006/relationships/image" Target="../media/image43.png"/><Relationship Id="rId2" Type="http://schemas.openxmlformats.org/officeDocument/2006/relationships/notesSlide" Target="../notesSlides/notesSlide46.xml"/><Relationship Id="rId1" Type="http://schemas.openxmlformats.org/officeDocument/2006/relationships/slideLayout" Target="../slideLayouts/slideLayout3.xml"/><Relationship Id="rId6" Type="http://schemas.openxmlformats.org/officeDocument/2006/relationships/image" Target="../media/image100.png"/><Relationship Id="rId5" Type="http://schemas.openxmlformats.org/officeDocument/2006/relationships/image" Target="../media/image99.png"/><Relationship Id="rId4" Type="http://schemas.openxmlformats.org/officeDocument/2006/relationships/image" Target="../media/image98.png"/></Relationships>
</file>

<file path=ppt/slides/_rels/slide51.xml.rels><?xml version="1.0" encoding="UTF-8" standalone="yes"?>
<Relationships xmlns="http://schemas.openxmlformats.org/package/2006/relationships"><Relationship Id="rId3" Type="http://schemas.openxmlformats.org/officeDocument/2006/relationships/image" Target="../media/image101.png"/><Relationship Id="rId2" Type="http://schemas.openxmlformats.org/officeDocument/2006/relationships/notesSlide" Target="../notesSlides/notesSlide47.xml"/><Relationship Id="rId1" Type="http://schemas.openxmlformats.org/officeDocument/2006/relationships/slideLayout" Target="../slideLayouts/slideLayout5.xml"/><Relationship Id="rId6" Type="http://schemas.openxmlformats.org/officeDocument/2006/relationships/image" Target="../media/image104.jpeg"/><Relationship Id="rId5" Type="http://schemas.openxmlformats.org/officeDocument/2006/relationships/image" Target="../media/image103.png"/><Relationship Id="rId4" Type="http://schemas.openxmlformats.org/officeDocument/2006/relationships/image" Target="../media/image102.png"/></Relationships>
</file>

<file path=ppt/slides/_rels/slide52.xml.rels><?xml version="1.0" encoding="UTF-8" standalone="yes"?>
<Relationships xmlns="http://schemas.openxmlformats.org/package/2006/relationships"><Relationship Id="rId3" Type="http://schemas.openxmlformats.org/officeDocument/2006/relationships/image" Target="../media/image105.jpeg"/><Relationship Id="rId2" Type="http://schemas.openxmlformats.org/officeDocument/2006/relationships/notesSlide" Target="../notesSlides/notesSlide48.xml"/><Relationship Id="rId1" Type="http://schemas.openxmlformats.org/officeDocument/2006/relationships/slideLayout" Target="../slideLayouts/slideLayout5.xml"/><Relationship Id="rId4" Type="http://schemas.openxmlformats.org/officeDocument/2006/relationships/image" Target="../media/image106.jpeg"/></Relationships>
</file>

<file path=ppt/slides/_rels/slide53.xml.rels><?xml version="1.0" encoding="UTF-8" standalone="yes"?>
<Relationships xmlns="http://schemas.openxmlformats.org/package/2006/relationships"><Relationship Id="rId2" Type="http://schemas.openxmlformats.org/officeDocument/2006/relationships/notesSlide" Target="../notesSlides/notesSlide49.xml"/><Relationship Id="rId1" Type="http://schemas.openxmlformats.org/officeDocument/2006/relationships/slideLayout" Target="../slideLayouts/slideLayout4.xml"/></Relationships>
</file>

<file path=ppt/slides/_rels/slide54.xml.rels><?xml version="1.0" encoding="UTF-8" standalone="yes"?>
<Relationships xmlns="http://schemas.openxmlformats.org/package/2006/relationships"><Relationship Id="rId3" Type="http://schemas.openxmlformats.org/officeDocument/2006/relationships/notesSlide" Target="../notesSlides/notesSlide50.xml"/><Relationship Id="rId2" Type="http://schemas.openxmlformats.org/officeDocument/2006/relationships/slideLayout" Target="../slideLayouts/slideLayout5.xml"/><Relationship Id="rId1" Type="http://schemas.openxmlformats.org/officeDocument/2006/relationships/vmlDrawing" Target="../drawings/vmlDrawing1.vml"/><Relationship Id="rId5" Type="http://schemas.openxmlformats.org/officeDocument/2006/relationships/image" Target="../media/image107.png"/><Relationship Id="rId4" Type="http://schemas.openxmlformats.org/officeDocument/2006/relationships/oleObject" Target="../embeddings/oleObject1.bin"/></Relationships>
</file>

<file path=ppt/slides/_rels/slide55.xml.rels><?xml version="1.0" encoding="UTF-8" standalone="yes"?>
<Relationships xmlns="http://schemas.openxmlformats.org/package/2006/relationships"><Relationship Id="rId3" Type="http://schemas.openxmlformats.org/officeDocument/2006/relationships/image" Target="../media/image108.png"/><Relationship Id="rId2" Type="http://schemas.openxmlformats.org/officeDocument/2006/relationships/notesSlide" Target="../notesSlides/notesSlide51.xml"/><Relationship Id="rId1" Type="http://schemas.openxmlformats.org/officeDocument/2006/relationships/slideLayout" Target="../slideLayouts/slideLayout3.xml"/><Relationship Id="rId4" Type="http://schemas.openxmlformats.org/officeDocument/2006/relationships/image" Target="../media/image109.png"/></Relationships>
</file>

<file path=ppt/slides/_rels/slide56.xml.rels><?xml version="1.0" encoding="UTF-8" standalone="yes"?>
<Relationships xmlns="http://schemas.openxmlformats.org/package/2006/relationships"><Relationship Id="rId3" Type="http://schemas.openxmlformats.org/officeDocument/2006/relationships/image" Target="../media/image110.png"/><Relationship Id="rId2" Type="http://schemas.openxmlformats.org/officeDocument/2006/relationships/notesSlide" Target="../notesSlides/notesSlide52.xml"/><Relationship Id="rId1" Type="http://schemas.openxmlformats.org/officeDocument/2006/relationships/slideLayout" Target="../slideLayouts/slideLayout3.xml"/><Relationship Id="rId4" Type="http://schemas.openxmlformats.org/officeDocument/2006/relationships/image" Target="../media/image111.png"/></Relationships>
</file>

<file path=ppt/slides/_rels/slide57.xml.rels><?xml version="1.0" encoding="UTF-8" standalone="yes"?>
<Relationships xmlns="http://schemas.openxmlformats.org/package/2006/relationships"><Relationship Id="rId3" Type="http://schemas.openxmlformats.org/officeDocument/2006/relationships/image" Target="../media/image110.png"/><Relationship Id="rId2" Type="http://schemas.openxmlformats.org/officeDocument/2006/relationships/notesSlide" Target="../notesSlides/notesSlide53.xml"/><Relationship Id="rId1" Type="http://schemas.openxmlformats.org/officeDocument/2006/relationships/slideLayout" Target="../slideLayouts/slideLayout3.xml"/><Relationship Id="rId4" Type="http://schemas.openxmlformats.org/officeDocument/2006/relationships/image" Target="../media/image112.png"/></Relationships>
</file>

<file path=ppt/slides/_rels/slide58.xml.rels><?xml version="1.0" encoding="UTF-8" standalone="yes"?>
<Relationships xmlns="http://schemas.openxmlformats.org/package/2006/relationships"><Relationship Id="rId3" Type="http://schemas.openxmlformats.org/officeDocument/2006/relationships/image" Target="../media/image113.jpg"/><Relationship Id="rId2" Type="http://schemas.openxmlformats.org/officeDocument/2006/relationships/notesSlide" Target="../notesSlides/notesSlide54.xml"/><Relationship Id="rId1" Type="http://schemas.openxmlformats.org/officeDocument/2006/relationships/slideLayout" Target="../slideLayouts/slideLayout3.xml"/></Relationships>
</file>

<file path=ppt/slides/_rels/slide59.xml.rels><?xml version="1.0" encoding="UTF-8" standalone="yes"?>
<Relationships xmlns="http://schemas.openxmlformats.org/package/2006/relationships"><Relationship Id="rId8" Type="http://schemas.openxmlformats.org/officeDocument/2006/relationships/image" Target="../media/image119.png"/><Relationship Id="rId3" Type="http://schemas.openxmlformats.org/officeDocument/2006/relationships/image" Target="../media/image114.png"/><Relationship Id="rId7" Type="http://schemas.openxmlformats.org/officeDocument/2006/relationships/image" Target="../media/image118.png"/><Relationship Id="rId2" Type="http://schemas.openxmlformats.org/officeDocument/2006/relationships/notesSlide" Target="../notesSlides/notesSlide55.xml"/><Relationship Id="rId1" Type="http://schemas.openxmlformats.org/officeDocument/2006/relationships/slideLayout" Target="../slideLayouts/slideLayout3.xml"/><Relationship Id="rId6" Type="http://schemas.openxmlformats.org/officeDocument/2006/relationships/image" Target="../media/image117.png"/><Relationship Id="rId5" Type="http://schemas.openxmlformats.org/officeDocument/2006/relationships/image" Target="../media/image116.png"/><Relationship Id="rId4" Type="http://schemas.openxmlformats.org/officeDocument/2006/relationships/image" Target="../media/image115.png"/></Relationships>
</file>

<file path=ppt/slides/_rels/slide60.xml.rels><?xml version="1.0" encoding="UTF-8" standalone="yes"?>
<Relationships xmlns="http://schemas.openxmlformats.org/package/2006/relationships"><Relationship Id="rId3" Type="http://schemas.openxmlformats.org/officeDocument/2006/relationships/image" Target="../media/image120.png"/><Relationship Id="rId2" Type="http://schemas.openxmlformats.org/officeDocument/2006/relationships/notesSlide" Target="../notesSlides/notesSlide56.xml"/><Relationship Id="rId1" Type="http://schemas.openxmlformats.org/officeDocument/2006/relationships/slideLayout" Target="../slideLayouts/slideLayout3.xml"/><Relationship Id="rId4" Type="http://schemas.openxmlformats.org/officeDocument/2006/relationships/image" Target="../media/image121.png"/></Relationships>
</file>

<file path=ppt/slides/_rels/slide61.xml.rels><?xml version="1.0" encoding="UTF-8" standalone="yes"?>
<Relationships xmlns="http://schemas.openxmlformats.org/package/2006/relationships"><Relationship Id="rId3" Type="http://schemas.openxmlformats.org/officeDocument/2006/relationships/image" Target="../media/image121.png"/><Relationship Id="rId2" Type="http://schemas.openxmlformats.org/officeDocument/2006/relationships/notesSlide" Target="../notesSlides/notesSlide57.xml"/><Relationship Id="rId1" Type="http://schemas.openxmlformats.org/officeDocument/2006/relationships/slideLayout" Target="../slideLayouts/slideLayout3.xml"/><Relationship Id="rId4" Type="http://schemas.openxmlformats.org/officeDocument/2006/relationships/image" Target="../media/image120.png"/></Relationships>
</file>

<file path=ppt/slides/_rels/slide62.xml.rels><?xml version="1.0" encoding="UTF-8" standalone="yes"?>
<Relationships xmlns="http://schemas.openxmlformats.org/package/2006/relationships"><Relationship Id="rId3" Type="http://schemas.openxmlformats.org/officeDocument/2006/relationships/image" Target="../media/image122.png"/><Relationship Id="rId2" Type="http://schemas.openxmlformats.org/officeDocument/2006/relationships/notesSlide" Target="../notesSlides/notesSlide58.xml"/><Relationship Id="rId1" Type="http://schemas.openxmlformats.org/officeDocument/2006/relationships/slideLayout" Target="../slideLayouts/slideLayout2.xml"/></Relationships>
</file>

<file path=ppt/slides/_rels/slide63.xml.rels><?xml version="1.0" encoding="UTF-8" standalone="yes"?>
<Relationships xmlns="http://schemas.openxmlformats.org/package/2006/relationships"><Relationship Id="rId3" Type="http://schemas.openxmlformats.org/officeDocument/2006/relationships/image" Target="../media/image123.png"/><Relationship Id="rId2" Type="http://schemas.openxmlformats.org/officeDocument/2006/relationships/notesSlide" Target="../notesSlides/notesSlide59.xml"/><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Shape 82"/>
        <p:cNvGrpSpPr/>
        <p:nvPr/>
      </p:nvGrpSpPr>
      <p:grpSpPr>
        <a:xfrm>
          <a:off x="0" y="0"/>
          <a:ext cx="0" cy="0"/>
          <a:chOff x="0" y="0"/>
          <a:chExt cx="0" cy="0"/>
        </a:xfrm>
      </p:grpSpPr>
      <p:pic>
        <p:nvPicPr>
          <p:cNvPr id="85" name="Google Shape;85;g82b2455149_0_0" descr="The Top 15 Grocery Stores in the U.S. | Eat This Not That"/>
          <p:cNvPicPr preferRelativeResize="0"/>
          <p:nvPr/>
        </p:nvPicPr>
        <p:blipFill rotWithShape="1">
          <a:blip r:embed="rId3">
            <a:alphaModFix/>
          </a:blip>
          <a:srcRect/>
          <a:stretch/>
        </p:blipFill>
        <p:spPr>
          <a:xfrm>
            <a:off x="170481" y="157305"/>
            <a:ext cx="6825011" cy="4998787"/>
          </a:xfrm>
          <a:prstGeom prst="rect">
            <a:avLst/>
          </a:prstGeom>
          <a:noFill/>
          <a:ln>
            <a:noFill/>
          </a:ln>
        </p:spPr>
      </p:pic>
      <p:pic>
        <p:nvPicPr>
          <p:cNvPr id="2" name="Picture 1"/>
          <p:cNvPicPr>
            <a:picLocks noChangeAspect="1"/>
          </p:cNvPicPr>
          <p:nvPr/>
        </p:nvPicPr>
        <p:blipFill>
          <a:blip r:embed="rId4">
            <a:extLst>
              <a:ext uri="{28A0092B-C50C-407E-A947-70E740481C1C}">
                <a14:useLocalDpi xmlns:a14="http://schemas.microsoft.com/office/drawing/2010/main"/>
              </a:ext>
            </a:extLst>
          </a:blip>
          <a:stretch>
            <a:fillRect/>
          </a:stretch>
        </p:blipFill>
        <p:spPr>
          <a:xfrm>
            <a:off x="1385456" y="5180873"/>
            <a:ext cx="5122572" cy="1358472"/>
          </a:xfrm>
          <a:prstGeom prst="rect">
            <a:avLst/>
          </a:prstGeom>
        </p:spPr>
      </p:pic>
      <p:pic>
        <p:nvPicPr>
          <p:cNvPr id="3" name="Picture 2"/>
          <p:cNvPicPr>
            <a:picLocks noChangeAspect="1"/>
          </p:cNvPicPr>
          <p:nvPr/>
        </p:nvPicPr>
        <p:blipFill>
          <a:blip r:embed="rId5" cstate="screen">
            <a:extLst>
              <a:ext uri="{28A0092B-C50C-407E-A947-70E740481C1C}">
                <a14:useLocalDpi xmlns:a14="http://schemas.microsoft.com/office/drawing/2010/main"/>
              </a:ext>
            </a:extLst>
          </a:blip>
          <a:stretch>
            <a:fillRect/>
          </a:stretch>
        </p:blipFill>
        <p:spPr>
          <a:xfrm>
            <a:off x="6995492" y="1323198"/>
            <a:ext cx="1925224" cy="1333500"/>
          </a:xfrm>
          <a:prstGeom prst="rect">
            <a:avLst/>
          </a:prstGeom>
        </p:spPr>
      </p:pic>
    </p:spTree>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Shape 91"/>
        <p:cNvGrpSpPr/>
        <p:nvPr/>
      </p:nvGrpSpPr>
      <p:grpSpPr>
        <a:xfrm>
          <a:off x="0" y="0"/>
          <a:ext cx="0" cy="0"/>
          <a:chOff x="0" y="0"/>
          <a:chExt cx="0" cy="0"/>
        </a:xfrm>
      </p:grpSpPr>
      <p:sp>
        <p:nvSpPr>
          <p:cNvPr id="92" name="Google Shape;92;p2"/>
          <p:cNvSpPr txBox="1">
            <a:spLocks noGrp="1"/>
          </p:cNvSpPr>
          <p:nvPr>
            <p:ph type="title"/>
          </p:nvPr>
        </p:nvSpPr>
        <p:spPr>
          <a:xfrm>
            <a:off x="496447" y="641041"/>
            <a:ext cx="6245876" cy="1325700"/>
          </a:xfrm>
          <a:prstGeom prst="rect">
            <a:avLst/>
          </a:prstGeom>
          <a:noFill/>
          <a:ln>
            <a:noFill/>
          </a:ln>
        </p:spPr>
        <p:txBody>
          <a:bodyPr spcFirstLastPara="1" wrap="square" lIns="91425" tIns="45700" rIns="91425" bIns="45700" anchor="ctr" anchorCtr="0">
            <a:noAutofit/>
          </a:bodyPr>
          <a:lstStyle/>
          <a:p>
            <a:pPr marL="0" lvl="0" indent="0" algn="l" rtl="0">
              <a:lnSpc>
                <a:spcPct val="90000"/>
              </a:lnSpc>
              <a:spcBef>
                <a:spcPts val="0"/>
              </a:spcBef>
              <a:spcAft>
                <a:spcPts val="0"/>
              </a:spcAft>
              <a:buSzPts val="4400"/>
              <a:buNone/>
            </a:pPr>
            <a:r>
              <a:rPr lang="en-US" sz="5400" dirty="0" smtClean="0">
                <a:solidFill>
                  <a:schemeClr val="accent6"/>
                </a:solidFill>
              </a:rPr>
              <a:t>Learn to shop, cook and eat on a budget!</a:t>
            </a:r>
            <a:endParaRPr sz="5400" dirty="0">
              <a:solidFill>
                <a:schemeClr val="accent6"/>
              </a:solidFill>
            </a:endParaRPr>
          </a:p>
        </p:txBody>
      </p:sp>
      <p:pic>
        <p:nvPicPr>
          <p:cNvPr id="94" name="Google Shape;94;p2"/>
          <p:cNvPicPr preferRelativeResize="0"/>
          <p:nvPr/>
        </p:nvPicPr>
        <p:blipFill rotWithShape="1">
          <a:blip r:embed="rId3" cstate="screen">
            <a:alphaModFix/>
            <a:extLst>
              <a:ext uri="{28A0092B-C50C-407E-A947-70E740481C1C}">
                <a14:useLocalDpi xmlns:a14="http://schemas.microsoft.com/office/drawing/2010/main"/>
              </a:ext>
            </a:extLst>
          </a:blip>
          <a:srcRect/>
          <a:stretch/>
        </p:blipFill>
        <p:spPr>
          <a:xfrm>
            <a:off x="2198077" y="2277168"/>
            <a:ext cx="6736060" cy="4471838"/>
          </a:xfrm>
          <a:prstGeom prst="rect">
            <a:avLst/>
          </a:prstGeom>
          <a:noFill/>
          <a:ln>
            <a:noFill/>
          </a:ln>
        </p:spPr>
      </p:pic>
    </p:spTree>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Shape 108"/>
        <p:cNvGrpSpPr/>
        <p:nvPr/>
      </p:nvGrpSpPr>
      <p:grpSpPr>
        <a:xfrm>
          <a:off x="0" y="0"/>
          <a:ext cx="0" cy="0"/>
          <a:chOff x="0" y="0"/>
          <a:chExt cx="0" cy="0"/>
        </a:xfrm>
      </p:grpSpPr>
      <p:pic>
        <p:nvPicPr>
          <p:cNvPr id="2" name="Picture 1"/>
          <p:cNvPicPr>
            <a:picLocks noChangeAspect="1"/>
          </p:cNvPicPr>
          <p:nvPr/>
        </p:nvPicPr>
        <p:blipFill>
          <a:blip r:embed="rId3" cstate="screen">
            <a:extLst>
              <a:ext uri="{28A0092B-C50C-407E-A947-70E740481C1C}">
                <a14:useLocalDpi xmlns:a14="http://schemas.microsoft.com/office/drawing/2010/main"/>
              </a:ext>
            </a:extLst>
          </a:blip>
          <a:stretch>
            <a:fillRect/>
          </a:stretch>
        </p:blipFill>
        <p:spPr>
          <a:xfrm>
            <a:off x="2226514" y="639325"/>
            <a:ext cx="4743630" cy="3037684"/>
          </a:xfrm>
          <a:prstGeom prst="rect">
            <a:avLst/>
          </a:prstGeom>
        </p:spPr>
      </p:pic>
      <p:pic>
        <p:nvPicPr>
          <p:cNvPr id="4" name="Picture 3"/>
          <p:cNvPicPr>
            <a:picLocks noChangeAspect="1"/>
          </p:cNvPicPr>
          <p:nvPr/>
        </p:nvPicPr>
        <p:blipFill>
          <a:blip r:embed="rId4" cstate="screen">
            <a:extLst>
              <a:ext uri="{28A0092B-C50C-407E-A947-70E740481C1C}">
                <a14:useLocalDpi xmlns:a14="http://schemas.microsoft.com/office/drawing/2010/main"/>
              </a:ext>
            </a:extLst>
          </a:blip>
          <a:stretch>
            <a:fillRect/>
          </a:stretch>
        </p:blipFill>
        <p:spPr>
          <a:xfrm>
            <a:off x="2009955" y="3806005"/>
            <a:ext cx="4494362" cy="1664579"/>
          </a:xfrm>
          <a:prstGeom prst="rect">
            <a:avLst/>
          </a:prstGeom>
        </p:spPr>
      </p:pic>
    </p:spTree>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Goals of the Store Tour</a:t>
            </a:r>
            <a:endParaRPr lang="en-US" dirty="0"/>
          </a:p>
        </p:txBody>
      </p:sp>
      <p:sp>
        <p:nvSpPr>
          <p:cNvPr id="3" name="Text Placeholder 2"/>
          <p:cNvSpPr>
            <a:spLocks noGrp="1"/>
          </p:cNvSpPr>
          <p:nvPr>
            <p:ph type="body" idx="1"/>
          </p:nvPr>
        </p:nvSpPr>
        <p:spPr/>
        <p:txBody>
          <a:bodyPr/>
          <a:lstStyle/>
          <a:p>
            <a:pPr marL="114300" indent="0">
              <a:buNone/>
            </a:pPr>
            <a:r>
              <a:rPr lang="en-US" b="1" dirty="0" smtClean="0"/>
              <a:t>You will learn how to-</a:t>
            </a:r>
          </a:p>
          <a:p>
            <a:pPr marL="342900">
              <a:lnSpc>
                <a:spcPct val="150000"/>
              </a:lnSpc>
              <a:buFont typeface="Arial" panose="020B0604020202020204" pitchFamily="34" charset="0"/>
              <a:buChar char="•"/>
            </a:pPr>
            <a:r>
              <a:rPr lang="en-US" sz="2400" dirty="0"/>
              <a:t>Use </a:t>
            </a:r>
            <a:r>
              <a:rPr lang="en-US" sz="2400" dirty="0" err="1"/>
              <a:t>MyPlate</a:t>
            </a:r>
            <a:r>
              <a:rPr lang="en-US" sz="2400" dirty="0"/>
              <a:t> to Guide </a:t>
            </a:r>
            <a:r>
              <a:rPr lang="en-US" sz="2400" dirty="0" smtClean="0"/>
              <a:t>Shopping</a:t>
            </a:r>
            <a:endParaRPr lang="en-US" sz="2400" dirty="0"/>
          </a:p>
          <a:p>
            <a:pPr marL="342900">
              <a:lnSpc>
                <a:spcPct val="150000"/>
              </a:lnSpc>
              <a:buFont typeface="Arial" panose="020B0604020202020204" pitchFamily="34" charset="0"/>
              <a:buChar char="•"/>
            </a:pPr>
            <a:r>
              <a:rPr lang="en-US" sz="2400" dirty="0"/>
              <a:t>Purchase Fruits and Vegetables on a Budget</a:t>
            </a:r>
          </a:p>
          <a:p>
            <a:pPr marL="342900">
              <a:lnSpc>
                <a:spcPct val="150000"/>
              </a:lnSpc>
              <a:buFont typeface="Arial" panose="020B0604020202020204" pitchFamily="34" charset="0"/>
              <a:buChar char="•"/>
            </a:pPr>
            <a:r>
              <a:rPr lang="en-US" sz="2400" dirty="0"/>
              <a:t>Compare Unit Pricing</a:t>
            </a:r>
          </a:p>
          <a:p>
            <a:pPr marL="342900">
              <a:lnSpc>
                <a:spcPct val="150000"/>
              </a:lnSpc>
              <a:buFont typeface="Arial" panose="020B0604020202020204" pitchFamily="34" charset="0"/>
              <a:buChar char="•"/>
            </a:pPr>
            <a:r>
              <a:rPr lang="en-US" sz="2400" dirty="0"/>
              <a:t>Read Labels</a:t>
            </a:r>
          </a:p>
          <a:p>
            <a:pPr marL="342900">
              <a:lnSpc>
                <a:spcPct val="150000"/>
              </a:lnSpc>
              <a:buFont typeface="Arial" panose="020B0604020202020204" pitchFamily="34" charset="0"/>
              <a:buChar char="•"/>
            </a:pPr>
            <a:r>
              <a:rPr lang="en-US" sz="2400" dirty="0"/>
              <a:t>Identify Whole Grains</a:t>
            </a:r>
          </a:p>
          <a:p>
            <a:pPr marL="342900">
              <a:lnSpc>
                <a:spcPct val="150000"/>
              </a:lnSpc>
              <a:buFont typeface="Arial" panose="020B0604020202020204" pitchFamily="34" charset="0"/>
              <a:buChar char="•"/>
            </a:pPr>
            <a:r>
              <a:rPr lang="en-US" sz="2400" dirty="0"/>
              <a:t>Save Money While Grocery Shopping</a:t>
            </a:r>
          </a:p>
          <a:p>
            <a:endParaRPr lang="en-US" dirty="0"/>
          </a:p>
        </p:txBody>
      </p:sp>
    </p:spTree>
    <p:extLst>
      <p:ext uri="{BB962C8B-B14F-4D97-AF65-F5344CB8AC3E}">
        <p14:creationId xmlns:p14="http://schemas.microsoft.com/office/powerpoint/2010/main" val="759773201"/>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 Placeholder 2"/>
          <p:cNvSpPr>
            <a:spLocks noGrp="1"/>
          </p:cNvSpPr>
          <p:nvPr>
            <p:ph type="body" idx="1"/>
          </p:nvPr>
        </p:nvSpPr>
        <p:spPr/>
        <p:txBody>
          <a:bodyPr/>
          <a:lstStyle/>
          <a:p>
            <a:pPr marL="114300" indent="0">
              <a:buNone/>
            </a:pPr>
            <a:r>
              <a:rPr lang="en-US" dirty="0" smtClean="0"/>
              <a:t>What are some ways that you save money while shopping at the grocery store?</a:t>
            </a:r>
            <a:endParaRPr lang="en-US" dirty="0"/>
          </a:p>
        </p:txBody>
      </p:sp>
    </p:spTree>
    <p:extLst>
      <p:ext uri="{BB962C8B-B14F-4D97-AF65-F5344CB8AC3E}">
        <p14:creationId xmlns:p14="http://schemas.microsoft.com/office/powerpoint/2010/main" val="2684561199"/>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Shape 121"/>
        <p:cNvGrpSpPr/>
        <p:nvPr/>
      </p:nvGrpSpPr>
      <p:grpSpPr>
        <a:xfrm>
          <a:off x="0" y="0"/>
          <a:ext cx="0" cy="0"/>
          <a:chOff x="0" y="0"/>
          <a:chExt cx="0" cy="0"/>
        </a:xfrm>
      </p:grpSpPr>
      <p:sp>
        <p:nvSpPr>
          <p:cNvPr id="122" name="Google Shape;122;p16"/>
          <p:cNvSpPr txBox="1">
            <a:spLocks noGrp="1"/>
          </p:cNvSpPr>
          <p:nvPr>
            <p:ph type="title"/>
          </p:nvPr>
        </p:nvSpPr>
        <p:spPr>
          <a:xfrm>
            <a:off x="514349" y="729755"/>
            <a:ext cx="6539593" cy="805132"/>
          </a:xfrm>
          <a:prstGeom prst="rect">
            <a:avLst/>
          </a:prstGeom>
          <a:noFill/>
          <a:ln>
            <a:noFill/>
          </a:ln>
        </p:spPr>
        <p:txBody>
          <a:bodyPr spcFirstLastPara="1" wrap="square" lIns="91425" tIns="45700" rIns="91425" bIns="45700" anchor="ctr" anchorCtr="0">
            <a:noAutofit/>
          </a:bodyPr>
          <a:lstStyle/>
          <a:p>
            <a:pPr marL="0" lvl="0" indent="0" algn="l" rtl="0">
              <a:lnSpc>
                <a:spcPct val="90000"/>
              </a:lnSpc>
              <a:spcBef>
                <a:spcPts val="0"/>
              </a:spcBef>
              <a:spcAft>
                <a:spcPts val="0"/>
              </a:spcAft>
              <a:buClr>
                <a:schemeClr val="dk1"/>
              </a:buClr>
              <a:buSzPts val="1800"/>
              <a:buNone/>
            </a:pPr>
            <a:r>
              <a:rPr lang="en-US" dirty="0">
                <a:solidFill>
                  <a:schemeClr val="accent6"/>
                </a:solidFill>
                <a:latin typeface="Calibri"/>
                <a:ea typeface="Calibri"/>
                <a:cs typeface="Calibri"/>
                <a:sym typeface="Calibri"/>
              </a:rPr>
              <a:t>USE REWARD PROGRAMS</a:t>
            </a:r>
            <a:endParaRPr dirty="0">
              <a:solidFill>
                <a:schemeClr val="accent6"/>
              </a:solidFill>
              <a:latin typeface="Calibri"/>
              <a:ea typeface="Calibri"/>
              <a:cs typeface="Calibri"/>
              <a:sym typeface="Calibri"/>
            </a:endParaRPr>
          </a:p>
        </p:txBody>
      </p:sp>
      <p:sp>
        <p:nvSpPr>
          <p:cNvPr id="123" name="Google Shape;123;p16"/>
          <p:cNvSpPr txBox="1">
            <a:spLocks noGrp="1"/>
          </p:cNvSpPr>
          <p:nvPr>
            <p:ph type="body" idx="2"/>
          </p:nvPr>
        </p:nvSpPr>
        <p:spPr>
          <a:xfrm>
            <a:off x="5085034" y="1834200"/>
            <a:ext cx="3438480" cy="4011429"/>
          </a:xfrm>
          <a:prstGeom prst="rect">
            <a:avLst/>
          </a:prstGeom>
          <a:noFill/>
          <a:ln>
            <a:noFill/>
          </a:ln>
        </p:spPr>
        <p:txBody>
          <a:bodyPr spcFirstLastPara="1" wrap="square" lIns="91425" tIns="45700" rIns="91425" bIns="45700" anchor="t" anchorCtr="0">
            <a:noAutofit/>
          </a:bodyPr>
          <a:lstStyle/>
          <a:p>
            <a:pPr marL="114300" lvl="0" indent="0" algn="l" rtl="0">
              <a:lnSpc>
                <a:spcPct val="90000"/>
              </a:lnSpc>
              <a:spcBef>
                <a:spcPts val="1000"/>
              </a:spcBef>
              <a:spcAft>
                <a:spcPts val="0"/>
              </a:spcAft>
              <a:buSzPts val="1800"/>
              <a:buNone/>
            </a:pPr>
            <a:r>
              <a:rPr lang="en-US" sz="2600" b="1" dirty="0">
                <a:solidFill>
                  <a:schemeClr val="accent2"/>
                </a:solidFill>
              </a:rPr>
              <a:t>Local chain supermarkets with rewards programs:</a:t>
            </a:r>
            <a:endParaRPr dirty="0"/>
          </a:p>
          <a:p>
            <a:pPr marL="457200" lvl="0" indent="-342900" algn="l" rtl="0">
              <a:lnSpc>
                <a:spcPct val="90000"/>
              </a:lnSpc>
              <a:spcBef>
                <a:spcPts val="1000"/>
              </a:spcBef>
              <a:spcAft>
                <a:spcPts val="0"/>
              </a:spcAft>
              <a:buClr>
                <a:schemeClr val="dk1"/>
              </a:buClr>
              <a:buSzPts val="1800"/>
              <a:buChar char="•"/>
            </a:pPr>
            <a:r>
              <a:rPr lang="en-US" sz="2600" dirty="0"/>
              <a:t>Hannaford</a:t>
            </a:r>
            <a:endParaRPr dirty="0"/>
          </a:p>
          <a:p>
            <a:pPr marL="457200" lvl="0" indent="-342900" algn="l" rtl="0">
              <a:lnSpc>
                <a:spcPct val="90000"/>
              </a:lnSpc>
              <a:spcBef>
                <a:spcPts val="1000"/>
              </a:spcBef>
              <a:spcAft>
                <a:spcPts val="0"/>
              </a:spcAft>
              <a:buClr>
                <a:schemeClr val="dk1"/>
              </a:buClr>
              <a:buSzPts val="1800"/>
              <a:buChar char="•"/>
            </a:pPr>
            <a:r>
              <a:rPr lang="en-US" sz="2600" dirty="0"/>
              <a:t>Shaw’s</a:t>
            </a:r>
            <a:endParaRPr dirty="0"/>
          </a:p>
          <a:p>
            <a:pPr marL="457200" lvl="0" indent="-342900" algn="l" rtl="0">
              <a:lnSpc>
                <a:spcPct val="90000"/>
              </a:lnSpc>
              <a:spcBef>
                <a:spcPts val="1000"/>
              </a:spcBef>
              <a:spcAft>
                <a:spcPts val="0"/>
              </a:spcAft>
              <a:buClr>
                <a:schemeClr val="dk1"/>
              </a:buClr>
              <a:buSzPts val="1800"/>
              <a:buChar char="•"/>
            </a:pPr>
            <a:r>
              <a:rPr lang="en-US" sz="2600" dirty="0" smtClean="0"/>
              <a:t>Walmart</a:t>
            </a:r>
            <a:endParaRPr dirty="0"/>
          </a:p>
          <a:p>
            <a:pPr marL="457200" lvl="0" indent="-228600" algn="l" rtl="0">
              <a:lnSpc>
                <a:spcPct val="90000"/>
              </a:lnSpc>
              <a:spcBef>
                <a:spcPts val="1000"/>
              </a:spcBef>
              <a:spcAft>
                <a:spcPts val="0"/>
              </a:spcAft>
              <a:buClr>
                <a:schemeClr val="dk1"/>
              </a:buClr>
              <a:buSzPts val="1800"/>
              <a:buNone/>
            </a:pPr>
            <a:endParaRPr dirty="0"/>
          </a:p>
        </p:txBody>
      </p:sp>
      <p:pic>
        <p:nvPicPr>
          <p:cNvPr id="124" name="Google Shape;124;p16"/>
          <p:cNvPicPr preferRelativeResize="0"/>
          <p:nvPr/>
        </p:nvPicPr>
        <p:blipFill rotWithShape="1">
          <a:blip r:embed="rId3" cstate="screen">
            <a:alphaModFix/>
            <a:extLst>
              <a:ext uri="{28A0092B-C50C-407E-A947-70E740481C1C}">
                <a14:useLocalDpi xmlns:a14="http://schemas.microsoft.com/office/drawing/2010/main"/>
              </a:ext>
            </a:extLst>
          </a:blip>
          <a:srcRect r="-258"/>
          <a:stretch/>
        </p:blipFill>
        <p:spPr>
          <a:xfrm>
            <a:off x="3504215" y="3472587"/>
            <a:ext cx="1067785" cy="1893391"/>
          </a:xfrm>
          <a:prstGeom prst="rect">
            <a:avLst/>
          </a:prstGeom>
          <a:noFill/>
          <a:ln>
            <a:noFill/>
          </a:ln>
        </p:spPr>
      </p:pic>
      <p:pic>
        <p:nvPicPr>
          <p:cNvPr id="125" name="Google Shape;125;p16" descr="Image result for hannaford rewards program"/>
          <p:cNvPicPr preferRelativeResize="0"/>
          <p:nvPr/>
        </p:nvPicPr>
        <p:blipFill rotWithShape="1">
          <a:blip r:embed="rId4" cstate="screen">
            <a:alphaModFix/>
            <a:extLst>
              <a:ext uri="{28A0092B-C50C-407E-A947-70E740481C1C}">
                <a14:useLocalDpi xmlns:a14="http://schemas.microsoft.com/office/drawing/2010/main"/>
              </a:ext>
            </a:extLst>
          </a:blip>
          <a:srcRect/>
          <a:stretch/>
        </p:blipFill>
        <p:spPr>
          <a:xfrm>
            <a:off x="628650" y="1992086"/>
            <a:ext cx="2530419" cy="3373892"/>
          </a:xfrm>
          <a:prstGeom prst="rect">
            <a:avLst/>
          </a:prstGeom>
          <a:noFill/>
          <a:ln>
            <a:noFill/>
          </a:ln>
        </p:spPr>
      </p:pic>
      <p:pic>
        <p:nvPicPr>
          <p:cNvPr id="126" name="Google Shape;126;p16"/>
          <p:cNvPicPr preferRelativeResize="0"/>
          <p:nvPr/>
        </p:nvPicPr>
        <p:blipFill rotWithShape="1">
          <a:blip r:embed="rId5" cstate="screen">
            <a:alphaModFix/>
            <a:extLst>
              <a:ext uri="{28A0092B-C50C-407E-A947-70E740481C1C}">
                <a14:useLocalDpi xmlns:a14="http://schemas.microsoft.com/office/drawing/2010/main"/>
              </a:ext>
            </a:extLst>
          </a:blip>
          <a:srcRect/>
          <a:stretch/>
        </p:blipFill>
        <p:spPr>
          <a:xfrm>
            <a:off x="3336326" y="1992087"/>
            <a:ext cx="1403562" cy="1306285"/>
          </a:xfrm>
          <a:prstGeom prst="rect">
            <a:avLst/>
          </a:prstGeom>
          <a:noFill/>
          <a:ln>
            <a:noFill/>
          </a:ln>
        </p:spPr>
      </p:pic>
    </p:spTree>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Shape 130"/>
        <p:cNvGrpSpPr/>
        <p:nvPr/>
      </p:nvGrpSpPr>
      <p:grpSpPr>
        <a:xfrm>
          <a:off x="0" y="0"/>
          <a:ext cx="0" cy="0"/>
          <a:chOff x="0" y="0"/>
          <a:chExt cx="0" cy="0"/>
        </a:xfrm>
      </p:grpSpPr>
      <p:sp>
        <p:nvSpPr>
          <p:cNvPr id="131" name="Google Shape;131;p17"/>
          <p:cNvSpPr txBox="1">
            <a:spLocks noGrp="1"/>
          </p:cNvSpPr>
          <p:nvPr>
            <p:ph type="title"/>
          </p:nvPr>
        </p:nvSpPr>
        <p:spPr>
          <a:xfrm>
            <a:off x="561148" y="593726"/>
            <a:ext cx="6460137" cy="712559"/>
          </a:xfrm>
          <a:prstGeom prst="rect">
            <a:avLst/>
          </a:prstGeom>
          <a:noFill/>
          <a:ln>
            <a:noFill/>
          </a:ln>
        </p:spPr>
        <p:txBody>
          <a:bodyPr spcFirstLastPara="1" wrap="square" lIns="91425" tIns="45700" rIns="91425" bIns="45700" anchor="ctr" anchorCtr="0">
            <a:noAutofit/>
          </a:bodyPr>
          <a:lstStyle/>
          <a:p>
            <a:pPr marL="0" lvl="0" indent="0" algn="l" rtl="0">
              <a:lnSpc>
                <a:spcPct val="90000"/>
              </a:lnSpc>
              <a:spcBef>
                <a:spcPts val="0"/>
              </a:spcBef>
              <a:spcAft>
                <a:spcPts val="0"/>
              </a:spcAft>
              <a:buSzPts val="4400"/>
              <a:buNone/>
            </a:pPr>
            <a:r>
              <a:rPr lang="en-US" dirty="0">
                <a:solidFill>
                  <a:schemeClr val="accent6"/>
                </a:solidFill>
                <a:latin typeface="Calibri"/>
                <a:ea typeface="Calibri"/>
                <a:cs typeface="Calibri"/>
                <a:sym typeface="Calibri"/>
              </a:rPr>
              <a:t>CHECK WEEKLY SALE FLYER</a:t>
            </a:r>
            <a:endParaRPr dirty="0">
              <a:solidFill>
                <a:schemeClr val="accent6"/>
              </a:solidFill>
              <a:latin typeface="Calibri"/>
              <a:ea typeface="Calibri"/>
              <a:cs typeface="Calibri"/>
              <a:sym typeface="Calibri"/>
            </a:endParaRPr>
          </a:p>
        </p:txBody>
      </p:sp>
      <p:pic>
        <p:nvPicPr>
          <p:cNvPr id="132" name="Google Shape;132;p17"/>
          <p:cNvPicPr preferRelativeResize="0"/>
          <p:nvPr/>
        </p:nvPicPr>
        <p:blipFill rotWithShape="1">
          <a:blip r:embed="rId3" cstate="screen">
            <a:alphaModFix/>
            <a:extLst>
              <a:ext uri="{28A0092B-C50C-407E-A947-70E740481C1C}">
                <a14:useLocalDpi xmlns:a14="http://schemas.microsoft.com/office/drawing/2010/main"/>
              </a:ext>
            </a:extLst>
          </a:blip>
          <a:srcRect/>
          <a:stretch/>
        </p:blipFill>
        <p:spPr>
          <a:xfrm>
            <a:off x="3560702" y="1690826"/>
            <a:ext cx="4310237" cy="3715639"/>
          </a:xfrm>
          <a:prstGeom prst="rect">
            <a:avLst/>
          </a:prstGeom>
          <a:noFill/>
          <a:ln>
            <a:noFill/>
          </a:ln>
        </p:spPr>
      </p:pic>
      <p:pic>
        <p:nvPicPr>
          <p:cNvPr id="133" name="Google Shape;133;p17"/>
          <p:cNvPicPr preferRelativeResize="0"/>
          <p:nvPr/>
        </p:nvPicPr>
        <p:blipFill rotWithShape="1">
          <a:blip r:embed="rId4">
            <a:alphaModFix/>
          </a:blip>
          <a:srcRect/>
          <a:stretch/>
        </p:blipFill>
        <p:spPr>
          <a:xfrm>
            <a:off x="708106" y="1690826"/>
            <a:ext cx="1975429" cy="4423098"/>
          </a:xfrm>
          <a:prstGeom prst="rect">
            <a:avLst/>
          </a:prstGeom>
          <a:noFill/>
          <a:ln>
            <a:noFill/>
          </a:ln>
        </p:spPr>
      </p:pic>
    </p:spTree>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Shape 138"/>
        <p:cNvGrpSpPr/>
        <p:nvPr/>
      </p:nvGrpSpPr>
      <p:grpSpPr>
        <a:xfrm>
          <a:off x="0" y="0"/>
          <a:ext cx="0" cy="0"/>
          <a:chOff x="0" y="0"/>
          <a:chExt cx="0" cy="0"/>
        </a:xfrm>
      </p:grpSpPr>
      <p:pic>
        <p:nvPicPr>
          <p:cNvPr id="139" name="Google Shape;139;p19"/>
          <p:cNvPicPr preferRelativeResize="0"/>
          <p:nvPr/>
        </p:nvPicPr>
        <p:blipFill rotWithShape="1">
          <a:blip r:embed="rId3" cstate="screen">
            <a:alphaModFix/>
            <a:extLst>
              <a:ext uri="{28A0092B-C50C-407E-A947-70E740481C1C}">
                <a14:useLocalDpi xmlns:a14="http://schemas.microsoft.com/office/drawing/2010/main"/>
              </a:ext>
            </a:extLst>
          </a:blip>
          <a:srcRect/>
          <a:stretch/>
        </p:blipFill>
        <p:spPr>
          <a:xfrm>
            <a:off x="2275444" y="2716306"/>
            <a:ext cx="4302321" cy="2997176"/>
          </a:xfrm>
          <a:prstGeom prst="rect">
            <a:avLst/>
          </a:prstGeom>
          <a:noFill/>
          <a:ln>
            <a:noFill/>
          </a:ln>
        </p:spPr>
      </p:pic>
      <p:sp>
        <p:nvSpPr>
          <p:cNvPr id="140" name="Google Shape;140;p19"/>
          <p:cNvSpPr/>
          <p:nvPr/>
        </p:nvSpPr>
        <p:spPr>
          <a:xfrm>
            <a:off x="4524772" y="3525098"/>
            <a:ext cx="939326" cy="1169565"/>
          </a:xfrm>
          <a:prstGeom prst="ellipse">
            <a:avLst/>
          </a:prstGeom>
          <a:noFill/>
          <a:ln w="25400" cap="flat" cmpd="sng">
            <a:solidFill>
              <a:srgbClr val="FF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a:solidFill>
                <a:schemeClr val="lt1"/>
              </a:solidFill>
              <a:latin typeface="Arial"/>
              <a:ea typeface="Arial"/>
              <a:cs typeface="Arial"/>
              <a:sym typeface="Arial"/>
            </a:endParaRPr>
          </a:p>
        </p:txBody>
      </p:sp>
      <p:sp>
        <p:nvSpPr>
          <p:cNvPr id="141" name="Google Shape;141;p19"/>
          <p:cNvSpPr txBox="1"/>
          <p:nvPr/>
        </p:nvSpPr>
        <p:spPr>
          <a:xfrm>
            <a:off x="2610556" y="779908"/>
            <a:ext cx="3632095" cy="817946"/>
          </a:xfrm>
          <a:prstGeom prst="rect">
            <a:avLst/>
          </a:prstGeom>
          <a:noFill/>
          <a:ln>
            <a:noFill/>
          </a:ln>
        </p:spPr>
        <p:txBody>
          <a:bodyPr spcFirstLastPara="1" wrap="square" lIns="91425" tIns="45700" rIns="91425" bIns="45700" anchor="t" anchorCtr="0">
            <a:noAutofit/>
          </a:bodyPr>
          <a:lstStyle/>
          <a:p>
            <a:pPr marL="0" marR="0" lvl="0" indent="0" algn="l" rtl="0">
              <a:lnSpc>
                <a:spcPct val="90000"/>
              </a:lnSpc>
              <a:spcBef>
                <a:spcPts val="1000"/>
              </a:spcBef>
              <a:spcAft>
                <a:spcPts val="0"/>
              </a:spcAft>
              <a:buClr>
                <a:schemeClr val="dk1"/>
              </a:buClr>
              <a:buSzPts val="1800"/>
              <a:buFont typeface="Arial"/>
              <a:buNone/>
            </a:pPr>
            <a:r>
              <a:rPr lang="en-US" sz="4400" b="0" i="0" u="none" strike="noStrike" cap="none" dirty="0" smtClean="0">
                <a:solidFill>
                  <a:srgbClr val="548135"/>
                </a:solidFill>
                <a:latin typeface="Calibri"/>
                <a:ea typeface="Calibri"/>
                <a:cs typeface="Calibri"/>
                <a:sym typeface="Calibri"/>
              </a:rPr>
              <a:t>UNIT PRICING</a:t>
            </a:r>
            <a:endParaRPr sz="4400" b="0" i="0" u="none" strike="noStrike" cap="none" dirty="0">
              <a:solidFill>
                <a:srgbClr val="548135"/>
              </a:solidFill>
              <a:latin typeface="Calibri"/>
              <a:ea typeface="Calibri"/>
              <a:cs typeface="Calibri"/>
              <a:sym typeface="Calibri"/>
            </a:endParaRPr>
          </a:p>
        </p:txBody>
      </p:sp>
      <p:sp>
        <p:nvSpPr>
          <p:cNvPr id="142" name="Google Shape;142;p19"/>
          <p:cNvSpPr txBox="1"/>
          <p:nvPr/>
        </p:nvSpPr>
        <p:spPr>
          <a:xfrm>
            <a:off x="2466167" y="1798727"/>
            <a:ext cx="4280320" cy="646331"/>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1800" b="1">
                <a:solidFill>
                  <a:srgbClr val="002060"/>
                </a:solidFill>
                <a:latin typeface="Arial"/>
                <a:ea typeface="Arial"/>
                <a:cs typeface="Arial"/>
                <a:sym typeface="Arial"/>
              </a:rPr>
              <a:t>RETAIL PRICE: The amount you pay at the register (i.e. what you owe)</a:t>
            </a:r>
            <a:endParaRPr sz="1800" b="1">
              <a:solidFill>
                <a:srgbClr val="002060"/>
              </a:solidFill>
              <a:latin typeface="Arial"/>
              <a:ea typeface="Arial"/>
              <a:cs typeface="Arial"/>
              <a:sym typeface="Arial"/>
            </a:endParaRPr>
          </a:p>
        </p:txBody>
      </p:sp>
    </p:spTree>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a:blip r:embed="rId2"/>
          <a:stretch>
            <a:fillRect/>
          </a:stretch>
        </p:blipFill>
        <p:spPr>
          <a:xfrm>
            <a:off x="539826" y="429658"/>
            <a:ext cx="4946573" cy="6170972"/>
          </a:xfrm>
          <a:prstGeom prst="rect">
            <a:avLst/>
          </a:prstGeom>
        </p:spPr>
      </p:pic>
    </p:spTree>
    <p:extLst>
      <p:ext uri="{BB962C8B-B14F-4D97-AF65-F5344CB8AC3E}">
        <p14:creationId xmlns:p14="http://schemas.microsoft.com/office/powerpoint/2010/main" val="1771882125"/>
      </p:ext>
    </p:extLst>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a:blip r:embed="rId2"/>
          <a:stretch>
            <a:fillRect/>
          </a:stretch>
        </p:blipFill>
        <p:spPr>
          <a:xfrm>
            <a:off x="779844" y="429771"/>
            <a:ext cx="4133679" cy="6174875"/>
          </a:xfrm>
          <a:prstGeom prst="rect">
            <a:avLst/>
          </a:prstGeom>
        </p:spPr>
      </p:pic>
    </p:spTree>
    <p:extLst>
      <p:ext uri="{BB962C8B-B14F-4D97-AF65-F5344CB8AC3E}">
        <p14:creationId xmlns:p14="http://schemas.microsoft.com/office/powerpoint/2010/main" val="728024816"/>
      </p:ext>
    </p:extLst>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Shape 179"/>
        <p:cNvGrpSpPr/>
        <p:nvPr/>
      </p:nvGrpSpPr>
      <p:grpSpPr>
        <a:xfrm>
          <a:off x="0" y="0"/>
          <a:ext cx="0" cy="0"/>
          <a:chOff x="0" y="0"/>
          <a:chExt cx="0" cy="0"/>
        </a:xfrm>
      </p:grpSpPr>
      <p:pic>
        <p:nvPicPr>
          <p:cNvPr id="180" name="Google Shape;180;p24" descr="Save Money at the Supermarket - Snap"/>
          <p:cNvPicPr preferRelativeResize="0"/>
          <p:nvPr/>
        </p:nvPicPr>
        <p:blipFill rotWithShape="1">
          <a:blip r:embed="rId3" cstate="screen">
            <a:alphaModFix/>
            <a:extLst>
              <a:ext uri="{28A0092B-C50C-407E-A947-70E740481C1C}">
                <a14:useLocalDpi xmlns:a14="http://schemas.microsoft.com/office/drawing/2010/main"/>
              </a:ext>
            </a:extLst>
          </a:blip>
          <a:srcRect l="-543" t="2745"/>
          <a:stretch/>
        </p:blipFill>
        <p:spPr>
          <a:xfrm>
            <a:off x="123288" y="0"/>
            <a:ext cx="8834732" cy="4618495"/>
          </a:xfrm>
          <a:prstGeom prst="rect">
            <a:avLst/>
          </a:prstGeom>
          <a:noFill/>
          <a:ln>
            <a:noFill/>
          </a:ln>
        </p:spPr>
      </p:pic>
    </p:spTree>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Shape 184"/>
        <p:cNvGrpSpPr/>
        <p:nvPr/>
      </p:nvGrpSpPr>
      <p:grpSpPr>
        <a:xfrm>
          <a:off x="0" y="0"/>
          <a:ext cx="0" cy="0"/>
          <a:chOff x="0" y="0"/>
          <a:chExt cx="0" cy="0"/>
        </a:xfrm>
      </p:grpSpPr>
      <p:pic>
        <p:nvPicPr>
          <p:cNvPr id="185" name="Google Shape;185;p25" descr="Save Money at the Supermarket - Snap"/>
          <p:cNvPicPr preferRelativeResize="0"/>
          <p:nvPr/>
        </p:nvPicPr>
        <p:blipFill rotWithShape="1">
          <a:blip r:embed="rId3" cstate="screen">
            <a:alphaModFix/>
            <a:extLst>
              <a:ext uri="{28A0092B-C50C-407E-A947-70E740481C1C}">
                <a14:useLocalDpi xmlns:a14="http://schemas.microsoft.com/office/drawing/2010/main"/>
              </a:ext>
            </a:extLst>
          </a:blip>
          <a:srcRect l="-543" t="2745"/>
          <a:stretch/>
        </p:blipFill>
        <p:spPr>
          <a:xfrm>
            <a:off x="123288" y="0"/>
            <a:ext cx="8834732" cy="4618495"/>
          </a:xfrm>
          <a:prstGeom prst="rect">
            <a:avLst/>
          </a:prstGeom>
          <a:noFill/>
          <a:ln>
            <a:noFill/>
          </a:ln>
        </p:spPr>
      </p:pic>
      <p:sp>
        <p:nvSpPr>
          <p:cNvPr id="186" name="Google Shape;186;p25"/>
          <p:cNvSpPr txBox="1"/>
          <p:nvPr/>
        </p:nvSpPr>
        <p:spPr>
          <a:xfrm>
            <a:off x="371957" y="4426674"/>
            <a:ext cx="6307812" cy="2446824"/>
          </a:xfrm>
          <a:prstGeom prst="rect">
            <a:avLst/>
          </a:prstGeom>
          <a:noFill/>
          <a:ln>
            <a:noFill/>
          </a:ln>
        </p:spPr>
        <p:txBody>
          <a:bodyPr spcFirstLastPara="1" wrap="square" lIns="91425" tIns="45700" rIns="91425" bIns="45700" anchor="t" anchorCtr="0">
            <a:spAutoFit/>
          </a:bodyPr>
          <a:lstStyle/>
          <a:p>
            <a:pPr marL="0" marR="0" lvl="0" indent="0" algn="l" rtl="0">
              <a:lnSpc>
                <a:spcPct val="150000"/>
              </a:lnSpc>
              <a:spcBef>
                <a:spcPts val="0"/>
              </a:spcBef>
              <a:spcAft>
                <a:spcPts val="0"/>
              </a:spcAft>
              <a:buNone/>
            </a:pPr>
            <a:r>
              <a:rPr lang="en-US" sz="1800">
                <a:solidFill>
                  <a:srgbClr val="1F3864"/>
                </a:solidFill>
                <a:latin typeface="Arial"/>
                <a:ea typeface="Arial"/>
                <a:cs typeface="Arial"/>
                <a:sym typeface="Arial"/>
              </a:rPr>
              <a:t>Q1: Which product costs less at the register?</a:t>
            </a:r>
            <a:endParaRPr/>
          </a:p>
          <a:p>
            <a:pPr marL="0" marR="0" lvl="0" indent="0" algn="l" rtl="0">
              <a:lnSpc>
                <a:spcPct val="150000"/>
              </a:lnSpc>
              <a:spcBef>
                <a:spcPts val="0"/>
              </a:spcBef>
              <a:spcAft>
                <a:spcPts val="0"/>
              </a:spcAft>
              <a:buNone/>
            </a:pPr>
            <a:r>
              <a:rPr lang="en-US" sz="1800">
                <a:solidFill>
                  <a:srgbClr val="1F3864"/>
                </a:solidFill>
                <a:latin typeface="Arial"/>
                <a:ea typeface="Arial"/>
                <a:cs typeface="Arial"/>
                <a:sym typeface="Arial"/>
              </a:rPr>
              <a:t>Q2: Which product costs less per ounce?</a:t>
            </a:r>
            <a:endParaRPr/>
          </a:p>
          <a:p>
            <a:pPr marL="0" marR="0" lvl="0" indent="0" algn="l" rtl="0">
              <a:lnSpc>
                <a:spcPct val="150000"/>
              </a:lnSpc>
              <a:spcBef>
                <a:spcPts val="0"/>
              </a:spcBef>
              <a:spcAft>
                <a:spcPts val="0"/>
              </a:spcAft>
              <a:buNone/>
            </a:pPr>
            <a:r>
              <a:rPr lang="en-US" sz="1800">
                <a:solidFill>
                  <a:srgbClr val="1F3864"/>
                </a:solidFill>
                <a:latin typeface="Arial"/>
                <a:ea typeface="Arial"/>
                <a:cs typeface="Arial"/>
                <a:sym typeface="Arial"/>
              </a:rPr>
              <a:t>Q3: How many ounces are in each product?</a:t>
            </a:r>
            <a:endParaRPr/>
          </a:p>
          <a:p>
            <a:pPr marL="0" marR="0" lvl="0" indent="0" algn="l" rtl="0">
              <a:lnSpc>
                <a:spcPct val="150000"/>
              </a:lnSpc>
              <a:spcBef>
                <a:spcPts val="0"/>
              </a:spcBef>
              <a:spcAft>
                <a:spcPts val="0"/>
              </a:spcAft>
              <a:buNone/>
            </a:pPr>
            <a:r>
              <a:rPr lang="en-US" sz="1800">
                <a:solidFill>
                  <a:srgbClr val="1F3864"/>
                </a:solidFill>
                <a:latin typeface="Arial"/>
                <a:ea typeface="Arial"/>
                <a:cs typeface="Arial"/>
                <a:sym typeface="Arial"/>
              </a:rPr>
              <a:t>Q4: How much would you pay if you wanted to buy 32 ounces of product A?</a:t>
            </a:r>
            <a:endParaRPr sz="1800">
              <a:solidFill>
                <a:srgbClr val="1F3864"/>
              </a:solidFill>
              <a:latin typeface="Arial"/>
              <a:ea typeface="Arial"/>
              <a:cs typeface="Arial"/>
              <a:sym typeface="Arial"/>
            </a:endParaRPr>
          </a:p>
          <a:p>
            <a:pPr marL="0" marR="0" lvl="0" indent="0" algn="l" rtl="0">
              <a:spcBef>
                <a:spcPts val="0"/>
              </a:spcBef>
              <a:spcAft>
                <a:spcPts val="0"/>
              </a:spcAft>
              <a:buNone/>
            </a:pPr>
            <a:endParaRPr sz="1800">
              <a:solidFill>
                <a:schemeClr val="dk1"/>
              </a:solidFill>
              <a:latin typeface="Arial"/>
              <a:ea typeface="Arial"/>
              <a:cs typeface="Arial"/>
              <a:sym typeface="Arial"/>
            </a:endParaRPr>
          </a:p>
        </p:txBody>
      </p:sp>
    </p:spTree>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Shape 190"/>
        <p:cNvGrpSpPr/>
        <p:nvPr/>
      </p:nvGrpSpPr>
      <p:grpSpPr>
        <a:xfrm>
          <a:off x="0" y="0"/>
          <a:ext cx="0" cy="0"/>
          <a:chOff x="0" y="0"/>
          <a:chExt cx="0" cy="0"/>
        </a:xfrm>
      </p:grpSpPr>
      <p:pic>
        <p:nvPicPr>
          <p:cNvPr id="191" name="Google Shape;191;p26" descr="Save Money at the Supermarket - Snap"/>
          <p:cNvPicPr preferRelativeResize="0"/>
          <p:nvPr/>
        </p:nvPicPr>
        <p:blipFill rotWithShape="1">
          <a:blip r:embed="rId3" cstate="screen">
            <a:alphaModFix/>
            <a:extLst>
              <a:ext uri="{28A0092B-C50C-407E-A947-70E740481C1C}">
                <a14:useLocalDpi xmlns:a14="http://schemas.microsoft.com/office/drawing/2010/main"/>
              </a:ext>
            </a:extLst>
          </a:blip>
          <a:srcRect l="-543" t="2745"/>
          <a:stretch/>
        </p:blipFill>
        <p:spPr>
          <a:xfrm>
            <a:off x="123288" y="0"/>
            <a:ext cx="8834732" cy="4618495"/>
          </a:xfrm>
          <a:prstGeom prst="rect">
            <a:avLst/>
          </a:prstGeom>
          <a:noFill/>
          <a:ln>
            <a:noFill/>
          </a:ln>
        </p:spPr>
      </p:pic>
      <p:sp>
        <p:nvSpPr>
          <p:cNvPr id="192" name="Google Shape;192;p26"/>
          <p:cNvSpPr txBox="1"/>
          <p:nvPr/>
        </p:nvSpPr>
        <p:spPr>
          <a:xfrm>
            <a:off x="371957" y="4426674"/>
            <a:ext cx="6633277" cy="2446824"/>
          </a:xfrm>
          <a:prstGeom prst="rect">
            <a:avLst/>
          </a:prstGeom>
          <a:noFill/>
          <a:ln>
            <a:noFill/>
          </a:ln>
        </p:spPr>
        <p:txBody>
          <a:bodyPr spcFirstLastPara="1" wrap="square" lIns="91425" tIns="45700" rIns="91425" bIns="45700" anchor="t" anchorCtr="0">
            <a:spAutoFit/>
          </a:bodyPr>
          <a:lstStyle/>
          <a:p>
            <a:pPr marL="0" marR="0" lvl="0" indent="0" algn="l" rtl="0">
              <a:lnSpc>
                <a:spcPct val="150000"/>
              </a:lnSpc>
              <a:spcBef>
                <a:spcPts val="0"/>
              </a:spcBef>
              <a:spcAft>
                <a:spcPts val="0"/>
              </a:spcAft>
              <a:buNone/>
            </a:pPr>
            <a:r>
              <a:rPr lang="en-US" sz="1800">
                <a:solidFill>
                  <a:srgbClr val="1F3864"/>
                </a:solidFill>
                <a:latin typeface="Arial"/>
                <a:ea typeface="Arial"/>
                <a:cs typeface="Arial"/>
                <a:sym typeface="Arial"/>
              </a:rPr>
              <a:t>Q1: Which product costs less at the register?   </a:t>
            </a:r>
            <a:r>
              <a:rPr lang="en-US" sz="1800" b="1">
                <a:solidFill>
                  <a:srgbClr val="1F3864"/>
                </a:solidFill>
                <a:latin typeface="Arial"/>
                <a:ea typeface="Arial"/>
                <a:cs typeface="Arial"/>
                <a:sym typeface="Arial"/>
              </a:rPr>
              <a:t>A</a:t>
            </a:r>
            <a:endParaRPr/>
          </a:p>
          <a:p>
            <a:pPr marL="0" marR="0" lvl="0" indent="0" algn="l" rtl="0">
              <a:lnSpc>
                <a:spcPct val="150000"/>
              </a:lnSpc>
              <a:spcBef>
                <a:spcPts val="0"/>
              </a:spcBef>
              <a:spcAft>
                <a:spcPts val="0"/>
              </a:spcAft>
              <a:buNone/>
            </a:pPr>
            <a:r>
              <a:rPr lang="en-US" sz="1800">
                <a:solidFill>
                  <a:srgbClr val="1F3864"/>
                </a:solidFill>
                <a:latin typeface="Arial"/>
                <a:ea typeface="Arial"/>
                <a:cs typeface="Arial"/>
                <a:sym typeface="Arial"/>
              </a:rPr>
              <a:t>Q2: Which product costs less per ounce?  </a:t>
            </a:r>
            <a:r>
              <a:rPr lang="en-US" sz="1800" b="1">
                <a:solidFill>
                  <a:srgbClr val="1F3864"/>
                </a:solidFill>
                <a:latin typeface="Arial"/>
                <a:ea typeface="Arial"/>
                <a:cs typeface="Arial"/>
                <a:sym typeface="Arial"/>
              </a:rPr>
              <a:t>B</a:t>
            </a:r>
            <a:endParaRPr/>
          </a:p>
          <a:p>
            <a:pPr marL="0" marR="0" lvl="0" indent="0" algn="l" rtl="0">
              <a:lnSpc>
                <a:spcPct val="150000"/>
              </a:lnSpc>
              <a:spcBef>
                <a:spcPts val="0"/>
              </a:spcBef>
              <a:spcAft>
                <a:spcPts val="0"/>
              </a:spcAft>
              <a:buNone/>
            </a:pPr>
            <a:r>
              <a:rPr lang="en-US" sz="1800">
                <a:solidFill>
                  <a:srgbClr val="1F3864"/>
                </a:solidFill>
                <a:latin typeface="Arial"/>
                <a:ea typeface="Arial"/>
                <a:cs typeface="Arial"/>
                <a:sym typeface="Arial"/>
              </a:rPr>
              <a:t>Q3: How many ounces are in each product?  </a:t>
            </a:r>
            <a:r>
              <a:rPr lang="en-US" sz="1800" b="1">
                <a:solidFill>
                  <a:srgbClr val="1F3864"/>
                </a:solidFill>
                <a:latin typeface="Arial"/>
                <a:ea typeface="Arial"/>
                <a:cs typeface="Arial"/>
                <a:sym typeface="Arial"/>
              </a:rPr>
              <a:t>A: 6 oz   B: 32 oz</a:t>
            </a:r>
            <a:endParaRPr sz="1800" b="1">
              <a:solidFill>
                <a:srgbClr val="1F3864"/>
              </a:solidFill>
              <a:latin typeface="Arial"/>
              <a:ea typeface="Arial"/>
              <a:cs typeface="Arial"/>
              <a:sym typeface="Arial"/>
            </a:endParaRPr>
          </a:p>
          <a:p>
            <a:pPr marL="0" marR="0" lvl="0" indent="0" algn="l" rtl="0">
              <a:lnSpc>
                <a:spcPct val="150000"/>
              </a:lnSpc>
              <a:spcBef>
                <a:spcPts val="0"/>
              </a:spcBef>
              <a:spcAft>
                <a:spcPts val="0"/>
              </a:spcAft>
              <a:buNone/>
            </a:pPr>
            <a:r>
              <a:rPr lang="en-US" sz="1800">
                <a:solidFill>
                  <a:srgbClr val="1F3864"/>
                </a:solidFill>
                <a:latin typeface="Arial"/>
                <a:ea typeface="Arial"/>
                <a:cs typeface="Arial"/>
                <a:sym typeface="Arial"/>
              </a:rPr>
              <a:t>Q4: How much would you pay if you wanted to buy 32 ounces of product A?  </a:t>
            </a:r>
            <a:r>
              <a:rPr lang="en-US" sz="1800" b="1">
                <a:solidFill>
                  <a:srgbClr val="1F3864"/>
                </a:solidFill>
                <a:latin typeface="Arial"/>
                <a:ea typeface="Arial"/>
                <a:cs typeface="Arial"/>
                <a:sym typeface="Arial"/>
              </a:rPr>
              <a:t>$3.84</a:t>
            </a:r>
            <a:endParaRPr sz="1800" b="1">
              <a:solidFill>
                <a:srgbClr val="1F3864"/>
              </a:solidFill>
              <a:latin typeface="Arial"/>
              <a:ea typeface="Arial"/>
              <a:cs typeface="Arial"/>
              <a:sym typeface="Arial"/>
            </a:endParaRPr>
          </a:p>
          <a:p>
            <a:pPr marL="0" marR="0" lvl="0" indent="0" algn="l" rtl="0">
              <a:spcBef>
                <a:spcPts val="0"/>
              </a:spcBef>
              <a:spcAft>
                <a:spcPts val="0"/>
              </a:spcAft>
              <a:buNone/>
            </a:pPr>
            <a:endParaRPr sz="1800">
              <a:solidFill>
                <a:schemeClr val="dk1"/>
              </a:solidFill>
              <a:latin typeface="Arial"/>
              <a:ea typeface="Arial"/>
              <a:cs typeface="Arial"/>
              <a:sym typeface="Arial"/>
            </a:endParaRPr>
          </a:p>
        </p:txBody>
      </p:sp>
    </p:spTree>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Shape 223"/>
        <p:cNvGrpSpPr/>
        <p:nvPr/>
      </p:nvGrpSpPr>
      <p:grpSpPr>
        <a:xfrm>
          <a:off x="0" y="0"/>
          <a:ext cx="0" cy="0"/>
          <a:chOff x="0" y="0"/>
          <a:chExt cx="0" cy="0"/>
        </a:xfrm>
      </p:grpSpPr>
      <p:pic>
        <p:nvPicPr>
          <p:cNvPr id="224" name="Google Shape;224;p31"/>
          <p:cNvPicPr preferRelativeResize="0"/>
          <p:nvPr/>
        </p:nvPicPr>
        <p:blipFill rotWithShape="1">
          <a:blip r:embed="rId3">
            <a:alphaModFix/>
          </a:blip>
          <a:srcRect/>
          <a:stretch/>
        </p:blipFill>
        <p:spPr>
          <a:xfrm>
            <a:off x="1567229" y="2458175"/>
            <a:ext cx="2000250" cy="3124200"/>
          </a:xfrm>
          <a:prstGeom prst="rect">
            <a:avLst/>
          </a:prstGeom>
          <a:noFill/>
          <a:ln>
            <a:noFill/>
          </a:ln>
        </p:spPr>
      </p:pic>
      <p:sp>
        <p:nvSpPr>
          <p:cNvPr id="225" name="Google Shape;225;p31"/>
          <p:cNvSpPr txBox="1">
            <a:spLocks noGrp="1"/>
          </p:cNvSpPr>
          <p:nvPr>
            <p:ph type="title"/>
          </p:nvPr>
        </p:nvSpPr>
        <p:spPr>
          <a:xfrm>
            <a:off x="628650" y="365126"/>
            <a:ext cx="7886700" cy="1325700"/>
          </a:xfrm>
          <a:prstGeom prst="rect">
            <a:avLst/>
          </a:prstGeom>
          <a:noFill/>
          <a:ln>
            <a:noFill/>
          </a:ln>
        </p:spPr>
        <p:txBody>
          <a:bodyPr spcFirstLastPara="1" wrap="square" lIns="91425" tIns="45700" rIns="91425" bIns="45700" anchor="ctr" anchorCtr="0">
            <a:noAutofit/>
          </a:bodyPr>
          <a:lstStyle/>
          <a:p>
            <a:pPr marL="0" lvl="0" indent="0" algn="ctr" rtl="0">
              <a:lnSpc>
                <a:spcPct val="90000"/>
              </a:lnSpc>
              <a:spcBef>
                <a:spcPts val="0"/>
              </a:spcBef>
              <a:spcAft>
                <a:spcPts val="0"/>
              </a:spcAft>
              <a:buSzPts val="1800"/>
              <a:buNone/>
            </a:pPr>
            <a:r>
              <a:rPr lang="en-US">
                <a:solidFill>
                  <a:schemeClr val="accent6"/>
                </a:solidFill>
              </a:rPr>
              <a:t>BUY STORE BRAND</a:t>
            </a:r>
            <a:endParaRPr>
              <a:solidFill>
                <a:schemeClr val="accent6"/>
              </a:solidFill>
            </a:endParaRPr>
          </a:p>
        </p:txBody>
      </p:sp>
      <p:sp>
        <p:nvSpPr>
          <p:cNvPr id="226" name="Google Shape;226;p31"/>
          <p:cNvSpPr txBox="1">
            <a:spLocks noGrp="1"/>
          </p:cNvSpPr>
          <p:nvPr>
            <p:ph type="body" idx="1"/>
          </p:nvPr>
        </p:nvSpPr>
        <p:spPr>
          <a:xfrm>
            <a:off x="628650" y="1825625"/>
            <a:ext cx="3886200" cy="4351200"/>
          </a:xfrm>
          <a:prstGeom prst="rect">
            <a:avLst/>
          </a:prstGeom>
          <a:noFill/>
          <a:ln>
            <a:noFill/>
          </a:ln>
        </p:spPr>
        <p:txBody>
          <a:bodyPr spcFirstLastPara="1" wrap="square" lIns="91425" tIns="45700" rIns="91425" bIns="45700" anchor="t" anchorCtr="0">
            <a:noAutofit/>
          </a:bodyPr>
          <a:lstStyle/>
          <a:p>
            <a:pPr marL="114300" lvl="0" indent="0" algn="l" rtl="0">
              <a:lnSpc>
                <a:spcPct val="90000"/>
              </a:lnSpc>
              <a:spcBef>
                <a:spcPts val="1000"/>
              </a:spcBef>
              <a:spcAft>
                <a:spcPts val="0"/>
              </a:spcAft>
              <a:buSzPts val="1800"/>
              <a:buNone/>
            </a:pPr>
            <a:r>
              <a:rPr lang="en-US"/>
              <a:t>	Store Brand</a:t>
            </a:r>
            <a:endParaRPr/>
          </a:p>
        </p:txBody>
      </p:sp>
      <p:sp>
        <p:nvSpPr>
          <p:cNvPr id="227" name="Google Shape;227;p31"/>
          <p:cNvSpPr txBox="1">
            <a:spLocks noGrp="1"/>
          </p:cNvSpPr>
          <p:nvPr>
            <p:ph type="body" idx="2"/>
          </p:nvPr>
        </p:nvSpPr>
        <p:spPr>
          <a:xfrm>
            <a:off x="4629150" y="1825625"/>
            <a:ext cx="3886200" cy="4351200"/>
          </a:xfrm>
          <a:prstGeom prst="rect">
            <a:avLst/>
          </a:prstGeom>
          <a:noFill/>
          <a:ln>
            <a:noFill/>
          </a:ln>
        </p:spPr>
        <p:txBody>
          <a:bodyPr spcFirstLastPara="1" wrap="square" lIns="91425" tIns="45700" rIns="91425" bIns="45700" anchor="t" anchorCtr="0">
            <a:noAutofit/>
          </a:bodyPr>
          <a:lstStyle/>
          <a:p>
            <a:pPr marL="114300" lvl="0" indent="0" algn="ctr" rtl="0">
              <a:lnSpc>
                <a:spcPct val="90000"/>
              </a:lnSpc>
              <a:spcBef>
                <a:spcPts val="1000"/>
              </a:spcBef>
              <a:spcAft>
                <a:spcPts val="0"/>
              </a:spcAft>
              <a:buSzPts val="1800"/>
              <a:buNone/>
            </a:pPr>
            <a:r>
              <a:rPr lang="en-US"/>
              <a:t>Name Brand</a:t>
            </a:r>
            <a:endParaRPr/>
          </a:p>
          <a:p>
            <a:pPr marL="114300" lvl="0" indent="0" algn="ctr" rtl="0">
              <a:lnSpc>
                <a:spcPct val="90000"/>
              </a:lnSpc>
              <a:spcBef>
                <a:spcPts val="1000"/>
              </a:spcBef>
              <a:spcAft>
                <a:spcPts val="0"/>
              </a:spcAft>
              <a:buSzPts val="1800"/>
              <a:buNone/>
            </a:pPr>
            <a:endParaRPr/>
          </a:p>
        </p:txBody>
      </p:sp>
      <p:pic>
        <p:nvPicPr>
          <p:cNvPr id="228" name="Google Shape;228;p31"/>
          <p:cNvPicPr preferRelativeResize="0"/>
          <p:nvPr/>
        </p:nvPicPr>
        <p:blipFill rotWithShape="1">
          <a:blip r:embed="rId4">
            <a:alphaModFix/>
          </a:blip>
          <a:srcRect/>
          <a:stretch/>
        </p:blipFill>
        <p:spPr>
          <a:xfrm>
            <a:off x="5637701" y="2420075"/>
            <a:ext cx="2124075" cy="3162300"/>
          </a:xfrm>
          <a:prstGeom prst="rect">
            <a:avLst/>
          </a:prstGeom>
          <a:noFill/>
          <a:ln>
            <a:noFill/>
          </a:ln>
        </p:spPr>
      </p:pic>
      <p:sp>
        <p:nvSpPr>
          <p:cNvPr id="229" name="Google Shape;229;p31"/>
          <p:cNvSpPr/>
          <p:nvPr/>
        </p:nvSpPr>
        <p:spPr>
          <a:xfrm>
            <a:off x="1937288" y="5036949"/>
            <a:ext cx="1146875" cy="433953"/>
          </a:xfrm>
          <a:prstGeom prst="ellipse">
            <a:avLst/>
          </a:prstGeom>
          <a:noFill/>
          <a:ln w="25400" cap="flat" cmpd="sng">
            <a:solidFill>
              <a:srgbClr val="FF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a:solidFill>
                <a:schemeClr val="lt1"/>
              </a:solidFill>
              <a:latin typeface="Arial"/>
              <a:ea typeface="Arial"/>
              <a:cs typeface="Arial"/>
              <a:sym typeface="Arial"/>
            </a:endParaRPr>
          </a:p>
        </p:txBody>
      </p:sp>
      <p:sp>
        <p:nvSpPr>
          <p:cNvPr id="230" name="Google Shape;230;p31"/>
          <p:cNvSpPr/>
          <p:nvPr/>
        </p:nvSpPr>
        <p:spPr>
          <a:xfrm>
            <a:off x="6126300" y="5036948"/>
            <a:ext cx="1146875" cy="433953"/>
          </a:xfrm>
          <a:prstGeom prst="ellipse">
            <a:avLst/>
          </a:prstGeom>
          <a:noFill/>
          <a:ln w="25400" cap="flat" cmpd="sng">
            <a:solidFill>
              <a:srgbClr val="FF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a:solidFill>
                <a:schemeClr val="lt1"/>
              </a:solidFill>
              <a:latin typeface="Arial"/>
              <a:ea typeface="Arial"/>
              <a:cs typeface="Arial"/>
              <a:sym typeface="Arial"/>
            </a:endParaRPr>
          </a:p>
        </p:txBody>
      </p:sp>
      <p:pic>
        <p:nvPicPr>
          <p:cNvPr id="231" name="Google Shape;231;p31" descr="Hannaford Supermarket In Portland, Maine, Offers BareOrganics"/>
          <p:cNvPicPr preferRelativeResize="0"/>
          <p:nvPr/>
        </p:nvPicPr>
        <p:blipFill rotWithShape="1">
          <a:blip r:embed="rId5" cstate="screen">
            <a:alphaModFix/>
            <a:extLst>
              <a:ext uri="{28A0092B-C50C-407E-A947-70E740481C1C}">
                <a14:useLocalDpi xmlns:a14="http://schemas.microsoft.com/office/drawing/2010/main"/>
              </a:ext>
            </a:extLst>
          </a:blip>
          <a:srcRect/>
          <a:stretch/>
        </p:blipFill>
        <p:spPr>
          <a:xfrm rot="-579160">
            <a:off x="3366309" y="2862034"/>
            <a:ext cx="2411382" cy="1659032"/>
          </a:xfrm>
          <a:prstGeom prst="rect">
            <a:avLst/>
          </a:prstGeom>
          <a:noFill/>
          <a:ln>
            <a:noFill/>
          </a:ln>
        </p:spPr>
      </p:pic>
      <p:sp>
        <p:nvSpPr>
          <p:cNvPr id="232" name="Google Shape;232;p31"/>
          <p:cNvSpPr/>
          <p:nvPr/>
        </p:nvSpPr>
        <p:spPr>
          <a:xfrm>
            <a:off x="1997994" y="2754192"/>
            <a:ext cx="433953" cy="449451"/>
          </a:xfrm>
          <a:prstGeom prst="ellipse">
            <a:avLst/>
          </a:prstGeom>
          <a:noFill/>
          <a:ln w="25400" cap="flat" cmpd="sng">
            <a:solidFill>
              <a:srgbClr val="FF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a:solidFill>
                <a:schemeClr val="lt1"/>
              </a:solidFill>
              <a:latin typeface="Arial"/>
              <a:ea typeface="Arial"/>
              <a:cs typeface="Arial"/>
              <a:sym typeface="Arial"/>
            </a:endParaRPr>
          </a:p>
        </p:txBody>
      </p:sp>
      <p:sp>
        <p:nvSpPr>
          <p:cNvPr id="233" name="Google Shape;233;p31"/>
          <p:cNvSpPr/>
          <p:nvPr/>
        </p:nvSpPr>
        <p:spPr>
          <a:xfrm>
            <a:off x="3549112" y="2754192"/>
            <a:ext cx="2045776" cy="2058290"/>
          </a:xfrm>
          <a:prstGeom prst="ellipse">
            <a:avLst/>
          </a:prstGeom>
          <a:noFill/>
          <a:ln w="25400" cap="flat" cmpd="sng">
            <a:solidFill>
              <a:srgbClr val="FF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a:solidFill>
                <a:schemeClr val="lt1"/>
              </a:solidFill>
              <a:latin typeface="Arial"/>
              <a:ea typeface="Arial"/>
              <a:cs typeface="Arial"/>
              <a:sym typeface="Arial"/>
            </a:endParaRPr>
          </a:p>
        </p:txBody>
      </p:sp>
      <p:cxnSp>
        <p:nvCxnSpPr>
          <p:cNvPr id="234" name="Google Shape;234;p31"/>
          <p:cNvCxnSpPr>
            <a:stCxn id="232" idx="5"/>
          </p:cNvCxnSpPr>
          <p:nvPr/>
        </p:nvCxnSpPr>
        <p:spPr>
          <a:xfrm>
            <a:off x="2368396" y="3137822"/>
            <a:ext cx="1199100" cy="395700"/>
          </a:xfrm>
          <a:prstGeom prst="straightConnector1">
            <a:avLst/>
          </a:prstGeom>
          <a:noFill/>
          <a:ln w="9525" cap="flat" cmpd="sng">
            <a:solidFill>
              <a:srgbClr val="FF0000"/>
            </a:solidFill>
            <a:prstDash val="solid"/>
            <a:round/>
            <a:headEnd type="none" w="sm" len="sm"/>
            <a:tailEnd type="none" w="sm" len="sm"/>
          </a:ln>
        </p:spPr>
      </p:cxnSp>
    </p:spTree>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Shape 238"/>
        <p:cNvGrpSpPr/>
        <p:nvPr/>
      </p:nvGrpSpPr>
      <p:grpSpPr>
        <a:xfrm>
          <a:off x="0" y="0"/>
          <a:ext cx="0" cy="0"/>
          <a:chOff x="0" y="0"/>
          <a:chExt cx="0" cy="0"/>
        </a:xfrm>
      </p:grpSpPr>
      <p:sp>
        <p:nvSpPr>
          <p:cNvPr id="239" name="Google Shape;239;p32"/>
          <p:cNvSpPr txBox="1">
            <a:spLocks noGrp="1"/>
          </p:cNvSpPr>
          <p:nvPr>
            <p:ph type="title"/>
          </p:nvPr>
        </p:nvSpPr>
        <p:spPr>
          <a:xfrm>
            <a:off x="2183643" y="2606723"/>
            <a:ext cx="5012946" cy="1389342"/>
          </a:xfrm>
          <a:prstGeom prst="rect">
            <a:avLst/>
          </a:prstGeom>
          <a:noFill/>
          <a:ln>
            <a:noFill/>
          </a:ln>
        </p:spPr>
        <p:txBody>
          <a:bodyPr spcFirstLastPara="1" wrap="square" lIns="91425" tIns="45700" rIns="91425" bIns="45700" anchor="ctr" anchorCtr="0">
            <a:noAutofit/>
          </a:bodyPr>
          <a:lstStyle/>
          <a:p>
            <a:pPr marL="0" lvl="0" indent="0" algn="ctr" rtl="0">
              <a:lnSpc>
                <a:spcPct val="90000"/>
              </a:lnSpc>
              <a:spcBef>
                <a:spcPts val="0"/>
              </a:spcBef>
              <a:spcAft>
                <a:spcPts val="0"/>
              </a:spcAft>
              <a:buSzPts val="1800"/>
              <a:buNone/>
            </a:pPr>
            <a:r>
              <a:rPr lang="en-US" b="1">
                <a:solidFill>
                  <a:schemeClr val="accent4"/>
                </a:solidFill>
              </a:rPr>
              <a:t>MyPlate &amp; Nutrition Facts Panel</a:t>
            </a:r>
            <a:endParaRPr b="1">
              <a:solidFill>
                <a:schemeClr val="accent4"/>
              </a:solidFill>
            </a:endParaRPr>
          </a:p>
        </p:txBody>
      </p:sp>
    </p:spTree>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Shape 244"/>
        <p:cNvGrpSpPr/>
        <p:nvPr/>
      </p:nvGrpSpPr>
      <p:grpSpPr>
        <a:xfrm>
          <a:off x="0" y="0"/>
          <a:ext cx="0" cy="0"/>
          <a:chOff x="0" y="0"/>
          <a:chExt cx="0" cy="0"/>
        </a:xfrm>
      </p:grpSpPr>
      <p:pic>
        <p:nvPicPr>
          <p:cNvPr id="245" name="Google Shape;245;p33" descr="What is MyPlate? | ChooseMyPlate"/>
          <p:cNvPicPr preferRelativeResize="0"/>
          <p:nvPr/>
        </p:nvPicPr>
        <p:blipFill rotWithShape="1">
          <a:blip r:embed="rId3" cstate="screen">
            <a:alphaModFix/>
            <a:extLst>
              <a:ext uri="{28A0092B-C50C-407E-A947-70E740481C1C}">
                <a14:useLocalDpi xmlns:a14="http://schemas.microsoft.com/office/drawing/2010/main"/>
              </a:ext>
            </a:extLst>
          </a:blip>
          <a:srcRect/>
          <a:stretch/>
        </p:blipFill>
        <p:spPr>
          <a:xfrm>
            <a:off x="247973" y="296723"/>
            <a:ext cx="6543842" cy="6004324"/>
          </a:xfrm>
          <a:prstGeom prst="rect">
            <a:avLst/>
          </a:prstGeom>
          <a:noFill/>
          <a:ln>
            <a:noFill/>
          </a:ln>
        </p:spPr>
      </p:pic>
    </p:spTree>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Shape 250"/>
        <p:cNvGrpSpPr/>
        <p:nvPr/>
      </p:nvGrpSpPr>
      <p:grpSpPr>
        <a:xfrm>
          <a:off x="0" y="0"/>
          <a:ext cx="0" cy="0"/>
          <a:chOff x="0" y="0"/>
          <a:chExt cx="0" cy="0"/>
        </a:xfrm>
      </p:grpSpPr>
      <p:pic>
        <p:nvPicPr>
          <p:cNvPr id="251" name="Google Shape;251;p34"/>
          <p:cNvPicPr preferRelativeResize="0"/>
          <p:nvPr/>
        </p:nvPicPr>
        <p:blipFill rotWithShape="1">
          <a:blip r:embed="rId3">
            <a:alphaModFix/>
          </a:blip>
          <a:srcRect/>
          <a:stretch/>
        </p:blipFill>
        <p:spPr>
          <a:xfrm>
            <a:off x="381000" y="1104899"/>
            <a:ext cx="7237348" cy="4633913"/>
          </a:xfrm>
          <a:prstGeom prst="rect">
            <a:avLst/>
          </a:prstGeom>
          <a:noFill/>
          <a:ln>
            <a:noFill/>
          </a:ln>
        </p:spPr>
      </p:pic>
    </p:spTree>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Shape 261"/>
        <p:cNvGrpSpPr/>
        <p:nvPr/>
      </p:nvGrpSpPr>
      <p:grpSpPr>
        <a:xfrm>
          <a:off x="0" y="0"/>
          <a:ext cx="0" cy="0"/>
          <a:chOff x="0" y="0"/>
          <a:chExt cx="0" cy="0"/>
        </a:xfrm>
      </p:grpSpPr>
      <p:sp>
        <p:nvSpPr>
          <p:cNvPr id="262" name="Google Shape;262;p36"/>
          <p:cNvSpPr txBox="1">
            <a:spLocks noGrp="1"/>
          </p:cNvSpPr>
          <p:nvPr>
            <p:ph type="title"/>
          </p:nvPr>
        </p:nvSpPr>
        <p:spPr>
          <a:xfrm>
            <a:off x="1792430" y="2459933"/>
            <a:ext cx="5689024" cy="1596678"/>
          </a:xfrm>
          <a:prstGeom prst="rect">
            <a:avLst/>
          </a:prstGeom>
          <a:noFill/>
          <a:ln>
            <a:noFill/>
          </a:ln>
        </p:spPr>
        <p:txBody>
          <a:bodyPr spcFirstLastPara="1" wrap="square" lIns="91425" tIns="45700" rIns="91425" bIns="45700" anchor="ctr" anchorCtr="0">
            <a:noAutofit/>
          </a:bodyPr>
          <a:lstStyle/>
          <a:p>
            <a:pPr marL="0" lvl="0" indent="0" algn="ctr" rtl="0">
              <a:lnSpc>
                <a:spcPct val="90000"/>
              </a:lnSpc>
              <a:spcBef>
                <a:spcPts val="0"/>
              </a:spcBef>
              <a:spcAft>
                <a:spcPts val="0"/>
              </a:spcAft>
              <a:buSzPts val="1800"/>
              <a:buNone/>
            </a:pPr>
            <a:r>
              <a:rPr lang="en-US" b="1">
                <a:solidFill>
                  <a:schemeClr val="accent4"/>
                </a:solidFill>
              </a:rPr>
              <a:t>Produce</a:t>
            </a:r>
            <a:br>
              <a:rPr lang="en-US" b="1">
                <a:solidFill>
                  <a:schemeClr val="accent4"/>
                </a:solidFill>
              </a:rPr>
            </a:br>
            <a:r>
              <a:rPr lang="en-US" b="1">
                <a:solidFill>
                  <a:schemeClr val="accent4"/>
                </a:solidFill>
              </a:rPr>
              <a:t>(Fruits &amp; Vegetables)</a:t>
            </a:r>
            <a:endParaRPr b="1">
              <a:solidFill>
                <a:schemeClr val="accent4"/>
              </a:solidFill>
            </a:endParaRPr>
          </a:p>
        </p:txBody>
      </p:sp>
    </p:spTree>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Shape 267"/>
        <p:cNvGrpSpPr/>
        <p:nvPr/>
      </p:nvGrpSpPr>
      <p:grpSpPr>
        <a:xfrm>
          <a:off x="0" y="0"/>
          <a:ext cx="0" cy="0"/>
          <a:chOff x="0" y="0"/>
          <a:chExt cx="0" cy="0"/>
        </a:xfrm>
      </p:grpSpPr>
      <p:sp>
        <p:nvSpPr>
          <p:cNvPr id="268" name="Google Shape;268;p37"/>
          <p:cNvSpPr txBox="1"/>
          <p:nvPr/>
        </p:nvSpPr>
        <p:spPr>
          <a:xfrm>
            <a:off x="813710" y="681789"/>
            <a:ext cx="6958690" cy="769441"/>
          </a:xfrm>
          <a:prstGeom prst="rect">
            <a:avLst/>
          </a:prstGeom>
          <a:noFill/>
          <a:ln>
            <a:noFill/>
          </a:ln>
        </p:spPr>
        <p:txBody>
          <a:bodyPr spcFirstLastPara="1" wrap="square" lIns="91425" tIns="45700" rIns="91425" bIns="45700" anchor="t" anchorCtr="0">
            <a:spAutoFit/>
          </a:bodyPr>
          <a:lstStyle/>
          <a:p>
            <a:pPr marL="0" marR="0" lvl="0" indent="0" algn="ctr" rtl="0">
              <a:spcBef>
                <a:spcPts val="0"/>
              </a:spcBef>
              <a:spcAft>
                <a:spcPts val="0"/>
              </a:spcAft>
              <a:buNone/>
            </a:pPr>
            <a:r>
              <a:rPr lang="en-US" sz="4400">
                <a:solidFill>
                  <a:schemeClr val="accent6"/>
                </a:solidFill>
                <a:latin typeface="Calibri"/>
                <a:ea typeface="Calibri"/>
                <a:cs typeface="Calibri"/>
                <a:sym typeface="Calibri"/>
              </a:rPr>
              <a:t>PRODUCE</a:t>
            </a:r>
            <a:endParaRPr sz="3600">
              <a:solidFill>
                <a:schemeClr val="accent6"/>
              </a:solidFill>
              <a:latin typeface="Calibri"/>
              <a:ea typeface="Calibri"/>
              <a:cs typeface="Calibri"/>
              <a:sym typeface="Calibri"/>
            </a:endParaRPr>
          </a:p>
        </p:txBody>
      </p:sp>
      <p:sp>
        <p:nvSpPr>
          <p:cNvPr id="269" name="Google Shape;269;p37"/>
          <p:cNvSpPr txBox="1"/>
          <p:nvPr/>
        </p:nvSpPr>
        <p:spPr>
          <a:xfrm>
            <a:off x="813710" y="1373097"/>
            <a:ext cx="1730828" cy="369332"/>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1800" b="1">
                <a:solidFill>
                  <a:schemeClr val="accent4"/>
                </a:solidFill>
                <a:latin typeface="Arial"/>
                <a:ea typeface="Arial"/>
                <a:cs typeface="Arial"/>
                <a:sym typeface="Arial"/>
              </a:rPr>
              <a:t>FRESH</a:t>
            </a:r>
            <a:endParaRPr sz="1800" b="1">
              <a:solidFill>
                <a:schemeClr val="accent4"/>
              </a:solidFill>
              <a:latin typeface="Arial"/>
              <a:ea typeface="Arial"/>
              <a:cs typeface="Arial"/>
              <a:sym typeface="Arial"/>
            </a:endParaRPr>
          </a:p>
        </p:txBody>
      </p:sp>
      <p:sp>
        <p:nvSpPr>
          <p:cNvPr id="270" name="Google Shape;270;p37"/>
          <p:cNvSpPr txBox="1"/>
          <p:nvPr/>
        </p:nvSpPr>
        <p:spPr>
          <a:xfrm>
            <a:off x="5247441" y="3693508"/>
            <a:ext cx="1526989" cy="369332"/>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1800" b="1">
                <a:solidFill>
                  <a:srgbClr val="385623"/>
                </a:solidFill>
                <a:latin typeface="Arial"/>
                <a:ea typeface="Arial"/>
                <a:cs typeface="Arial"/>
                <a:sym typeface="Arial"/>
              </a:rPr>
              <a:t>CANNED</a:t>
            </a:r>
            <a:endParaRPr sz="1800" b="1">
              <a:solidFill>
                <a:srgbClr val="385623"/>
              </a:solidFill>
              <a:latin typeface="Arial"/>
              <a:ea typeface="Arial"/>
              <a:cs typeface="Arial"/>
              <a:sym typeface="Arial"/>
            </a:endParaRPr>
          </a:p>
        </p:txBody>
      </p:sp>
      <p:sp>
        <p:nvSpPr>
          <p:cNvPr id="271" name="Google Shape;271;p37"/>
          <p:cNvSpPr txBox="1"/>
          <p:nvPr/>
        </p:nvSpPr>
        <p:spPr>
          <a:xfrm>
            <a:off x="5385895" y="1401912"/>
            <a:ext cx="1529443" cy="369332"/>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1800" b="1">
                <a:solidFill>
                  <a:srgbClr val="C00000"/>
                </a:solidFill>
                <a:latin typeface="Arial"/>
                <a:ea typeface="Arial"/>
                <a:cs typeface="Arial"/>
                <a:sym typeface="Arial"/>
              </a:rPr>
              <a:t>DRIED</a:t>
            </a:r>
            <a:endParaRPr sz="1800" b="1">
              <a:solidFill>
                <a:srgbClr val="C00000"/>
              </a:solidFill>
              <a:latin typeface="Arial"/>
              <a:ea typeface="Arial"/>
              <a:cs typeface="Arial"/>
              <a:sym typeface="Arial"/>
            </a:endParaRPr>
          </a:p>
        </p:txBody>
      </p:sp>
      <p:sp>
        <p:nvSpPr>
          <p:cNvPr id="272" name="Google Shape;272;p37"/>
          <p:cNvSpPr txBox="1"/>
          <p:nvPr/>
        </p:nvSpPr>
        <p:spPr>
          <a:xfrm>
            <a:off x="750424" y="3737580"/>
            <a:ext cx="1426028" cy="369332"/>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1800" b="1">
                <a:solidFill>
                  <a:schemeClr val="accent2"/>
                </a:solidFill>
                <a:latin typeface="Arial"/>
                <a:ea typeface="Arial"/>
                <a:cs typeface="Arial"/>
                <a:sym typeface="Arial"/>
              </a:rPr>
              <a:t>FROZEN</a:t>
            </a:r>
            <a:endParaRPr sz="1800" b="1">
              <a:solidFill>
                <a:schemeClr val="accent2"/>
              </a:solidFill>
              <a:latin typeface="Arial"/>
              <a:ea typeface="Arial"/>
              <a:cs typeface="Arial"/>
              <a:sym typeface="Arial"/>
            </a:endParaRPr>
          </a:p>
        </p:txBody>
      </p:sp>
      <p:pic>
        <p:nvPicPr>
          <p:cNvPr id="273" name="Google Shape;273;p37" descr="10 steps for a 'zero waste' shopping routine | TreeHugger"/>
          <p:cNvPicPr preferRelativeResize="0"/>
          <p:nvPr/>
        </p:nvPicPr>
        <p:blipFill rotWithShape="1">
          <a:blip r:embed="rId3" cstate="screen">
            <a:alphaModFix/>
            <a:extLst>
              <a:ext uri="{28A0092B-C50C-407E-A947-70E740481C1C}">
                <a14:useLocalDpi xmlns:a14="http://schemas.microsoft.com/office/drawing/2010/main"/>
              </a:ext>
            </a:extLst>
          </a:blip>
          <a:srcRect/>
          <a:stretch/>
        </p:blipFill>
        <p:spPr>
          <a:xfrm>
            <a:off x="827315" y="1693916"/>
            <a:ext cx="2768959" cy="1828800"/>
          </a:xfrm>
          <a:prstGeom prst="rect">
            <a:avLst/>
          </a:prstGeom>
          <a:noFill/>
          <a:ln>
            <a:noFill/>
          </a:ln>
        </p:spPr>
      </p:pic>
      <p:pic>
        <p:nvPicPr>
          <p:cNvPr id="274" name="Google Shape;274;p37" descr="The Frozen Produce You Should Always Have On Hand | Taste of Home"/>
          <p:cNvPicPr preferRelativeResize="0"/>
          <p:nvPr/>
        </p:nvPicPr>
        <p:blipFill rotWithShape="1">
          <a:blip r:embed="rId4" cstate="screen">
            <a:alphaModFix/>
            <a:extLst>
              <a:ext uri="{28A0092B-C50C-407E-A947-70E740481C1C}">
                <a14:useLocalDpi xmlns:a14="http://schemas.microsoft.com/office/drawing/2010/main"/>
              </a:ext>
            </a:extLst>
          </a:blip>
          <a:srcRect/>
          <a:stretch/>
        </p:blipFill>
        <p:spPr>
          <a:xfrm>
            <a:off x="813710" y="4050335"/>
            <a:ext cx="2725484" cy="1828800"/>
          </a:xfrm>
          <a:prstGeom prst="rect">
            <a:avLst/>
          </a:prstGeom>
          <a:noFill/>
          <a:ln>
            <a:noFill/>
          </a:ln>
        </p:spPr>
      </p:pic>
      <p:pic>
        <p:nvPicPr>
          <p:cNvPr id="275" name="Google Shape;275;p37" descr="CNPP Grocery store canned food canned goods fruit produce ..."/>
          <p:cNvPicPr preferRelativeResize="0"/>
          <p:nvPr/>
        </p:nvPicPr>
        <p:blipFill rotWithShape="1">
          <a:blip r:embed="rId5" cstate="screen">
            <a:alphaModFix/>
            <a:extLst>
              <a:ext uri="{28A0092B-C50C-407E-A947-70E740481C1C}">
                <a14:useLocalDpi xmlns:a14="http://schemas.microsoft.com/office/drawing/2010/main"/>
              </a:ext>
            </a:extLst>
          </a:blip>
          <a:srcRect/>
          <a:stretch/>
        </p:blipFill>
        <p:spPr>
          <a:xfrm>
            <a:off x="5385895" y="4050335"/>
            <a:ext cx="2777071" cy="1828800"/>
          </a:xfrm>
          <a:prstGeom prst="rect">
            <a:avLst/>
          </a:prstGeom>
          <a:noFill/>
          <a:ln>
            <a:noFill/>
          </a:ln>
        </p:spPr>
      </p:pic>
      <p:pic>
        <p:nvPicPr>
          <p:cNvPr id="276" name="Google Shape;276;p37" descr="Baking Sells More Dried Fruit And Nuts | Produce Business Magazine"/>
          <p:cNvPicPr preferRelativeResize="0"/>
          <p:nvPr/>
        </p:nvPicPr>
        <p:blipFill rotWithShape="1">
          <a:blip r:embed="rId6" cstate="screen">
            <a:alphaModFix/>
            <a:extLst>
              <a:ext uri="{28A0092B-C50C-407E-A947-70E740481C1C}">
                <a14:useLocalDpi xmlns:a14="http://schemas.microsoft.com/office/drawing/2010/main"/>
              </a:ext>
            </a:extLst>
          </a:blip>
          <a:srcRect/>
          <a:stretch/>
        </p:blipFill>
        <p:spPr>
          <a:xfrm>
            <a:off x="5385895" y="1733538"/>
            <a:ext cx="2808536" cy="1828800"/>
          </a:xfrm>
          <a:prstGeom prst="rect">
            <a:avLst/>
          </a:prstGeom>
          <a:noFill/>
          <a:ln>
            <a:noFill/>
          </a:ln>
        </p:spPr>
      </p:pic>
    </p:spTree>
  </p:cSld>
  <p:clrMapOvr>
    <a:masterClrMapping/>
  </p:clrMapOvr>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Shape 281"/>
        <p:cNvGrpSpPr/>
        <p:nvPr/>
      </p:nvGrpSpPr>
      <p:grpSpPr>
        <a:xfrm>
          <a:off x="0" y="0"/>
          <a:ext cx="0" cy="0"/>
          <a:chOff x="0" y="0"/>
          <a:chExt cx="0" cy="0"/>
        </a:xfrm>
      </p:grpSpPr>
      <p:sp>
        <p:nvSpPr>
          <p:cNvPr id="282" name="Google Shape;282;p38"/>
          <p:cNvSpPr txBox="1"/>
          <p:nvPr/>
        </p:nvSpPr>
        <p:spPr>
          <a:xfrm>
            <a:off x="2239738" y="681789"/>
            <a:ext cx="4479283" cy="769441"/>
          </a:xfrm>
          <a:prstGeom prst="rect">
            <a:avLst/>
          </a:prstGeom>
          <a:noFill/>
          <a:ln>
            <a:noFill/>
          </a:ln>
        </p:spPr>
        <p:txBody>
          <a:bodyPr spcFirstLastPara="1" wrap="square" lIns="91425" tIns="45700" rIns="91425" bIns="45700" anchor="t" anchorCtr="0">
            <a:spAutoFit/>
          </a:bodyPr>
          <a:lstStyle/>
          <a:p>
            <a:pPr marL="0" marR="0" lvl="0" indent="0" algn="ctr" rtl="0">
              <a:spcBef>
                <a:spcPts val="0"/>
              </a:spcBef>
              <a:spcAft>
                <a:spcPts val="0"/>
              </a:spcAft>
              <a:buNone/>
            </a:pPr>
            <a:r>
              <a:rPr lang="en-US" sz="4400">
                <a:solidFill>
                  <a:schemeClr val="accent6"/>
                </a:solidFill>
                <a:latin typeface="Calibri"/>
                <a:ea typeface="Calibri"/>
                <a:cs typeface="Calibri"/>
                <a:sym typeface="Calibri"/>
              </a:rPr>
              <a:t>FRESH</a:t>
            </a:r>
            <a:endParaRPr sz="4400">
              <a:solidFill>
                <a:schemeClr val="accent6"/>
              </a:solidFill>
              <a:latin typeface="Calibri"/>
              <a:ea typeface="Calibri"/>
              <a:cs typeface="Calibri"/>
              <a:sym typeface="Calibri"/>
            </a:endParaRPr>
          </a:p>
        </p:txBody>
      </p:sp>
      <p:pic>
        <p:nvPicPr>
          <p:cNvPr id="283" name="Google Shape;283;p38"/>
          <p:cNvPicPr preferRelativeResize="0"/>
          <p:nvPr/>
        </p:nvPicPr>
        <p:blipFill rotWithShape="1">
          <a:blip r:embed="rId3" cstate="screen">
            <a:alphaModFix/>
            <a:extLst>
              <a:ext uri="{28A0092B-C50C-407E-A947-70E740481C1C}">
                <a14:useLocalDpi xmlns:a14="http://schemas.microsoft.com/office/drawing/2010/main"/>
              </a:ext>
            </a:extLst>
          </a:blip>
          <a:srcRect/>
          <a:stretch/>
        </p:blipFill>
        <p:spPr>
          <a:xfrm>
            <a:off x="5323114" y="4147457"/>
            <a:ext cx="3121666" cy="1677895"/>
          </a:xfrm>
          <a:prstGeom prst="rect">
            <a:avLst/>
          </a:prstGeom>
          <a:noFill/>
          <a:ln>
            <a:noFill/>
          </a:ln>
        </p:spPr>
      </p:pic>
      <p:pic>
        <p:nvPicPr>
          <p:cNvPr id="284" name="Google Shape;284;p38" descr="Image result for spring produce"/>
          <p:cNvPicPr preferRelativeResize="0"/>
          <p:nvPr/>
        </p:nvPicPr>
        <p:blipFill rotWithShape="1">
          <a:blip r:embed="rId4" cstate="screen">
            <a:alphaModFix/>
            <a:extLst>
              <a:ext uri="{28A0092B-C50C-407E-A947-70E740481C1C}">
                <a14:useLocalDpi xmlns:a14="http://schemas.microsoft.com/office/drawing/2010/main"/>
              </a:ext>
            </a:extLst>
          </a:blip>
          <a:srcRect/>
          <a:stretch/>
        </p:blipFill>
        <p:spPr>
          <a:xfrm>
            <a:off x="832759" y="1736042"/>
            <a:ext cx="3053442" cy="1740610"/>
          </a:xfrm>
          <a:prstGeom prst="rect">
            <a:avLst/>
          </a:prstGeom>
          <a:noFill/>
          <a:ln>
            <a:noFill/>
          </a:ln>
        </p:spPr>
      </p:pic>
      <p:pic>
        <p:nvPicPr>
          <p:cNvPr id="285" name="Google Shape;285;p38"/>
          <p:cNvPicPr preferRelativeResize="0"/>
          <p:nvPr/>
        </p:nvPicPr>
        <p:blipFill rotWithShape="1">
          <a:blip r:embed="rId5" cstate="screen">
            <a:alphaModFix/>
            <a:extLst>
              <a:ext uri="{28A0092B-C50C-407E-A947-70E740481C1C}">
                <a14:useLocalDpi xmlns:a14="http://schemas.microsoft.com/office/drawing/2010/main"/>
              </a:ext>
            </a:extLst>
          </a:blip>
          <a:srcRect/>
          <a:stretch/>
        </p:blipFill>
        <p:spPr>
          <a:xfrm>
            <a:off x="827315" y="4147457"/>
            <a:ext cx="3058886" cy="1720623"/>
          </a:xfrm>
          <a:prstGeom prst="rect">
            <a:avLst/>
          </a:prstGeom>
          <a:noFill/>
          <a:ln>
            <a:noFill/>
          </a:ln>
        </p:spPr>
      </p:pic>
      <p:pic>
        <p:nvPicPr>
          <p:cNvPr id="286" name="Google Shape;286;p38"/>
          <p:cNvPicPr preferRelativeResize="0"/>
          <p:nvPr/>
        </p:nvPicPr>
        <p:blipFill rotWithShape="1">
          <a:blip r:embed="rId6" cstate="screen">
            <a:alphaModFix/>
            <a:extLst>
              <a:ext uri="{28A0092B-C50C-407E-A947-70E740481C1C}">
                <a14:useLocalDpi xmlns:a14="http://schemas.microsoft.com/office/drawing/2010/main"/>
              </a:ext>
            </a:extLst>
          </a:blip>
          <a:srcRect r="-1422"/>
          <a:stretch/>
        </p:blipFill>
        <p:spPr>
          <a:xfrm>
            <a:off x="5385895" y="1736042"/>
            <a:ext cx="3102428" cy="1740610"/>
          </a:xfrm>
          <a:prstGeom prst="rect">
            <a:avLst/>
          </a:prstGeom>
          <a:noFill/>
          <a:ln>
            <a:noFill/>
          </a:ln>
        </p:spPr>
      </p:pic>
      <p:sp>
        <p:nvSpPr>
          <p:cNvPr id="287" name="Google Shape;287;p38"/>
          <p:cNvSpPr txBox="1"/>
          <p:nvPr/>
        </p:nvSpPr>
        <p:spPr>
          <a:xfrm>
            <a:off x="813710" y="1373097"/>
            <a:ext cx="1730828" cy="369332"/>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1800" b="1">
                <a:solidFill>
                  <a:schemeClr val="accent4"/>
                </a:solidFill>
                <a:latin typeface="Arial"/>
                <a:ea typeface="Arial"/>
                <a:cs typeface="Arial"/>
                <a:sym typeface="Arial"/>
              </a:rPr>
              <a:t>SPRING</a:t>
            </a:r>
            <a:endParaRPr sz="1800" b="1">
              <a:solidFill>
                <a:schemeClr val="accent4"/>
              </a:solidFill>
              <a:latin typeface="Arial"/>
              <a:ea typeface="Arial"/>
              <a:cs typeface="Arial"/>
              <a:sym typeface="Arial"/>
            </a:endParaRPr>
          </a:p>
        </p:txBody>
      </p:sp>
      <p:sp>
        <p:nvSpPr>
          <p:cNvPr id="288" name="Google Shape;288;p38"/>
          <p:cNvSpPr txBox="1"/>
          <p:nvPr/>
        </p:nvSpPr>
        <p:spPr>
          <a:xfrm>
            <a:off x="5323114" y="3810782"/>
            <a:ext cx="1110343" cy="369332"/>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1800" b="1">
                <a:solidFill>
                  <a:srgbClr val="385623"/>
                </a:solidFill>
                <a:latin typeface="Arial"/>
                <a:ea typeface="Arial"/>
                <a:cs typeface="Arial"/>
                <a:sym typeface="Arial"/>
              </a:rPr>
              <a:t>WINTER</a:t>
            </a:r>
            <a:endParaRPr sz="1800" b="1">
              <a:solidFill>
                <a:srgbClr val="385623"/>
              </a:solidFill>
              <a:latin typeface="Arial"/>
              <a:ea typeface="Arial"/>
              <a:cs typeface="Arial"/>
              <a:sym typeface="Arial"/>
            </a:endParaRPr>
          </a:p>
        </p:txBody>
      </p:sp>
      <p:sp>
        <p:nvSpPr>
          <p:cNvPr id="289" name="Google Shape;289;p38"/>
          <p:cNvSpPr txBox="1"/>
          <p:nvPr/>
        </p:nvSpPr>
        <p:spPr>
          <a:xfrm>
            <a:off x="5385895" y="1401912"/>
            <a:ext cx="1529443" cy="369332"/>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1800" b="1">
                <a:solidFill>
                  <a:srgbClr val="C00000"/>
                </a:solidFill>
                <a:latin typeface="Arial"/>
                <a:ea typeface="Arial"/>
                <a:cs typeface="Arial"/>
                <a:sym typeface="Arial"/>
              </a:rPr>
              <a:t>SUMMER</a:t>
            </a:r>
            <a:endParaRPr sz="1800" b="1">
              <a:solidFill>
                <a:srgbClr val="C00000"/>
              </a:solidFill>
              <a:latin typeface="Arial"/>
              <a:ea typeface="Arial"/>
              <a:cs typeface="Arial"/>
              <a:sym typeface="Arial"/>
            </a:endParaRPr>
          </a:p>
        </p:txBody>
      </p:sp>
      <p:sp>
        <p:nvSpPr>
          <p:cNvPr id="290" name="Google Shape;290;p38"/>
          <p:cNvSpPr txBox="1"/>
          <p:nvPr/>
        </p:nvSpPr>
        <p:spPr>
          <a:xfrm>
            <a:off x="813710" y="3800678"/>
            <a:ext cx="1426028" cy="369332"/>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1800" b="1">
                <a:solidFill>
                  <a:schemeClr val="accent2"/>
                </a:solidFill>
                <a:latin typeface="Arial"/>
                <a:ea typeface="Arial"/>
                <a:cs typeface="Arial"/>
                <a:sym typeface="Arial"/>
              </a:rPr>
              <a:t>FALL</a:t>
            </a:r>
            <a:endParaRPr sz="1800" b="1">
              <a:solidFill>
                <a:schemeClr val="accent2"/>
              </a:solidFill>
              <a:latin typeface="Arial"/>
              <a:ea typeface="Arial"/>
              <a:cs typeface="Arial"/>
              <a:sym typeface="Arial"/>
            </a:endParaRPr>
          </a:p>
        </p:txBody>
      </p:sp>
    </p:spTree>
  </p:cSld>
  <p:clrMapOvr>
    <a:masterClrMapping/>
  </p:clrMapOvr>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Shape 295"/>
        <p:cNvGrpSpPr/>
        <p:nvPr/>
      </p:nvGrpSpPr>
      <p:grpSpPr>
        <a:xfrm>
          <a:off x="0" y="0"/>
          <a:ext cx="0" cy="0"/>
          <a:chOff x="0" y="0"/>
          <a:chExt cx="0" cy="0"/>
        </a:xfrm>
      </p:grpSpPr>
      <p:pic>
        <p:nvPicPr>
          <p:cNvPr id="296" name="Google Shape;296;p39"/>
          <p:cNvPicPr preferRelativeResize="0"/>
          <p:nvPr/>
        </p:nvPicPr>
        <p:blipFill rotWithShape="1">
          <a:blip r:embed="rId3">
            <a:alphaModFix/>
          </a:blip>
          <a:srcRect/>
          <a:stretch/>
        </p:blipFill>
        <p:spPr>
          <a:xfrm>
            <a:off x="3467826" y="652362"/>
            <a:ext cx="3499711" cy="4475163"/>
          </a:xfrm>
          <a:prstGeom prst="rect">
            <a:avLst/>
          </a:prstGeom>
          <a:noFill/>
          <a:ln>
            <a:noFill/>
          </a:ln>
        </p:spPr>
      </p:pic>
      <p:pic>
        <p:nvPicPr>
          <p:cNvPr id="297" name="Google Shape;297;p39"/>
          <p:cNvPicPr preferRelativeResize="0"/>
          <p:nvPr/>
        </p:nvPicPr>
        <p:blipFill rotWithShape="1">
          <a:blip r:embed="rId4">
            <a:alphaModFix/>
          </a:blip>
          <a:srcRect/>
          <a:stretch/>
        </p:blipFill>
        <p:spPr>
          <a:xfrm>
            <a:off x="1357310" y="1974120"/>
            <a:ext cx="3425726" cy="4355243"/>
          </a:xfrm>
          <a:prstGeom prst="rect">
            <a:avLst/>
          </a:prstGeom>
          <a:noFill/>
          <a:ln>
            <a:noFill/>
          </a:ln>
        </p:spPr>
      </p:pic>
    </p:spTree>
  </p:cSld>
  <p:clrMapOvr>
    <a:masterClrMapping/>
  </p:clrMapOvr>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Shape 331"/>
        <p:cNvGrpSpPr/>
        <p:nvPr/>
      </p:nvGrpSpPr>
      <p:grpSpPr>
        <a:xfrm>
          <a:off x="0" y="0"/>
          <a:ext cx="0" cy="0"/>
          <a:chOff x="0" y="0"/>
          <a:chExt cx="0" cy="0"/>
        </a:xfrm>
      </p:grpSpPr>
      <p:pic>
        <p:nvPicPr>
          <p:cNvPr id="340" name="Google Shape;340;p42"/>
          <p:cNvPicPr preferRelativeResize="0"/>
          <p:nvPr/>
        </p:nvPicPr>
        <p:blipFill rotWithShape="1">
          <a:blip r:embed="rId3" cstate="screen">
            <a:alphaModFix/>
            <a:extLst>
              <a:ext uri="{28A0092B-C50C-407E-A947-70E740481C1C}">
                <a14:useLocalDpi xmlns:a14="http://schemas.microsoft.com/office/drawing/2010/main"/>
              </a:ext>
            </a:extLst>
          </a:blip>
          <a:srcRect l="6583" r="12291"/>
          <a:stretch/>
        </p:blipFill>
        <p:spPr>
          <a:xfrm>
            <a:off x="5359018" y="1140983"/>
            <a:ext cx="1956182" cy="2362382"/>
          </a:xfrm>
          <a:prstGeom prst="rect">
            <a:avLst/>
          </a:prstGeom>
          <a:noFill/>
          <a:ln>
            <a:noFill/>
          </a:ln>
        </p:spPr>
      </p:pic>
      <p:pic>
        <p:nvPicPr>
          <p:cNvPr id="332" name="Google Shape;332;p42"/>
          <p:cNvPicPr preferRelativeResize="0"/>
          <p:nvPr/>
        </p:nvPicPr>
        <p:blipFill rotWithShape="1">
          <a:blip r:embed="rId4" cstate="screen">
            <a:alphaModFix/>
            <a:extLst>
              <a:ext uri="{28A0092B-C50C-407E-A947-70E740481C1C}">
                <a14:useLocalDpi xmlns:a14="http://schemas.microsoft.com/office/drawing/2010/main"/>
              </a:ext>
            </a:extLst>
          </a:blip>
          <a:srcRect t="-121" b="7262"/>
          <a:stretch/>
        </p:blipFill>
        <p:spPr>
          <a:xfrm>
            <a:off x="3525339" y="1345532"/>
            <a:ext cx="1371087" cy="1371087"/>
          </a:xfrm>
          <a:prstGeom prst="rect">
            <a:avLst/>
          </a:prstGeom>
          <a:noFill/>
          <a:ln>
            <a:noFill/>
          </a:ln>
        </p:spPr>
      </p:pic>
      <p:pic>
        <p:nvPicPr>
          <p:cNvPr id="333" name="Google Shape;333;p42"/>
          <p:cNvPicPr preferRelativeResize="0"/>
          <p:nvPr/>
        </p:nvPicPr>
        <p:blipFill rotWithShape="1">
          <a:blip r:embed="rId5">
            <a:alphaModFix/>
          </a:blip>
          <a:srcRect/>
          <a:stretch/>
        </p:blipFill>
        <p:spPr>
          <a:xfrm>
            <a:off x="378237" y="4004451"/>
            <a:ext cx="2415053" cy="2490403"/>
          </a:xfrm>
          <a:prstGeom prst="rect">
            <a:avLst/>
          </a:prstGeom>
          <a:noFill/>
          <a:ln>
            <a:noFill/>
          </a:ln>
        </p:spPr>
      </p:pic>
      <p:pic>
        <p:nvPicPr>
          <p:cNvPr id="334" name="Google Shape;334;p42"/>
          <p:cNvPicPr preferRelativeResize="0"/>
          <p:nvPr/>
        </p:nvPicPr>
        <p:blipFill rotWithShape="1">
          <a:blip r:embed="rId6">
            <a:alphaModFix/>
          </a:blip>
          <a:srcRect/>
          <a:stretch/>
        </p:blipFill>
        <p:spPr>
          <a:xfrm>
            <a:off x="6306479" y="3038543"/>
            <a:ext cx="2404024" cy="678899"/>
          </a:xfrm>
          <a:prstGeom prst="ellipse">
            <a:avLst/>
          </a:prstGeom>
          <a:noFill/>
          <a:ln w="57150">
            <a:solidFill>
              <a:srgbClr val="00B050"/>
            </a:solidFill>
          </a:ln>
        </p:spPr>
      </p:pic>
      <p:sp>
        <p:nvSpPr>
          <p:cNvPr id="336" name="Google Shape;336;p42"/>
          <p:cNvSpPr txBox="1">
            <a:spLocks noGrp="1"/>
          </p:cNvSpPr>
          <p:nvPr>
            <p:ph type="title"/>
          </p:nvPr>
        </p:nvSpPr>
        <p:spPr>
          <a:xfrm>
            <a:off x="628650" y="365126"/>
            <a:ext cx="7886700" cy="1325700"/>
          </a:xfrm>
          <a:prstGeom prst="rect">
            <a:avLst/>
          </a:prstGeom>
          <a:noFill/>
          <a:ln>
            <a:noFill/>
          </a:ln>
        </p:spPr>
        <p:txBody>
          <a:bodyPr spcFirstLastPara="1" wrap="square" lIns="91425" tIns="45700" rIns="91425" bIns="45700" anchor="ctr" anchorCtr="0">
            <a:noAutofit/>
          </a:bodyPr>
          <a:lstStyle/>
          <a:p>
            <a:pPr marL="0" lvl="0" indent="0" algn="ctr" rtl="0">
              <a:lnSpc>
                <a:spcPct val="90000"/>
              </a:lnSpc>
              <a:spcBef>
                <a:spcPts val="0"/>
              </a:spcBef>
              <a:spcAft>
                <a:spcPts val="0"/>
              </a:spcAft>
              <a:buSzPts val="1800"/>
              <a:buNone/>
            </a:pPr>
            <a:r>
              <a:rPr lang="en-US">
                <a:solidFill>
                  <a:schemeClr val="accent6"/>
                </a:solidFill>
              </a:rPr>
              <a:t>FROZEN</a:t>
            </a:r>
            <a:endParaRPr>
              <a:solidFill>
                <a:schemeClr val="accent6"/>
              </a:solidFill>
            </a:endParaRPr>
          </a:p>
        </p:txBody>
      </p:sp>
      <p:pic>
        <p:nvPicPr>
          <p:cNvPr id="339" name="Google Shape;339;p42"/>
          <p:cNvPicPr preferRelativeResize="0"/>
          <p:nvPr/>
        </p:nvPicPr>
        <p:blipFill rotWithShape="1">
          <a:blip r:embed="rId7">
            <a:alphaModFix/>
          </a:blip>
          <a:srcRect/>
          <a:stretch/>
        </p:blipFill>
        <p:spPr>
          <a:xfrm>
            <a:off x="190471" y="740092"/>
            <a:ext cx="3048000" cy="1943100"/>
          </a:xfrm>
          <a:prstGeom prst="rect">
            <a:avLst/>
          </a:prstGeom>
          <a:noFill/>
          <a:ln>
            <a:noFill/>
          </a:ln>
        </p:spPr>
      </p:pic>
      <p:pic>
        <p:nvPicPr>
          <p:cNvPr id="335" name="Google Shape;335;p42"/>
          <p:cNvPicPr preferRelativeResize="0"/>
          <p:nvPr/>
        </p:nvPicPr>
        <p:blipFill rotWithShape="1">
          <a:blip r:embed="rId8">
            <a:alphaModFix/>
          </a:blip>
          <a:srcRect/>
          <a:stretch/>
        </p:blipFill>
        <p:spPr>
          <a:xfrm>
            <a:off x="835444" y="2522417"/>
            <a:ext cx="2634323" cy="670231"/>
          </a:xfrm>
          <a:prstGeom prst="ellipse">
            <a:avLst/>
          </a:prstGeom>
          <a:noFill/>
          <a:ln w="57150">
            <a:solidFill>
              <a:srgbClr val="00B050"/>
            </a:solidFill>
          </a:ln>
        </p:spPr>
      </p:pic>
      <p:sp>
        <p:nvSpPr>
          <p:cNvPr id="15" name="&quot;No&quot; Symbol 14"/>
          <p:cNvSpPr/>
          <p:nvPr/>
        </p:nvSpPr>
        <p:spPr>
          <a:xfrm>
            <a:off x="351886" y="4065454"/>
            <a:ext cx="2441404" cy="2368395"/>
          </a:xfrm>
          <a:prstGeom prst="noSmoking">
            <a:avLst/>
          </a:prstGeom>
          <a:noFill/>
          <a:ln w="76200">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tx1"/>
              </a:solidFill>
            </a:endParaRPr>
          </a:p>
        </p:txBody>
      </p:sp>
      <p:sp>
        <p:nvSpPr>
          <p:cNvPr id="2" name="TextBox 1"/>
          <p:cNvSpPr txBox="1"/>
          <p:nvPr/>
        </p:nvSpPr>
        <p:spPr>
          <a:xfrm>
            <a:off x="3006927" y="3943141"/>
            <a:ext cx="5211655" cy="1815882"/>
          </a:xfrm>
          <a:prstGeom prst="rect">
            <a:avLst/>
          </a:prstGeom>
          <a:noFill/>
          <a:ln w="57150">
            <a:solidFill>
              <a:srgbClr val="FF0000"/>
            </a:solidFill>
          </a:ln>
        </p:spPr>
        <p:txBody>
          <a:bodyPr wrap="square" rtlCol="0">
            <a:spAutoFit/>
          </a:bodyPr>
          <a:lstStyle/>
          <a:p>
            <a:r>
              <a:rPr lang="en-US" dirty="0">
                <a:solidFill>
                  <a:schemeClr val="dk1"/>
                </a:solidFill>
                <a:latin typeface="Calibri"/>
                <a:ea typeface="Calibri"/>
                <a:cs typeface="Calibri"/>
                <a:sym typeface="Calibri"/>
              </a:rPr>
              <a:t>Roasted Red Potatoes, Green Beans, Water, 2% Or Less Of Grated Parmesan Cheese (pasteurized Part Skim Milk, Cheese Cultures, </a:t>
            </a:r>
            <a:r>
              <a:rPr lang="en-US" b="1" dirty="0">
                <a:sym typeface="Calibri"/>
              </a:rPr>
              <a:t>Salt</a:t>
            </a:r>
            <a:r>
              <a:rPr lang="en-US" dirty="0">
                <a:solidFill>
                  <a:schemeClr val="dk1"/>
                </a:solidFill>
                <a:latin typeface="Calibri"/>
                <a:ea typeface="Calibri"/>
                <a:cs typeface="Calibri"/>
                <a:sym typeface="Calibri"/>
              </a:rPr>
              <a:t>, Enzymes), Nonfat Milk, </a:t>
            </a:r>
            <a:r>
              <a:rPr lang="en-US" b="1" dirty="0">
                <a:solidFill>
                  <a:schemeClr val="dk1"/>
                </a:solidFill>
                <a:latin typeface="Calibri"/>
                <a:ea typeface="Calibri"/>
                <a:cs typeface="Calibri"/>
                <a:sym typeface="Calibri"/>
              </a:rPr>
              <a:t>Cream, Salt</a:t>
            </a:r>
            <a:r>
              <a:rPr lang="en-US" dirty="0">
                <a:solidFill>
                  <a:schemeClr val="dk1"/>
                </a:solidFill>
                <a:latin typeface="Calibri"/>
                <a:ea typeface="Calibri"/>
                <a:cs typeface="Calibri"/>
                <a:sym typeface="Calibri"/>
              </a:rPr>
              <a:t>, Modified Food Starch, Onion Powder, Garlic, </a:t>
            </a:r>
            <a:r>
              <a:rPr lang="en-US" dirty="0" err="1">
                <a:solidFill>
                  <a:schemeClr val="dk1"/>
                </a:solidFill>
                <a:latin typeface="Calibri"/>
                <a:ea typeface="Calibri"/>
                <a:cs typeface="Calibri"/>
                <a:sym typeface="Calibri"/>
              </a:rPr>
              <a:t>Maltodextrin</a:t>
            </a:r>
            <a:r>
              <a:rPr lang="en-US" dirty="0">
                <a:solidFill>
                  <a:schemeClr val="dk1"/>
                </a:solidFill>
                <a:latin typeface="Calibri"/>
                <a:ea typeface="Calibri"/>
                <a:cs typeface="Calibri"/>
                <a:sym typeface="Calibri"/>
              </a:rPr>
              <a:t>, Whey, Xanthan Gum, Natural Flavors, Spices, Hydrolyzed Corn Protein, Dried Onion, Dried Red Peppers, Yeast Extract, </a:t>
            </a:r>
            <a:r>
              <a:rPr lang="en-US" b="1" dirty="0">
                <a:solidFill>
                  <a:schemeClr val="dk1"/>
                </a:solidFill>
                <a:latin typeface="Calibri"/>
                <a:ea typeface="Calibri"/>
                <a:cs typeface="Calibri"/>
                <a:sym typeface="Calibri"/>
              </a:rPr>
              <a:t>Corn Syrup Solids</a:t>
            </a:r>
            <a:r>
              <a:rPr lang="en-US" dirty="0">
                <a:solidFill>
                  <a:schemeClr val="dk1"/>
                </a:solidFill>
                <a:latin typeface="Calibri"/>
                <a:ea typeface="Calibri"/>
                <a:cs typeface="Calibri"/>
                <a:sym typeface="Calibri"/>
              </a:rPr>
              <a:t>, Dehydrated Parsley, Garlic Powder, Sodium </a:t>
            </a:r>
            <a:r>
              <a:rPr lang="en-US" dirty="0" err="1">
                <a:solidFill>
                  <a:schemeClr val="dk1"/>
                </a:solidFill>
                <a:latin typeface="Calibri"/>
                <a:ea typeface="Calibri"/>
                <a:cs typeface="Calibri"/>
                <a:sym typeface="Calibri"/>
              </a:rPr>
              <a:t>Caseinate</a:t>
            </a:r>
            <a:r>
              <a:rPr lang="en-US" dirty="0">
                <a:solidFill>
                  <a:schemeClr val="dk1"/>
                </a:solidFill>
                <a:latin typeface="Calibri"/>
                <a:ea typeface="Calibri"/>
                <a:cs typeface="Calibri"/>
                <a:sym typeface="Calibri"/>
              </a:rPr>
              <a:t>, Turmeric Powder (color), </a:t>
            </a:r>
            <a:r>
              <a:rPr lang="en-US" b="1" dirty="0">
                <a:solidFill>
                  <a:schemeClr val="dk1"/>
                </a:solidFill>
                <a:latin typeface="Calibri"/>
                <a:ea typeface="Calibri"/>
                <a:cs typeface="Calibri"/>
                <a:sym typeface="Calibri"/>
              </a:rPr>
              <a:t>Chicken Fat</a:t>
            </a:r>
            <a:r>
              <a:rPr lang="en-US" dirty="0">
                <a:solidFill>
                  <a:schemeClr val="dk1"/>
                </a:solidFill>
                <a:latin typeface="Calibri"/>
                <a:ea typeface="Calibri"/>
                <a:cs typeface="Calibri"/>
                <a:sym typeface="Calibri"/>
              </a:rPr>
              <a:t>, Dried Chicken Broth, Gum Acacia, Rosemary, </a:t>
            </a:r>
            <a:r>
              <a:rPr lang="en-US" b="1" dirty="0">
                <a:solidFill>
                  <a:schemeClr val="dk1"/>
                </a:solidFill>
                <a:latin typeface="Calibri"/>
                <a:ea typeface="Calibri"/>
                <a:cs typeface="Calibri"/>
                <a:sym typeface="Calibri"/>
              </a:rPr>
              <a:t>Sugar</a:t>
            </a:r>
            <a:r>
              <a:rPr lang="en-US" dirty="0">
                <a:solidFill>
                  <a:schemeClr val="dk1"/>
                </a:solidFill>
                <a:latin typeface="Calibri"/>
                <a:ea typeface="Calibri"/>
                <a:cs typeface="Calibri"/>
                <a:sym typeface="Calibri"/>
              </a:rPr>
              <a:t>, Mono &amp; </a:t>
            </a:r>
            <a:r>
              <a:rPr lang="en-US" dirty="0" err="1">
                <a:solidFill>
                  <a:schemeClr val="dk1"/>
                </a:solidFill>
                <a:latin typeface="Calibri"/>
                <a:ea typeface="Calibri"/>
                <a:cs typeface="Calibri"/>
                <a:sym typeface="Calibri"/>
              </a:rPr>
              <a:t>Diglycerides</a:t>
            </a:r>
            <a:r>
              <a:rPr lang="en-US" dirty="0">
                <a:solidFill>
                  <a:schemeClr val="dk1"/>
                </a:solidFill>
                <a:latin typeface="Calibri"/>
                <a:ea typeface="Calibri"/>
                <a:cs typeface="Calibri"/>
                <a:sym typeface="Calibri"/>
              </a:rPr>
              <a:t>.</a:t>
            </a:r>
            <a:endParaRPr lang="en-US" dirty="0"/>
          </a:p>
        </p:txBody>
      </p:sp>
      <p:pic>
        <p:nvPicPr>
          <p:cNvPr id="343" name="Google Shape;343;p42"/>
          <p:cNvPicPr preferRelativeResize="0"/>
          <p:nvPr/>
        </p:nvPicPr>
        <p:blipFill rotWithShape="1">
          <a:blip r:embed="rId9">
            <a:alphaModFix/>
          </a:blip>
          <a:srcRect/>
          <a:stretch/>
        </p:blipFill>
        <p:spPr>
          <a:xfrm>
            <a:off x="4851575" y="4157218"/>
            <a:ext cx="1454904" cy="1327419"/>
          </a:xfrm>
          <a:prstGeom prst="rect">
            <a:avLst/>
          </a:prstGeom>
          <a:noFill/>
          <a:ln>
            <a:noFill/>
          </a:ln>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335"/>
                                        </p:tgtEl>
                                        <p:attrNameLst>
                                          <p:attrName>style.visibility</p:attrName>
                                        </p:attrNameLst>
                                      </p:cBhvr>
                                      <p:to>
                                        <p:strVal val="visible"/>
                                      </p:to>
                                    </p:set>
                                    <p:animEffect transition="in" filter="fade">
                                      <p:cBhvr>
                                        <p:cTn id="7" dur="500"/>
                                        <p:tgtEl>
                                          <p:spTgt spid="335"/>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nodeType="clickEffect">
                                  <p:stCondLst>
                                    <p:cond delay="0"/>
                                  </p:stCondLst>
                                  <p:childTnLst>
                                    <p:set>
                                      <p:cBhvr>
                                        <p:cTn id="11" dur="1" fill="hold">
                                          <p:stCondLst>
                                            <p:cond delay="0"/>
                                          </p:stCondLst>
                                        </p:cTn>
                                        <p:tgtEl>
                                          <p:spTgt spid="334"/>
                                        </p:tgtEl>
                                        <p:attrNameLst>
                                          <p:attrName>style.visibility</p:attrName>
                                        </p:attrNameLst>
                                      </p:cBhvr>
                                      <p:to>
                                        <p:strVal val="visible"/>
                                      </p:to>
                                    </p:set>
                                    <p:animEffect transition="in" filter="fade">
                                      <p:cBhvr>
                                        <p:cTn id="12" dur="500"/>
                                        <p:tgtEl>
                                          <p:spTgt spid="334"/>
                                        </p:tgtEl>
                                      </p:cBhvr>
                                    </p:animEffect>
                                  </p:childTnLst>
                                </p:cTn>
                              </p:par>
                            </p:childTnLst>
                          </p:cTn>
                        </p:par>
                      </p:childTnLst>
                    </p:cTn>
                  </p:par>
                  <p:par>
                    <p:cTn id="13" fill="hold">
                      <p:stCondLst>
                        <p:cond delay="indefinite"/>
                      </p:stCondLst>
                      <p:childTnLst>
                        <p:par>
                          <p:cTn id="14" fill="hold">
                            <p:stCondLst>
                              <p:cond delay="0"/>
                            </p:stCondLst>
                            <p:childTnLst>
                              <p:par>
                                <p:cTn id="15" presetID="2" presetClass="entr" presetSubtype="4" fill="hold" nodeType="clickEffect">
                                  <p:stCondLst>
                                    <p:cond delay="0"/>
                                  </p:stCondLst>
                                  <p:childTnLst>
                                    <p:set>
                                      <p:cBhvr>
                                        <p:cTn id="16" dur="1" fill="hold">
                                          <p:stCondLst>
                                            <p:cond delay="0"/>
                                          </p:stCondLst>
                                        </p:cTn>
                                        <p:tgtEl>
                                          <p:spTgt spid="332"/>
                                        </p:tgtEl>
                                        <p:attrNameLst>
                                          <p:attrName>style.visibility</p:attrName>
                                        </p:attrNameLst>
                                      </p:cBhvr>
                                      <p:to>
                                        <p:strVal val="visible"/>
                                      </p:to>
                                    </p:set>
                                    <p:anim calcmode="lin" valueType="num">
                                      <p:cBhvr additive="base">
                                        <p:cTn id="17" dur="500" fill="hold"/>
                                        <p:tgtEl>
                                          <p:spTgt spid="332"/>
                                        </p:tgtEl>
                                        <p:attrNameLst>
                                          <p:attrName>ppt_x</p:attrName>
                                        </p:attrNameLst>
                                      </p:cBhvr>
                                      <p:tavLst>
                                        <p:tav tm="0">
                                          <p:val>
                                            <p:strVal val="#ppt_x"/>
                                          </p:val>
                                        </p:tav>
                                        <p:tav tm="100000">
                                          <p:val>
                                            <p:strVal val="#ppt_x"/>
                                          </p:val>
                                        </p:tav>
                                      </p:tavLst>
                                    </p:anim>
                                    <p:anim calcmode="lin" valueType="num">
                                      <p:cBhvr additive="base">
                                        <p:cTn id="18" dur="500" fill="hold"/>
                                        <p:tgtEl>
                                          <p:spTgt spid="332"/>
                                        </p:tgtEl>
                                        <p:attrNameLst>
                                          <p:attrName>ppt_y</p:attrName>
                                        </p:attrNameLst>
                                      </p:cBhvr>
                                      <p:tavLst>
                                        <p:tav tm="0">
                                          <p:val>
                                            <p:strVal val="1+#ppt_h/2"/>
                                          </p:val>
                                        </p:tav>
                                        <p:tav tm="100000">
                                          <p:val>
                                            <p:strVal val="#ppt_y"/>
                                          </p:val>
                                        </p:tav>
                                      </p:tavLst>
                                    </p:anim>
                                  </p:childTnLst>
                                </p:cTn>
                              </p:par>
                            </p:childTnLst>
                          </p:cTn>
                        </p:par>
                      </p:childTnLst>
                    </p:cTn>
                  </p:par>
                  <p:par>
                    <p:cTn id="19" fill="hold">
                      <p:stCondLst>
                        <p:cond delay="indefinite"/>
                      </p:stCondLst>
                      <p:childTnLst>
                        <p:par>
                          <p:cTn id="20" fill="hold">
                            <p:stCondLst>
                              <p:cond delay="0"/>
                            </p:stCondLst>
                            <p:childTnLst>
                              <p:par>
                                <p:cTn id="21" presetID="10" presetClass="entr" presetSubtype="0" fill="hold" grpId="0" nodeType="clickEffect">
                                  <p:stCondLst>
                                    <p:cond delay="0"/>
                                  </p:stCondLst>
                                  <p:childTnLst>
                                    <p:set>
                                      <p:cBhvr>
                                        <p:cTn id="22" dur="1" fill="hold">
                                          <p:stCondLst>
                                            <p:cond delay="0"/>
                                          </p:stCondLst>
                                        </p:cTn>
                                        <p:tgtEl>
                                          <p:spTgt spid="2"/>
                                        </p:tgtEl>
                                        <p:attrNameLst>
                                          <p:attrName>style.visibility</p:attrName>
                                        </p:attrNameLst>
                                      </p:cBhvr>
                                      <p:to>
                                        <p:strVal val="visible"/>
                                      </p:to>
                                    </p:set>
                                    <p:animEffect transition="in" filter="fade">
                                      <p:cBhvr>
                                        <p:cTn id="23" dur="500"/>
                                        <p:tgtEl>
                                          <p:spTgt spid="2"/>
                                        </p:tgtEl>
                                      </p:cBhvr>
                                    </p:animEffect>
                                  </p:childTnLst>
                                </p:cTn>
                              </p:par>
                            </p:childTnLst>
                          </p:cTn>
                        </p:par>
                      </p:childTnLst>
                    </p:cTn>
                  </p:par>
                  <p:par>
                    <p:cTn id="24" fill="hold">
                      <p:stCondLst>
                        <p:cond delay="indefinite"/>
                      </p:stCondLst>
                      <p:childTnLst>
                        <p:par>
                          <p:cTn id="25" fill="hold">
                            <p:stCondLst>
                              <p:cond delay="0"/>
                            </p:stCondLst>
                            <p:childTnLst>
                              <p:par>
                                <p:cTn id="26" presetID="22" presetClass="entr" presetSubtype="4" fill="hold" grpId="0" nodeType="clickEffect">
                                  <p:stCondLst>
                                    <p:cond delay="0"/>
                                  </p:stCondLst>
                                  <p:childTnLst>
                                    <p:set>
                                      <p:cBhvr>
                                        <p:cTn id="27" dur="1" fill="hold">
                                          <p:stCondLst>
                                            <p:cond delay="0"/>
                                          </p:stCondLst>
                                        </p:cTn>
                                        <p:tgtEl>
                                          <p:spTgt spid="15"/>
                                        </p:tgtEl>
                                        <p:attrNameLst>
                                          <p:attrName>style.visibility</p:attrName>
                                        </p:attrNameLst>
                                      </p:cBhvr>
                                      <p:to>
                                        <p:strVal val="visible"/>
                                      </p:to>
                                    </p:set>
                                    <p:animEffect transition="in" filter="wipe(down)">
                                      <p:cBhvr>
                                        <p:cTn id="28" dur="500"/>
                                        <p:tgtEl>
                                          <p:spTgt spid="15"/>
                                        </p:tgtEl>
                                      </p:cBhvr>
                                    </p:animEffect>
                                  </p:childTnLst>
                                </p:cTn>
                              </p:par>
                            </p:childTnLst>
                          </p:cTn>
                        </p:par>
                      </p:childTnLst>
                    </p:cTn>
                  </p:par>
                  <p:par>
                    <p:cTn id="29" fill="hold">
                      <p:stCondLst>
                        <p:cond delay="indefinite"/>
                      </p:stCondLst>
                      <p:childTnLst>
                        <p:par>
                          <p:cTn id="30" fill="hold">
                            <p:stCondLst>
                              <p:cond delay="0"/>
                            </p:stCondLst>
                            <p:childTnLst>
                              <p:par>
                                <p:cTn id="31" presetID="2" presetClass="entr" presetSubtype="4" fill="hold" nodeType="clickEffect">
                                  <p:stCondLst>
                                    <p:cond delay="0"/>
                                  </p:stCondLst>
                                  <p:childTnLst>
                                    <p:set>
                                      <p:cBhvr>
                                        <p:cTn id="32" dur="1" fill="hold">
                                          <p:stCondLst>
                                            <p:cond delay="0"/>
                                          </p:stCondLst>
                                        </p:cTn>
                                        <p:tgtEl>
                                          <p:spTgt spid="343"/>
                                        </p:tgtEl>
                                        <p:attrNameLst>
                                          <p:attrName>style.visibility</p:attrName>
                                        </p:attrNameLst>
                                      </p:cBhvr>
                                      <p:to>
                                        <p:strVal val="visible"/>
                                      </p:to>
                                    </p:set>
                                    <p:anim calcmode="lin" valueType="num">
                                      <p:cBhvr additive="base">
                                        <p:cTn id="33" dur="500" fill="hold"/>
                                        <p:tgtEl>
                                          <p:spTgt spid="343"/>
                                        </p:tgtEl>
                                        <p:attrNameLst>
                                          <p:attrName>ppt_x</p:attrName>
                                        </p:attrNameLst>
                                      </p:cBhvr>
                                      <p:tavLst>
                                        <p:tav tm="0">
                                          <p:val>
                                            <p:strVal val="#ppt_x"/>
                                          </p:val>
                                        </p:tav>
                                        <p:tav tm="100000">
                                          <p:val>
                                            <p:strVal val="#ppt_x"/>
                                          </p:val>
                                        </p:tav>
                                      </p:tavLst>
                                    </p:anim>
                                    <p:anim calcmode="lin" valueType="num">
                                      <p:cBhvr additive="base">
                                        <p:cTn id="34" dur="500" fill="hold"/>
                                        <p:tgtEl>
                                          <p:spTgt spid="343"/>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5" grpId="0" animBg="1"/>
      <p:bldP spid="2" grpId="0" animBg="1"/>
    </p:bld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Shape 390"/>
        <p:cNvGrpSpPr/>
        <p:nvPr/>
      </p:nvGrpSpPr>
      <p:grpSpPr>
        <a:xfrm>
          <a:off x="0" y="0"/>
          <a:ext cx="0" cy="0"/>
          <a:chOff x="0" y="0"/>
          <a:chExt cx="0" cy="0"/>
        </a:xfrm>
      </p:grpSpPr>
      <p:pic>
        <p:nvPicPr>
          <p:cNvPr id="391" name="Google Shape;391;p46"/>
          <p:cNvPicPr preferRelativeResize="0"/>
          <p:nvPr/>
        </p:nvPicPr>
        <p:blipFill rotWithShape="1">
          <a:blip r:embed="rId3">
            <a:alphaModFix/>
          </a:blip>
          <a:srcRect/>
          <a:stretch/>
        </p:blipFill>
        <p:spPr>
          <a:xfrm>
            <a:off x="1401640" y="1161484"/>
            <a:ext cx="2734261" cy="3120077"/>
          </a:xfrm>
          <a:prstGeom prst="rect">
            <a:avLst/>
          </a:prstGeom>
          <a:noFill/>
          <a:ln>
            <a:noFill/>
          </a:ln>
        </p:spPr>
      </p:pic>
      <p:pic>
        <p:nvPicPr>
          <p:cNvPr id="392" name="Google Shape;392;p46"/>
          <p:cNvPicPr preferRelativeResize="0"/>
          <p:nvPr/>
        </p:nvPicPr>
        <p:blipFill rotWithShape="1">
          <a:blip r:embed="rId4">
            <a:alphaModFix/>
          </a:blip>
          <a:srcRect/>
          <a:stretch/>
        </p:blipFill>
        <p:spPr>
          <a:xfrm>
            <a:off x="495373" y="4233936"/>
            <a:ext cx="3876675" cy="1381125"/>
          </a:xfrm>
          <a:prstGeom prst="rect">
            <a:avLst/>
          </a:prstGeom>
          <a:noFill/>
          <a:ln>
            <a:noFill/>
          </a:ln>
        </p:spPr>
      </p:pic>
      <p:pic>
        <p:nvPicPr>
          <p:cNvPr id="393" name="Google Shape;393;p46"/>
          <p:cNvPicPr preferRelativeResize="0"/>
          <p:nvPr/>
        </p:nvPicPr>
        <p:blipFill rotWithShape="1">
          <a:blip r:embed="rId5">
            <a:alphaModFix/>
          </a:blip>
          <a:srcRect/>
          <a:stretch/>
        </p:blipFill>
        <p:spPr>
          <a:xfrm>
            <a:off x="4759570" y="4230419"/>
            <a:ext cx="3962400" cy="1333500"/>
          </a:xfrm>
          <a:prstGeom prst="rect">
            <a:avLst/>
          </a:prstGeom>
          <a:noFill/>
          <a:ln>
            <a:noFill/>
          </a:ln>
        </p:spPr>
      </p:pic>
      <p:pic>
        <p:nvPicPr>
          <p:cNvPr id="394" name="Google Shape;394;p46"/>
          <p:cNvPicPr preferRelativeResize="0"/>
          <p:nvPr/>
        </p:nvPicPr>
        <p:blipFill rotWithShape="1">
          <a:blip r:embed="rId6">
            <a:alphaModFix/>
          </a:blip>
          <a:srcRect/>
          <a:stretch/>
        </p:blipFill>
        <p:spPr>
          <a:xfrm>
            <a:off x="5181600" y="1221252"/>
            <a:ext cx="2838450" cy="3019425"/>
          </a:xfrm>
          <a:prstGeom prst="rect">
            <a:avLst/>
          </a:prstGeom>
          <a:noFill/>
          <a:ln>
            <a:noFill/>
          </a:ln>
        </p:spPr>
      </p:pic>
      <p:sp>
        <p:nvSpPr>
          <p:cNvPr id="395" name="Google Shape;395;p46"/>
          <p:cNvSpPr txBox="1"/>
          <p:nvPr/>
        </p:nvSpPr>
        <p:spPr>
          <a:xfrm>
            <a:off x="2768770" y="305358"/>
            <a:ext cx="3633861" cy="856126"/>
          </a:xfrm>
          <a:prstGeom prst="rect">
            <a:avLst/>
          </a:prstGeom>
          <a:noFill/>
          <a:ln>
            <a:noFill/>
          </a:ln>
        </p:spPr>
        <p:txBody>
          <a:bodyPr spcFirstLastPara="1" wrap="square" lIns="91425" tIns="45700" rIns="91425" bIns="45700" anchor="t" anchorCtr="0">
            <a:noAutofit/>
          </a:bodyPr>
          <a:lstStyle/>
          <a:p>
            <a:pPr marL="0" marR="0" lvl="0" indent="0" algn="ctr" rtl="0">
              <a:lnSpc>
                <a:spcPct val="100000"/>
              </a:lnSpc>
              <a:spcBef>
                <a:spcPts val="0"/>
              </a:spcBef>
              <a:spcAft>
                <a:spcPts val="0"/>
              </a:spcAft>
              <a:buNone/>
            </a:pPr>
            <a:r>
              <a:rPr lang="en-US" sz="4400" b="0" i="0" u="none" strike="noStrike" cap="none">
                <a:solidFill>
                  <a:schemeClr val="accent6"/>
                </a:solidFill>
                <a:latin typeface="Calibri"/>
                <a:ea typeface="Calibri"/>
                <a:cs typeface="Calibri"/>
                <a:sym typeface="Calibri"/>
              </a:rPr>
              <a:t>CANNED</a:t>
            </a:r>
            <a:endParaRPr sz="4400" b="0" i="0" u="none" strike="noStrike" cap="none">
              <a:solidFill>
                <a:schemeClr val="accent6"/>
              </a:solidFill>
              <a:latin typeface="Calibri"/>
              <a:ea typeface="Calibri"/>
              <a:cs typeface="Calibri"/>
              <a:sym typeface="Calibri"/>
            </a:endParaRPr>
          </a:p>
        </p:txBody>
      </p:sp>
    </p:spTree>
  </p:cSld>
  <p:clrMapOvr>
    <a:masterClrMapping/>
  </p:clrMapOvr>
  <p:timing>
    <p:tnLst>
      <p:par>
        <p:cT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Shape 400"/>
        <p:cNvGrpSpPr/>
        <p:nvPr/>
      </p:nvGrpSpPr>
      <p:grpSpPr>
        <a:xfrm>
          <a:off x="0" y="0"/>
          <a:ext cx="0" cy="0"/>
          <a:chOff x="0" y="0"/>
          <a:chExt cx="0" cy="0"/>
        </a:xfrm>
      </p:grpSpPr>
      <p:pic>
        <p:nvPicPr>
          <p:cNvPr id="401" name="Google Shape;401;p47"/>
          <p:cNvPicPr preferRelativeResize="0"/>
          <p:nvPr/>
        </p:nvPicPr>
        <p:blipFill rotWithShape="1">
          <a:blip r:embed="rId3">
            <a:alphaModFix/>
          </a:blip>
          <a:srcRect/>
          <a:stretch/>
        </p:blipFill>
        <p:spPr>
          <a:xfrm>
            <a:off x="1401640" y="1161484"/>
            <a:ext cx="2734261" cy="3120077"/>
          </a:xfrm>
          <a:prstGeom prst="rect">
            <a:avLst/>
          </a:prstGeom>
          <a:noFill/>
          <a:ln>
            <a:noFill/>
          </a:ln>
        </p:spPr>
      </p:pic>
      <p:pic>
        <p:nvPicPr>
          <p:cNvPr id="402" name="Google Shape;402;p47"/>
          <p:cNvPicPr preferRelativeResize="0"/>
          <p:nvPr/>
        </p:nvPicPr>
        <p:blipFill rotWithShape="1">
          <a:blip r:embed="rId4">
            <a:alphaModFix/>
          </a:blip>
          <a:srcRect/>
          <a:stretch/>
        </p:blipFill>
        <p:spPr>
          <a:xfrm>
            <a:off x="495373" y="4233936"/>
            <a:ext cx="3876675" cy="1381125"/>
          </a:xfrm>
          <a:prstGeom prst="rect">
            <a:avLst/>
          </a:prstGeom>
          <a:noFill/>
          <a:ln>
            <a:noFill/>
          </a:ln>
        </p:spPr>
      </p:pic>
      <p:pic>
        <p:nvPicPr>
          <p:cNvPr id="403" name="Google Shape;403;p47"/>
          <p:cNvPicPr preferRelativeResize="0"/>
          <p:nvPr/>
        </p:nvPicPr>
        <p:blipFill rotWithShape="1">
          <a:blip r:embed="rId5">
            <a:alphaModFix/>
          </a:blip>
          <a:srcRect/>
          <a:stretch/>
        </p:blipFill>
        <p:spPr>
          <a:xfrm>
            <a:off x="4759570" y="4230419"/>
            <a:ext cx="3962400" cy="1333500"/>
          </a:xfrm>
          <a:prstGeom prst="rect">
            <a:avLst/>
          </a:prstGeom>
          <a:noFill/>
          <a:ln>
            <a:noFill/>
          </a:ln>
        </p:spPr>
      </p:pic>
      <p:pic>
        <p:nvPicPr>
          <p:cNvPr id="404" name="Google Shape;404;p47"/>
          <p:cNvPicPr preferRelativeResize="0"/>
          <p:nvPr/>
        </p:nvPicPr>
        <p:blipFill rotWithShape="1">
          <a:blip r:embed="rId6">
            <a:alphaModFix/>
          </a:blip>
          <a:srcRect/>
          <a:stretch/>
        </p:blipFill>
        <p:spPr>
          <a:xfrm>
            <a:off x="5181600" y="1221252"/>
            <a:ext cx="2838450" cy="3019425"/>
          </a:xfrm>
          <a:prstGeom prst="rect">
            <a:avLst/>
          </a:prstGeom>
          <a:noFill/>
          <a:ln>
            <a:noFill/>
          </a:ln>
        </p:spPr>
      </p:pic>
      <p:pic>
        <p:nvPicPr>
          <p:cNvPr id="405" name="Google Shape;405;p47"/>
          <p:cNvPicPr preferRelativeResize="0"/>
          <p:nvPr/>
        </p:nvPicPr>
        <p:blipFill rotWithShape="1">
          <a:blip r:embed="rId7">
            <a:alphaModFix/>
          </a:blip>
          <a:srcRect/>
          <a:stretch/>
        </p:blipFill>
        <p:spPr>
          <a:xfrm>
            <a:off x="4573687" y="4924498"/>
            <a:ext cx="2253835" cy="457240"/>
          </a:xfrm>
          <a:prstGeom prst="rect">
            <a:avLst/>
          </a:prstGeom>
          <a:noFill/>
          <a:ln>
            <a:noFill/>
          </a:ln>
        </p:spPr>
      </p:pic>
      <p:pic>
        <p:nvPicPr>
          <p:cNvPr id="406" name="Google Shape;406;p47"/>
          <p:cNvPicPr preferRelativeResize="0"/>
          <p:nvPr/>
        </p:nvPicPr>
        <p:blipFill rotWithShape="1">
          <a:blip r:embed="rId7">
            <a:alphaModFix/>
          </a:blip>
          <a:srcRect/>
          <a:stretch/>
        </p:blipFill>
        <p:spPr>
          <a:xfrm rot="-460557">
            <a:off x="6418948" y="2518075"/>
            <a:ext cx="1272745" cy="406894"/>
          </a:xfrm>
          <a:prstGeom prst="rect">
            <a:avLst/>
          </a:prstGeom>
          <a:noFill/>
          <a:ln>
            <a:noFill/>
          </a:ln>
        </p:spPr>
      </p:pic>
      <p:pic>
        <p:nvPicPr>
          <p:cNvPr id="407" name="Google Shape;407;p47"/>
          <p:cNvPicPr preferRelativeResize="0"/>
          <p:nvPr/>
        </p:nvPicPr>
        <p:blipFill rotWithShape="1">
          <a:blip r:embed="rId7">
            <a:alphaModFix/>
          </a:blip>
          <a:srcRect/>
          <a:stretch/>
        </p:blipFill>
        <p:spPr>
          <a:xfrm rot="215230">
            <a:off x="1591417" y="2738217"/>
            <a:ext cx="1419785" cy="324437"/>
          </a:xfrm>
          <a:prstGeom prst="rect">
            <a:avLst/>
          </a:prstGeom>
          <a:noFill/>
          <a:ln>
            <a:noFill/>
          </a:ln>
        </p:spPr>
      </p:pic>
      <p:pic>
        <p:nvPicPr>
          <p:cNvPr id="408" name="Google Shape;408;p47"/>
          <p:cNvPicPr preferRelativeResize="0"/>
          <p:nvPr/>
        </p:nvPicPr>
        <p:blipFill rotWithShape="1">
          <a:blip r:embed="rId7">
            <a:alphaModFix/>
          </a:blip>
          <a:srcRect/>
          <a:stretch/>
        </p:blipFill>
        <p:spPr>
          <a:xfrm>
            <a:off x="4557931" y="4103941"/>
            <a:ext cx="2489983" cy="451637"/>
          </a:xfrm>
          <a:prstGeom prst="rect">
            <a:avLst/>
          </a:prstGeom>
          <a:noFill/>
          <a:ln>
            <a:noFill/>
          </a:ln>
        </p:spPr>
      </p:pic>
      <p:pic>
        <p:nvPicPr>
          <p:cNvPr id="409" name="Google Shape;409;p47"/>
          <p:cNvPicPr preferRelativeResize="0"/>
          <p:nvPr/>
        </p:nvPicPr>
        <p:blipFill rotWithShape="1">
          <a:blip r:embed="rId7">
            <a:alphaModFix/>
          </a:blip>
          <a:srcRect/>
          <a:stretch/>
        </p:blipFill>
        <p:spPr>
          <a:xfrm>
            <a:off x="355941" y="4084418"/>
            <a:ext cx="2453435" cy="497733"/>
          </a:xfrm>
          <a:prstGeom prst="rect">
            <a:avLst/>
          </a:prstGeom>
          <a:noFill/>
          <a:ln>
            <a:noFill/>
          </a:ln>
        </p:spPr>
      </p:pic>
      <p:pic>
        <p:nvPicPr>
          <p:cNvPr id="410" name="Google Shape;410;p47"/>
          <p:cNvPicPr preferRelativeResize="0"/>
          <p:nvPr/>
        </p:nvPicPr>
        <p:blipFill rotWithShape="1">
          <a:blip r:embed="rId7">
            <a:alphaModFix/>
          </a:blip>
          <a:srcRect/>
          <a:stretch/>
        </p:blipFill>
        <p:spPr>
          <a:xfrm>
            <a:off x="309490" y="4924498"/>
            <a:ext cx="2253835" cy="457240"/>
          </a:xfrm>
          <a:prstGeom prst="rect">
            <a:avLst/>
          </a:prstGeom>
          <a:noFill/>
          <a:ln>
            <a:noFill/>
          </a:ln>
        </p:spPr>
      </p:pic>
      <p:sp>
        <p:nvSpPr>
          <p:cNvPr id="411" name="Google Shape;411;p47"/>
          <p:cNvSpPr txBox="1"/>
          <p:nvPr/>
        </p:nvSpPr>
        <p:spPr>
          <a:xfrm>
            <a:off x="2768770" y="305358"/>
            <a:ext cx="3633861" cy="856126"/>
          </a:xfrm>
          <a:prstGeom prst="rect">
            <a:avLst/>
          </a:prstGeom>
          <a:noFill/>
          <a:ln>
            <a:noFill/>
          </a:ln>
        </p:spPr>
        <p:txBody>
          <a:bodyPr spcFirstLastPara="1" wrap="square" lIns="91425" tIns="45700" rIns="91425" bIns="45700" anchor="t" anchorCtr="0">
            <a:noAutofit/>
          </a:bodyPr>
          <a:lstStyle/>
          <a:p>
            <a:pPr marL="0" marR="0" lvl="0" indent="0" algn="ctr" rtl="0">
              <a:lnSpc>
                <a:spcPct val="100000"/>
              </a:lnSpc>
              <a:spcBef>
                <a:spcPts val="0"/>
              </a:spcBef>
              <a:spcAft>
                <a:spcPts val="0"/>
              </a:spcAft>
              <a:buNone/>
            </a:pPr>
            <a:r>
              <a:rPr lang="en-US" sz="4400" b="0" i="0" u="none" strike="noStrike" cap="none">
                <a:solidFill>
                  <a:schemeClr val="accent6"/>
                </a:solidFill>
                <a:latin typeface="Calibri"/>
                <a:ea typeface="Calibri"/>
                <a:cs typeface="Calibri"/>
                <a:sym typeface="Calibri"/>
              </a:rPr>
              <a:t>CANNED</a:t>
            </a:r>
            <a:endParaRPr sz="4400" b="0" i="0" u="none" strike="noStrike" cap="none">
              <a:solidFill>
                <a:schemeClr val="accent6"/>
              </a:solidFill>
              <a:latin typeface="Calibri"/>
              <a:ea typeface="Calibri"/>
              <a:cs typeface="Calibri"/>
              <a:sym typeface="Calibri"/>
            </a:endParaRPr>
          </a:p>
        </p:txBody>
      </p:sp>
    </p:spTree>
  </p:cSld>
  <p:clrMapOvr>
    <a:masterClrMapping/>
  </p:clrMapOvr>
  <p:timing>
    <p:tnLst>
      <p:par>
        <p:cT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Shape 310"/>
        <p:cNvGrpSpPr/>
        <p:nvPr/>
      </p:nvGrpSpPr>
      <p:grpSpPr>
        <a:xfrm>
          <a:off x="0" y="0"/>
          <a:ext cx="0" cy="0"/>
          <a:chOff x="0" y="0"/>
          <a:chExt cx="0" cy="0"/>
        </a:xfrm>
      </p:grpSpPr>
      <p:sp>
        <p:nvSpPr>
          <p:cNvPr id="311" name="Google Shape;311;g736eaee15e_0_5"/>
          <p:cNvSpPr txBox="1">
            <a:spLocks noGrp="1"/>
          </p:cNvSpPr>
          <p:nvPr>
            <p:ph type="title"/>
          </p:nvPr>
        </p:nvSpPr>
        <p:spPr>
          <a:xfrm>
            <a:off x="628650" y="365126"/>
            <a:ext cx="7886700" cy="1325700"/>
          </a:xfrm>
          <a:prstGeom prst="rect">
            <a:avLst/>
          </a:prstGeom>
          <a:noFill/>
          <a:ln>
            <a:noFill/>
          </a:ln>
        </p:spPr>
        <p:txBody>
          <a:bodyPr spcFirstLastPara="1" wrap="square" lIns="91425" tIns="45700" rIns="91425" bIns="45700" anchor="ctr" anchorCtr="0">
            <a:noAutofit/>
          </a:bodyPr>
          <a:lstStyle/>
          <a:p>
            <a:pPr marL="0" lvl="0" indent="0" algn="ctr" rtl="0">
              <a:lnSpc>
                <a:spcPct val="90000"/>
              </a:lnSpc>
              <a:spcBef>
                <a:spcPts val="0"/>
              </a:spcBef>
              <a:spcAft>
                <a:spcPts val="0"/>
              </a:spcAft>
              <a:buSzPts val="1800"/>
              <a:buNone/>
            </a:pPr>
            <a:r>
              <a:rPr lang="en-US" dirty="0" smtClean="0">
                <a:solidFill>
                  <a:schemeClr val="accent6"/>
                </a:solidFill>
              </a:rPr>
              <a:t>DRIED FRUIT</a:t>
            </a:r>
            <a:endParaRPr dirty="0">
              <a:solidFill>
                <a:schemeClr val="accent6"/>
              </a:solidFill>
            </a:endParaRPr>
          </a:p>
        </p:txBody>
      </p:sp>
      <p:pic>
        <p:nvPicPr>
          <p:cNvPr id="312" name="Google Shape;312;g736eaee15e_0_5"/>
          <p:cNvPicPr preferRelativeResize="0"/>
          <p:nvPr/>
        </p:nvPicPr>
        <p:blipFill rotWithShape="1">
          <a:blip r:embed="rId3">
            <a:alphaModFix/>
          </a:blip>
          <a:srcRect/>
          <a:stretch/>
        </p:blipFill>
        <p:spPr>
          <a:xfrm>
            <a:off x="781387" y="2108507"/>
            <a:ext cx="2209800" cy="2857500"/>
          </a:xfrm>
          <a:prstGeom prst="rect">
            <a:avLst/>
          </a:prstGeom>
          <a:noFill/>
          <a:ln>
            <a:noFill/>
          </a:ln>
        </p:spPr>
      </p:pic>
      <p:sp>
        <p:nvSpPr>
          <p:cNvPr id="313" name="Google Shape;313;g736eaee15e_0_5"/>
          <p:cNvSpPr/>
          <p:nvPr/>
        </p:nvSpPr>
        <p:spPr>
          <a:xfrm>
            <a:off x="1214725" y="3797050"/>
            <a:ext cx="1343100" cy="485700"/>
          </a:xfrm>
          <a:prstGeom prst="ellipse">
            <a:avLst/>
          </a:prstGeom>
          <a:noFill/>
          <a:ln w="76200" cap="flat" cmpd="sng">
            <a:solidFill>
              <a:srgbClr val="FF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a:ln w="57150">
                <a:solidFill>
                  <a:schemeClr val="tx1"/>
                </a:solidFill>
              </a:ln>
              <a:solidFill>
                <a:schemeClr val="lt1"/>
              </a:solidFill>
              <a:latin typeface="Arial"/>
              <a:ea typeface="Arial"/>
              <a:cs typeface="Arial"/>
              <a:sym typeface="Arial"/>
            </a:endParaRPr>
          </a:p>
        </p:txBody>
      </p:sp>
      <p:pic>
        <p:nvPicPr>
          <p:cNvPr id="314" name="Google Shape;314;g736eaee15e_0_5"/>
          <p:cNvPicPr preferRelativeResize="0"/>
          <p:nvPr/>
        </p:nvPicPr>
        <p:blipFill rotWithShape="1">
          <a:blip r:embed="rId4">
            <a:alphaModFix/>
          </a:blip>
          <a:srcRect/>
          <a:stretch/>
        </p:blipFill>
        <p:spPr>
          <a:xfrm>
            <a:off x="4987124" y="2079070"/>
            <a:ext cx="2916373" cy="2916373"/>
          </a:xfrm>
          <a:prstGeom prst="rect">
            <a:avLst/>
          </a:prstGeom>
          <a:noFill/>
          <a:ln>
            <a:noFill/>
          </a:ln>
        </p:spPr>
      </p:pic>
      <p:sp>
        <p:nvSpPr>
          <p:cNvPr id="315" name="Google Shape;315;g736eaee15e_0_5"/>
          <p:cNvSpPr txBox="1"/>
          <p:nvPr/>
        </p:nvSpPr>
        <p:spPr>
          <a:xfrm>
            <a:off x="693615" y="5118563"/>
            <a:ext cx="2385300" cy="646200"/>
          </a:xfrm>
          <a:prstGeom prst="rect">
            <a:avLst/>
          </a:prstGeom>
          <a:noFill/>
          <a:ln>
            <a:noFill/>
          </a:ln>
        </p:spPr>
        <p:txBody>
          <a:bodyPr spcFirstLastPara="1" wrap="square" lIns="91425" tIns="45700" rIns="91425" bIns="45700" anchor="t" anchorCtr="0">
            <a:noAutofit/>
          </a:bodyPr>
          <a:lstStyle/>
          <a:p>
            <a:pPr marL="0" marR="0" lvl="0" indent="0" algn="ctr" rtl="0">
              <a:spcBef>
                <a:spcPts val="0"/>
              </a:spcBef>
              <a:spcAft>
                <a:spcPts val="0"/>
              </a:spcAft>
              <a:buNone/>
            </a:pPr>
            <a:r>
              <a:rPr lang="en-US" sz="1800" b="1" dirty="0">
                <a:solidFill>
                  <a:srgbClr val="ED7D31"/>
                </a:solidFill>
                <a:latin typeface="Arial"/>
                <a:ea typeface="Arial"/>
                <a:cs typeface="Arial"/>
                <a:sym typeface="Arial"/>
              </a:rPr>
              <a:t>27 g of sugar per serving (40 g)</a:t>
            </a:r>
            <a:endParaRPr sz="1800" b="1" dirty="0">
              <a:solidFill>
                <a:srgbClr val="ED7D31"/>
              </a:solidFill>
              <a:latin typeface="Arial"/>
              <a:ea typeface="Arial"/>
              <a:cs typeface="Arial"/>
              <a:sym typeface="Arial"/>
            </a:endParaRPr>
          </a:p>
        </p:txBody>
      </p:sp>
      <p:sp>
        <p:nvSpPr>
          <p:cNvPr id="316" name="Google Shape;316;g736eaee15e_0_5"/>
          <p:cNvSpPr txBox="1"/>
          <p:nvPr/>
        </p:nvSpPr>
        <p:spPr>
          <a:xfrm>
            <a:off x="5228070" y="5118564"/>
            <a:ext cx="2434500" cy="646200"/>
          </a:xfrm>
          <a:prstGeom prst="rect">
            <a:avLst/>
          </a:prstGeom>
          <a:noFill/>
          <a:ln>
            <a:noFill/>
          </a:ln>
        </p:spPr>
        <p:txBody>
          <a:bodyPr spcFirstLastPara="1" wrap="square" lIns="91425" tIns="45700" rIns="91425" bIns="45700" anchor="t" anchorCtr="0">
            <a:noAutofit/>
          </a:bodyPr>
          <a:lstStyle/>
          <a:p>
            <a:pPr marL="0" marR="0" lvl="0" indent="0" algn="ctr" rtl="0">
              <a:spcBef>
                <a:spcPts val="0"/>
              </a:spcBef>
              <a:spcAft>
                <a:spcPts val="0"/>
              </a:spcAft>
              <a:buNone/>
            </a:pPr>
            <a:r>
              <a:rPr lang="en-US" sz="1800" b="1" dirty="0">
                <a:solidFill>
                  <a:srgbClr val="ED7D31"/>
                </a:solidFill>
                <a:latin typeface="Arial"/>
                <a:ea typeface="Arial"/>
                <a:cs typeface="Arial"/>
                <a:sym typeface="Arial"/>
              </a:rPr>
              <a:t>13 g of sugar per serving (40 g)</a:t>
            </a:r>
            <a:endParaRPr sz="1800" b="1" dirty="0">
              <a:solidFill>
                <a:srgbClr val="ED7D31"/>
              </a:solidFill>
              <a:latin typeface="Arial"/>
              <a:ea typeface="Arial"/>
              <a:cs typeface="Arial"/>
              <a:sym typeface="Arial"/>
            </a:endParaRPr>
          </a:p>
        </p:txBody>
      </p:sp>
      <p:sp>
        <p:nvSpPr>
          <p:cNvPr id="317" name="Google Shape;317;g736eaee15e_0_5"/>
          <p:cNvSpPr/>
          <p:nvPr/>
        </p:nvSpPr>
        <p:spPr>
          <a:xfrm>
            <a:off x="5728771" y="3727180"/>
            <a:ext cx="1454180" cy="664781"/>
          </a:xfrm>
          <a:prstGeom prst="ellipse">
            <a:avLst/>
          </a:prstGeom>
          <a:noFill/>
          <a:ln w="57150" cap="flat" cmpd="sng">
            <a:solidFill>
              <a:srgbClr val="FF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a:solidFill>
                <a:schemeClr val="lt1"/>
              </a:solidFill>
              <a:latin typeface="Arial"/>
              <a:ea typeface="Arial"/>
              <a:cs typeface="Arial"/>
              <a:sym typeface="Arial"/>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315"/>
                                        </p:tgtEl>
                                        <p:attrNameLst>
                                          <p:attrName>style.visibility</p:attrName>
                                        </p:attrNameLst>
                                      </p:cBhvr>
                                      <p:to>
                                        <p:strVal val="visible"/>
                                      </p:to>
                                    </p:set>
                                    <p:animEffect transition="in" filter="fade">
                                      <p:cBhvr>
                                        <p:cTn id="7" dur="500"/>
                                        <p:tgtEl>
                                          <p:spTgt spid="315"/>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grpId="0" nodeType="clickEffect">
                                  <p:stCondLst>
                                    <p:cond delay="0"/>
                                  </p:stCondLst>
                                  <p:childTnLst>
                                    <p:set>
                                      <p:cBhvr>
                                        <p:cTn id="11" dur="1" fill="hold">
                                          <p:stCondLst>
                                            <p:cond delay="0"/>
                                          </p:stCondLst>
                                        </p:cTn>
                                        <p:tgtEl>
                                          <p:spTgt spid="316"/>
                                        </p:tgtEl>
                                        <p:attrNameLst>
                                          <p:attrName>style.visibility</p:attrName>
                                        </p:attrNameLst>
                                      </p:cBhvr>
                                      <p:to>
                                        <p:strVal val="visible"/>
                                      </p:to>
                                    </p:set>
                                    <p:animEffect transition="in" filter="fade">
                                      <p:cBhvr>
                                        <p:cTn id="12" dur="500"/>
                                        <p:tgtEl>
                                          <p:spTgt spid="31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15" grpId="0"/>
      <p:bldP spid="316" grpId="0"/>
    </p:bld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Shape 416"/>
        <p:cNvGrpSpPr/>
        <p:nvPr/>
      </p:nvGrpSpPr>
      <p:grpSpPr>
        <a:xfrm>
          <a:off x="0" y="0"/>
          <a:ext cx="0" cy="0"/>
          <a:chOff x="0" y="0"/>
          <a:chExt cx="0" cy="0"/>
        </a:xfrm>
      </p:grpSpPr>
      <p:sp>
        <p:nvSpPr>
          <p:cNvPr id="417" name="Google Shape;417;g82b24554b6_0_0"/>
          <p:cNvSpPr txBox="1"/>
          <p:nvPr/>
        </p:nvSpPr>
        <p:spPr>
          <a:xfrm>
            <a:off x="553475" y="343150"/>
            <a:ext cx="6522000" cy="9825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US" sz="2400" b="1" dirty="0">
                <a:solidFill>
                  <a:schemeClr val="accent6"/>
                </a:solidFill>
                <a:latin typeface="Calibri"/>
                <a:ea typeface="Calibri"/>
                <a:cs typeface="Calibri"/>
                <a:sym typeface="Calibri"/>
              </a:rPr>
              <a:t>Healthy Fruit &amp; Veggie Snacks on a Budget</a:t>
            </a:r>
            <a:endParaRPr sz="2400" b="1" dirty="0">
              <a:solidFill>
                <a:schemeClr val="accent6"/>
              </a:solidFill>
              <a:latin typeface="Calibri"/>
              <a:ea typeface="Calibri"/>
              <a:cs typeface="Calibri"/>
              <a:sym typeface="Calibri"/>
            </a:endParaRPr>
          </a:p>
          <a:p>
            <a:pPr marL="0" lvl="0" indent="0" algn="l" rtl="0">
              <a:spcBef>
                <a:spcPts val="0"/>
              </a:spcBef>
              <a:spcAft>
                <a:spcPts val="0"/>
              </a:spcAft>
              <a:buNone/>
            </a:pPr>
            <a:endParaRPr dirty="0">
              <a:latin typeface="Calibri"/>
              <a:ea typeface="Calibri"/>
              <a:cs typeface="Calibri"/>
              <a:sym typeface="Calibri"/>
            </a:endParaRPr>
          </a:p>
          <a:p>
            <a:pPr marL="0" lvl="0" indent="0" algn="l" rtl="0">
              <a:lnSpc>
                <a:spcPct val="115000"/>
              </a:lnSpc>
              <a:spcBef>
                <a:spcPts val="1200"/>
              </a:spcBef>
              <a:spcAft>
                <a:spcPts val="0"/>
              </a:spcAft>
              <a:buNone/>
            </a:pPr>
            <a:r>
              <a:rPr lang="en-US" sz="1600" b="1" i="1" dirty="0" smtClean="0">
                <a:latin typeface="Calibri"/>
                <a:ea typeface="Calibri"/>
                <a:cs typeface="Calibri"/>
                <a:sym typeface="Calibri"/>
              </a:rPr>
              <a:t>Fresh </a:t>
            </a:r>
            <a:r>
              <a:rPr lang="en-US" sz="1600" b="1" i="1" dirty="0">
                <a:latin typeface="Calibri"/>
                <a:ea typeface="Calibri"/>
                <a:cs typeface="Calibri"/>
                <a:sym typeface="Calibri"/>
              </a:rPr>
              <a:t>produce-</a:t>
            </a:r>
            <a:endParaRPr sz="1600" b="1" i="1" dirty="0">
              <a:latin typeface="Calibri"/>
              <a:ea typeface="Calibri"/>
              <a:cs typeface="Calibri"/>
              <a:sym typeface="Calibri"/>
            </a:endParaRPr>
          </a:p>
          <a:p>
            <a:pPr marL="457200" lvl="0" indent="-317500" algn="l" rtl="0">
              <a:lnSpc>
                <a:spcPct val="115000"/>
              </a:lnSpc>
              <a:spcBef>
                <a:spcPts val="1200"/>
              </a:spcBef>
              <a:spcAft>
                <a:spcPts val="0"/>
              </a:spcAft>
              <a:buSzPts val="1400"/>
              <a:buFont typeface="Calibri"/>
              <a:buChar char="●"/>
            </a:pPr>
            <a:r>
              <a:rPr lang="en-US" sz="1600" dirty="0">
                <a:latin typeface="Calibri"/>
                <a:ea typeface="Calibri"/>
                <a:cs typeface="Calibri"/>
                <a:sym typeface="Calibri"/>
              </a:rPr>
              <a:t>Bananas</a:t>
            </a:r>
            <a:endParaRPr sz="1600" dirty="0">
              <a:latin typeface="Calibri"/>
              <a:ea typeface="Calibri"/>
              <a:cs typeface="Calibri"/>
              <a:sym typeface="Calibri"/>
            </a:endParaRPr>
          </a:p>
          <a:p>
            <a:pPr marL="457200" lvl="0" indent="-330200" algn="l" rtl="0">
              <a:lnSpc>
                <a:spcPct val="115000"/>
              </a:lnSpc>
              <a:spcBef>
                <a:spcPts val="0"/>
              </a:spcBef>
              <a:spcAft>
                <a:spcPts val="0"/>
              </a:spcAft>
              <a:buSzPts val="1600"/>
              <a:buFont typeface="Calibri"/>
              <a:buChar char="●"/>
            </a:pPr>
            <a:r>
              <a:rPr lang="en-US" sz="1600" dirty="0">
                <a:latin typeface="Calibri"/>
                <a:ea typeface="Calibri"/>
                <a:cs typeface="Calibri"/>
                <a:sym typeface="Calibri"/>
              </a:rPr>
              <a:t>Oranges</a:t>
            </a:r>
            <a:endParaRPr sz="1600" dirty="0">
              <a:latin typeface="Calibri"/>
              <a:ea typeface="Calibri"/>
              <a:cs typeface="Calibri"/>
              <a:sym typeface="Calibri"/>
            </a:endParaRPr>
          </a:p>
          <a:p>
            <a:pPr marL="457200" lvl="0" indent="-330200" algn="l" rtl="0">
              <a:lnSpc>
                <a:spcPct val="115000"/>
              </a:lnSpc>
              <a:spcBef>
                <a:spcPts val="0"/>
              </a:spcBef>
              <a:spcAft>
                <a:spcPts val="0"/>
              </a:spcAft>
              <a:buSzPts val="1600"/>
              <a:buFont typeface="Calibri"/>
              <a:buChar char="●"/>
            </a:pPr>
            <a:r>
              <a:rPr lang="en-US" sz="1600" dirty="0">
                <a:latin typeface="Calibri"/>
                <a:ea typeface="Calibri"/>
                <a:cs typeface="Calibri"/>
                <a:sym typeface="Calibri"/>
              </a:rPr>
              <a:t>Carrots</a:t>
            </a:r>
            <a:endParaRPr sz="1600" dirty="0">
              <a:latin typeface="Calibri"/>
              <a:ea typeface="Calibri"/>
              <a:cs typeface="Calibri"/>
              <a:sym typeface="Calibri"/>
            </a:endParaRPr>
          </a:p>
          <a:p>
            <a:pPr marL="457200" lvl="0" indent="-330200" algn="l" rtl="0">
              <a:lnSpc>
                <a:spcPct val="115000"/>
              </a:lnSpc>
              <a:spcBef>
                <a:spcPts val="0"/>
              </a:spcBef>
              <a:spcAft>
                <a:spcPts val="0"/>
              </a:spcAft>
              <a:buSzPts val="1600"/>
              <a:buFont typeface="Calibri"/>
              <a:buChar char="●"/>
            </a:pPr>
            <a:r>
              <a:rPr lang="en-US" sz="1600" dirty="0">
                <a:latin typeface="Calibri"/>
                <a:ea typeface="Calibri"/>
                <a:cs typeface="Calibri"/>
                <a:sym typeface="Calibri"/>
              </a:rPr>
              <a:t>Cucumbers</a:t>
            </a:r>
            <a:endParaRPr sz="1600" dirty="0">
              <a:latin typeface="Calibri"/>
              <a:ea typeface="Calibri"/>
              <a:cs typeface="Calibri"/>
              <a:sym typeface="Calibri"/>
            </a:endParaRPr>
          </a:p>
          <a:p>
            <a:pPr marL="457200" lvl="0" indent="-330200" algn="l" rtl="0">
              <a:lnSpc>
                <a:spcPct val="115000"/>
              </a:lnSpc>
              <a:spcBef>
                <a:spcPts val="0"/>
              </a:spcBef>
              <a:spcAft>
                <a:spcPts val="0"/>
              </a:spcAft>
              <a:buSzPts val="1600"/>
              <a:buFont typeface="Calibri"/>
              <a:buChar char="●"/>
            </a:pPr>
            <a:r>
              <a:rPr lang="en-US" sz="1600" dirty="0">
                <a:latin typeface="Calibri"/>
                <a:ea typeface="Calibri"/>
                <a:cs typeface="Calibri"/>
                <a:sym typeface="Calibri"/>
              </a:rPr>
              <a:t>Apples</a:t>
            </a:r>
            <a:endParaRPr sz="1600" dirty="0">
              <a:latin typeface="Calibri"/>
              <a:ea typeface="Calibri"/>
              <a:cs typeface="Calibri"/>
              <a:sym typeface="Calibri"/>
            </a:endParaRPr>
          </a:p>
          <a:p>
            <a:pPr marL="457200" lvl="0" indent="-330200" algn="l" rtl="0">
              <a:lnSpc>
                <a:spcPct val="115000"/>
              </a:lnSpc>
              <a:spcBef>
                <a:spcPts val="0"/>
              </a:spcBef>
              <a:spcAft>
                <a:spcPts val="0"/>
              </a:spcAft>
              <a:buSzPts val="1600"/>
              <a:buFont typeface="Calibri"/>
              <a:buChar char="●"/>
            </a:pPr>
            <a:r>
              <a:rPr lang="en-US" sz="1600" dirty="0">
                <a:latin typeface="Calibri"/>
                <a:ea typeface="Calibri"/>
                <a:cs typeface="Calibri"/>
                <a:sym typeface="Calibri"/>
              </a:rPr>
              <a:t>Broccoli</a:t>
            </a:r>
            <a:endParaRPr sz="1600" dirty="0">
              <a:latin typeface="Calibri"/>
              <a:ea typeface="Calibri"/>
              <a:cs typeface="Calibri"/>
              <a:sym typeface="Calibri"/>
            </a:endParaRPr>
          </a:p>
          <a:p>
            <a:pPr marL="457200" lvl="0" indent="-330200" algn="l" rtl="0">
              <a:lnSpc>
                <a:spcPct val="115000"/>
              </a:lnSpc>
              <a:spcBef>
                <a:spcPts val="0"/>
              </a:spcBef>
              <a:spcAft>
                <a:spcPts val="0"/>
              </a:spcAft>
              <a:buSzPts val="1600"/>
              <a:buFont typeface="Calibri"/>
              <a:buChar char="●"/>
            </a:pPr>
            <a:r>
              <a:rPr lang="en-US" sz="1600" dirty="0">
                <a:latin typeface="Calibri"/>
                <a:ea typeface="Calibri"/>
                <a:cs typeface="Calibri"/>
                <a:sym typeface="Calibri"/>
              </a:rPr>
              <a:t>Sweet potatoes</a:t>
            </a:r>
            <a:endParaRPr sz="1600" dirty="0">
              <a:latin typeface="Calibri"/>
              <a:ea typeface="Calibri"/>
              <a:cs typeface="Calibri"/>
              <a:sym typeface="Calibri"/>
            </a:endParaRPr>
          </a:p>
          <a:p>
            <a:pPr marL="457200" lvl="0" indent="-330200" algn="l" rtl="0">
              <a:lnSpc>
                <a:spcPct val="115000"/>
              </a:lnSpc>
              <a:spcBef>
                <a:spcPts val="0"/>
              </a:spcBef>
              <a:spcAft>
                <a:spcPts val="0"/>
              </a:spcAft>
              <a:buSzPts val="1600"/>
              <a:buFont typeface="Calibri"/>
              <a:buChar char="●"/>
            </a:pPr>
            <a:r>
              <a:rPr lang="en-US" sz="1600" dirty="0">
                <a:latin typeface="Calibri"/>
                <a:ea typeface="Calibri"/>
                <a:cs typeface="Calibri"/>
                <a:sym typeface="Calibri"/>
              </a:rPr>
              <a:t>Pineapple</a:t>
            </a:r>
            <a:endParaRPr sz="1600" dirty="0">
              <a:latin typeface="Calibri"/>
              <a:ea typeface="Calibri"/>
              <a:cs typeface="Calibri"/>
              <a:sym typeface="Calibri"/>
            </a:endParaRPr>
          </a:p>
          <a:p>
            <a:pPr marL="457200" lvl="0" indent="-330200" algn="l" rtl="0">
              <a:lnSpc>
                <a:spcPct val="115000"/>
              </a:lnSpc>
              <a:spcBef>
                <a:spcPts val="0"/>
              </a:spcBef>
              <a:spcAft>
                <a:spcPts val="0"/>
              </a:spcAft>
              <a:buSzPts val="1600"/>
              <a:buFont typeface="Calibri"/>
              <a:buChar char="●"/>
            </a:pPr>
            <a:r>
              <a:rPr lang="en-US" sz="1600" dirty="0">
                <a:latin typeface="Calibri"/>
                <a:ea typeface="Calibri"/>
                <a:cs typeface="Calibri"/>
                <a:sym typeface="Calibri"/>
              </a:rPr>
              <a:t>Zucchini</a:t>
            </a:r>
            <a:endParaRPr sz="1600" dirty="0">
              <a:latin typeface="Calibri"/>
              <a:ea typeface="Calibri"/>
              <a:cs typeface="Calibri"/>
              <a:sym typeface="Calibri"/>
            </a:endParaRPr>
          </a:p>
          <a:p>
            <a:pPr marL="457200" lvl="0" indent="-330200" algn="l" rtl="0">
              <a:lnSpc>
                <a:spcPct val="115000"/>
              </a:lnSpc>
              <a:spcBef>
                <a:spcPts val="0"/>
              </a:spcBef>
              <a:spcAft>
                <a:spcPts val="0"/>
              </a:spcAft>
              <a:buSzPts val="1600"/>
              <a:buFont typeface="Calibri"/>
              <a:buChar char="●"/>
            </a:pPr>
            <a:r>
              <a:rPr lang="en-US" sz="1600" dirty="0">
                <a:latin typeface="Calibri"/>
                <a:ea typeface="Calibri"/>
                <a:cs typeface="Calibri"/>
                <a:sym typeface="Calibri"/>
              </a:rPr>
              <a:t>Cantaloupe</a:t>
            </a:r>
            <a:endParaRPr sz="1600" dirty="0">
              <a:latin typeface="Calibri"/>
              <a:ea typeface="Calibri"/>
              <a:cs typeface="Calibri"/>
              <a:sym typeface="Calibri"/>
            </a:endParaRPr>
          </a:p>
          <a:p>
            <a:pPr marL="0" lvl="0" indent="0" algn="l" rtl="0">
              <a:lnSpc>
                <a:spcPct val="115000"/>
              </a:lnSpc>
              <a:spcBef>
                <a:spcPts val="1200"/>
              </a:spcBef>
              <a:spcAft>
                <a:spcPts val="0"/>
              </a:spcAft>
              <a:buNone/>
            </a:pPr>
            <a:endParaRPr sz="1600" dirty="0">
              <a:latin typeface="Calibri"/>
              <a:ea typeface="Calibri"/>
              <a:cs typeface="Calibri"/>
              <a:sym typeface="Calibri"/>
            </a:endParaRPr>
          </a:p>
          <a:p>
            <a:pPr marL="0" lvl="0" indent="0" algn="l" rtl="0">
              <a:spcBef>
                <a:spcPts val="1200"/>
              </a:spcBef>
              <a:spcAft>
                <a:spcPts val="0"/>
              </a:spcAft>
              <a:buNone/>
            </a:pPr>
            <a:endParaRPr dirty="0">
              <a:latin typeface="Calibri"/>
              <a:ea typeface="Calibri"/>
              <a:cs typeface="Calibri"/>
              <a:sym typeface="Calibri"/>
            </a:endParaRPr>
          </a:p>
        </p:txBody>
      </p:sp>
      <p:pic>
        <p:nvPicPr>
          <p:cNvPr id="418" name="Google Shape;418;g82b24554b6_0_0" descr="Peanut Butter Fruit Dip"/>
          <p:cNvPicPr preferRelativeResize="0"/>
          <p:nvPr/>
        </p:nvPicPr>
        <p:blipFill>
          <a:blip r:embed="rId3" cstate="screen">
            <a:alphaModFix/>
            <a:extLst>
              <a:ext uri="{28A0092B-C50C-407E-A947-70E740481C1C}">
                <a14:useLocalDpi xmlns:a14="http://schemas.microsoft.com/office/drawing/2010/main"/>
              </a:ext>
            </a:extLst>
          </a:blip>
          <a:stretch>
            <a:fillRect/>
          </a:stretch>
        </p:blipFill>
        <p:spPr>
          <a:xfrm>
            <a:off x="778450" y="4546225"/>
            <a:ext cx="3212424" cy="2062774"/>
          </a:xfrm>
          <a:prstGeom prst="rect">
            <a:avLst/>
          </a:prstGeom>
          <a:noFill/>
          <a:ln>
            <a:noFill/>
          </a:ln>
        </p:spPr>
      </p:pic>
      <p:sp>
        <p:nvSpPr>
          <p:cNvPr id="419" name="Google Shape;419;g82b24554b6_0_0"/>
          <p:cNvSpPr txBox="1"/>
          <p:nvPr/>
        </p:nvSpPr>
        <p:spPr>
          <a:xfrm>
            <a:off x="4466217" y="1180988"/>
            <a:ext cx="3994737" cy="3365237"/>
          </a:xfrm>
          <a:prstGeom prst="rect">
            <a:avLst/>
          </a:prstGeom>
          <a:noFill/>
          <a:ln>
            <a:noFill/>
          </a:ln>
        </p:spPr>
        <p:txBody>
          <a:bodyPr spcFirstLastPara="1" wrap="square" lIns="91425" tIns="91425" rIns="91425" bIns="91425" anchor="t" anchorCtr="0">
            <a:noAutofit/>
          </a:bodyPr>
          <a:lstStyle/>
          <a:p>
            <a:pPr marL="0" lvl="0" indent="0" algn="l" rtl="0">
              <a:lnSpc>
                <a:spcPct val="115000"/>
              </a:lnSpc>
              <a:spcBef>
                <a:spcPts val="1200"/>
              </a:spcBef>
              <a:spcAft>
                <a:spcPts val="0"/>
              </a:spcAft>
              <a:buClr>
                <a:schemeClr val="dk1"/>
              </a:buClr>
              <a:buSzPts val="1100"/>
              <a:buFont typeface="Arial"/>
              <a:buNone/>
            </a:pPr>
            <a:r>
              <a:rPr lang="en-US" sz="1600" b="1" i="1" dirty="0" smtClean="0">
                <a:solidFill>
                  <a:schemeClr val="dk1"/>
                </a:solidFill>
                <a:latin typeface="Calibri"/>
                <a:ea typeface="Calibri"/>
                <a:cs typeface="Calibri"/>
                <a:sym typeface="Calibri"/>
              </a:rPr>
              <a:t>Healthy </a:t>
            </a:r>
            <a:r>
              <a:rPr lang="en-US" sz="1600" b="1" i="1" dirty="0">
                <a:solidFill>
                  <a:schemeClr val="dk1"/>
                </a:solidFill>
                <a:latin typeface="Calibri"/>
                <a:ea typeface="Calibri"/>
                <a:cs typeface="Calibri"/>
                <a:sym typeface="Calibri"/>
              </a:rPr>
              <a:t>snack ideas-</a:t>
            </a:r>
            <a:endParaRPr sz="1600" b="1" i="1" dirty="0">
              <a:solidFill>
                <a:schemeClr val="dk1"/>
              </a:solidFill>
              <a:latin typeface="Calibri"/>
              <a:ea typeface="Calibri"/>
              <a:cs typeface="Calibri"/>
              <a:sym typeface="Calibri"/>
            </a:endParaRPr>
          </a:p>
          <a:p>
            <a:pPr marL="457200" lvl="0" indent="-330200" algn="l" rtl="0">
              <a:lnSpc>
                <a:spcPct val="115000"/>
              </a:lnSpc>
              <a:spcBef>
                <a:spcPts val="1200"/>
              </a:spcBef>
              <a:spcAft>
                <a:spcPts val="0"/>
              </a:spcAft>
              <a:buClr>
                <a:schemeClr val="dk1"/>
              </a:buClr>
              <a:buSzPts val="1600"/>
              <a:buFont typeface="Calibri"/>
              <a:buChar char="●"/>
            </a:pPr>
            <a:r>
              <a:rPr lang="en-US" sz="1600" dirty="0">
                <a:solidFill>
                  <a:schemeClr val="dk1"/>
                </a:solidFill>
                <a:latin typeface="Calibri"/>
                <a:ea typeface="Calibri"/>
                <a:cs typeface="Calibri"/>
                <a:sym typeface="Calibri"/>
              </a:rPr>
              <a:t>Canned fruit (100% juice)</a:t>
            </a:r>
            <a:endParaRPr sz="1600" dirty="0">
              <a:solidFill>
                <a:schemeClr val="dk1"/>
              </a:solidFill>
              <a:latin typeface="Calibri"/>
              <a:ea typeface="Calibri"/>
              <a:cs typeface="Calibri"/>
              <a:sym typeface="Calibri"/>
            </a:endParaRPr>
          </a:p>
          <a:p>
            <a:pPr marL="457200" lvl="0" indent="-330200" algn="l" rtl="0">
              <a:lnSpc>
                <a:spcPct val="115000"/>
              </a:lnSpc>
              <a:spcBef>
                <a:spcPts val="0"/>
              </a:spcBef>
              <a:spcAft>
                <a:spcPts val="0"/>
              </a:spcAft>
              <a:buClr>
                <a:schemeClr val="dk1"/>
              </a:buClr>
              <a:buSzPts val="1600"/>
              <a:buFont typeface="Calibri"/>
              <a:buChar char="●"/>
            </a:pPr>
            <a:r>
              <a:rPr lang="en-US" sz="1600" dirty="0">
                <a:solidFill>
                  <a:schemeClr val="dk1"/>
                </a:solidFill>
                <a:latin typeface="Calibri"/>
                <a:ea typeface="Calibri"/>
                <a:cs typeface="Calibri"/>
                <a:sym typeface="Calibri"/>
              </a:rPr>
              <a:t>Frozen berries</a:t>
            </a:r>
            <a:endParaRPr sz="1600" dirty="0">
              <a:solidFill>
                <a:schemeClr val="dk1"/>
              </a:solidFill>
              <a:latin typeface="Calibri"/>
              <a:ea typeface="Calibri"/>
              <a:cs typeface="Calibri"/>
              <a:sym typeface="Calibri"/>
            </a:endParaRPr>
          </a:p>
          <a:p>
            <a:pPr marL="457200" lvl="0" indent="-330200" algn="l" rtl="0">
              <a:lnSpc>
                <a:spcPct val="115000"/>
              </a:lnSpc>
              <a:spcBef>
                <a:spcPts val="0"/>
              </a:spcBef>
              <a:spcAft>
                <a:spcPts val="0"/>
              </a:spcAft>
              <a:buClr>
                <a:schemeClr val="dk1"/>
              </a:buClr>
              <a:buSzPts val="1600"/>
              <a:buFont typeface="Calibri"/>
              <a:buChar char="●"/>
            </a:pPr>
            <a:r>
              <a:rPr lang="en-US" sz="1600" dirty="0">
                <a:solidFill>
                  <a:schemeClr val="dk1"/>
                </a:solidFill>
                <a:latin typeface="Calibri"/>
                <a:ea typeface="Calibri"/>
                <a:cs typeface="Calibri"/>
                <a:sym typeface="Calibri"/>
              </a:rPr>
              <a:t>Baked sweet potato</a:t>
            </a:r>
            <a:endParaRPr sz="1600" dirty="0">
              <a:solidFill>
                <a:schemeClr val="dk1"/>
              </a:solidFill>
              <a:latin typeface="Calibri"/>
              <a:ea typeface="Calibri"/>
              <a:cs typeface="Calibri"/>
              <a:sym typeface="Calibri"/>
            </a:endParaRPr>
          </a:p>
          <a:p>
            <a:pPr marL="457200" lvl="0" indent="-330200" algn="l" rtl="0">
              <a:lnSpc>
                <a:spcPct val="115000"/>
              </a:lnSpc>
              <a:spcBef>
                <a:spcPts val="0"/>
              </a:spcBef>
              <a:spcAft>
                <a:spcPts val="0"/>
              </a:spcAft>
              <a:buClr>
                <a:schemeClr val="dk1"/>
              </a:buClr>
              <a:buSzPts val="1600"/>
              <a:buFont typeface="Calibri"/>
              <a:buChar char="●"/>
            </a:pPr>
            <a:r>
              <a:rPr lang="en-US" sz="1600" dirty="0">
                <a:solidFill>
                  <a:schemeClr val="dk1"/>
                </a:solidFill>
                <a:latin typeface="Calibri"/>
                <a:ea typeface="Calibri"/>
                <a:cs typeface="Calibri"/>
                <a:sym typeface="Calibri"/>
              </a:rPr>
              <a:t>Avocado (try it on toast!)</a:t>
            </a:r>
            <a:endParaRPr sz="1600" dirty="0">
              <a:solidFill>
                <a:schemeClr val="dk1"/>
              </a:solidFill>
              <a:latin typeface="Calibri"/>
              <a:ea typeface="Calibri"/>
              <a:cs typeface="Calibri"/>
              <a:sym typeface="Calibri"/>
            </a:endParaRPr>
          </a:p>
          <a:p>
            <a:pPr marL="457200" lvl="0" indent="-330200" algn="l" rtl="0">
              <a:lnSpc>
                <a:spcPct val="115000"/>
              </a:lnSpc>
              <a:spcBef>
                <a:spcPts val="0"/>
              </a:spcBef>
              <a:spcAft>
                <a:spcPts val="0"/>
              </a:spcAft>
              <a:buClr>
                <a:schemeClr val="dk1"/>
              </a:buClr>
              <a:buSzPts val="1600"/>
              <a:buFont typeface="Calibri"/>
              <a:buChar char="●"/>
            </a:pPr>
            <a:r>
              <a:rPr lang="en-US" sz="1600" dirty="0">
                <a:solidFill>
                  <a:schemeClr val="dk1"/>
                </a:solidFill>
                <a:latin typeface="Calibri"/>
                <a:ea typeface="Calibri"/>
                <a:cs typeface="Calibri"/>
                <a:sym typeface="Calibri"/>
              </a:rPr>
              <a:t>Applesauce </a:t>
            </a:r>
            <a:r>
              <a:rPr lang="en-US" sz="1600" dirty="0" smtClean="0">
                <a:solidFill>
                  <a:schemeClr val="dk1"/>
                </a:solidFill>
                <a:latin typeface="Calibri"/>
                <a:ea typeface="Calibri"/>
                <a:cs typeface="Calibri"/>
                <a:sym typeface="Calibri"/>
              </a:rPr>
              <a:t>unsweetened</a:t>
            </a:r>
            <a:r>
              <a:rPr lang="en-US" sz="1600" dirty="0">
                <a:solidFill>
                  <a:schemeClr val="dk1"/>
                </a:solidFill>
                <a:latin typeface="Calibri"/>
                <a:ea typeface="Calibri"/>
                <a:cs typeface="Calibri"/>
                <a:sym typeface="Calibri"/>
              </a:rPr>
              <a:t>)</a:t>
            </a:r>
            <a:endParaRPr sz="1600" dirty="0">
              <a:solidFill>
                <a:schemeClr val="dk1"/>
              </a:solidFill>
              <a:latin typeface="Calibri"/>
              <a:ea typeface="Calibri"/>
              <a:cs typeface="Calibri"/>
              <a:sym typeface="Calibri"/>
            </a:endParaRPr>
          </a:p>
          <a:p>
            <a:pPr marL="457200" lvl="0" indent="-330200" algn="l" rtl="0">
              <a:lnSpc>
                <a:spcPct val="115000"/>
              </a:lnSpc>
              <a:spcBef>
                <a:spcPts val="0"/>
              </a:spcBef>
              <a:spcAft>
                <a:spcPts val="0"/>
              </a:spcAft>
              <a:buClr>
                <a:schemeClr val="dk1"/>
              </a:buClr>
              <a:buSzPts val="1600"/>
              <a:buFont typeface="Calibri"/>
              <a:buChar char="●"/>
            </a:pPr>
            <a:r>
              <a:rPr lang="en-US" sz="1600" dirty="0">
                <a:solidFill>
                  <a:schemeClr val="dk1"/>
                </a:solidFill>
                <a:latin typeface="Calibri"/>
                <a:ea typeface="Calibri"/>
                <a:cs typeface="Calibri"/>
                <a:sym typeface="Calibri"/>
              </a:rPr>
              <a:t>Dried fruit (raisins, mango, papaya, etc.)</a:t>
            </a:r>
            <a:endParaRPr sz="1600" dirty="0">
              <a:solidFill>
                <a:schemeClr val="dk1"/>
              </a:solidFill>
              <a:latin typeface="Calibri"/>
              <a:ea typeface="Calibri"/>
              <a:cs typeface="Calibri"/>
              <a:sym typeface="Calibri"/>
            </a:endParaRPr>
          </a:p>
          <a:p>
            <a:pPr marL="457200" lvl="0" indent="-330200" algn="l" rtl="0">
              <a:lnSpc>
                <a:spcPct val="115000"/>
              </a:lnSpc>
              <a:spcBef>
                <a:spcPts val="0"/>
              </a:spcBef>
              <a:spcAft>
                <a:spcPts val="0"/>
              </a:spcAft>
              <a:buClr>
                <a:schemeClr val="dk1"/>
              </a:buClr>
              <a:buSzPts val="1600"/>
              <a:buFont typeface="Calibri"/>
              <a:buChar char="●"/>
            </a:pPr>
            <a:r>
              <a:rPr lang="en-US" sz="1600" dirty="0" smtClean="0">
                <a:solidFill>
                  <a:schemeClr val="dk1"/>
                </a:solidFill>
                <a:latin typeface="Calibri"/>
                <a:ea typeface="Calibri"/>
                <a:cs typeface="Calibri"/>
                <a:sym typeface="Calibri"/>
              </a:rPr>
              <a:t>Dehydrated </a:t>
            </a:r>
            <a:r>
              <a:rPr lang="en-US" sz="1600" dirty="0">
                <a:solidFill>
                  <a:schemeClr val="dk1"/>
                </a:solidFill>
                <a:latin typeface="Calibri"/>
                <a:ea typeface="Calibri"/>
                <a:cs typeface="Calibri"/>
                <a:sym typeface="Calibri"/>
              </a:rPr>
              <a:t>fruit and </a:t>
            </a:r>
            <a:r>
              <a:rPr lang="en-US" sz="1600" dirty="0" smtClean="0">
                <a:solidFill>
                  <a:schemeClr val="dk1"/>
                </a:solidFill>
                <a:latin typeface="Calibri"/>
                <a:ea typeface="Calibri"/>
                <a:cs typeface="Calibri"/>
                <a:sym typeface="Calibri"/>
              </a:rPr>
              <a:t>vegetables</a:t>
            </a:r>
            <a:endParaRPr sz="1600" dirty="0">
              <a:solidFill>
                <a:schemeClr val="dk1"/>
              </a:solidFill>
              <a:latin typeface="Calibri"/>
              <a:ea typeface="Calibri"/>
              <a:cs typeface="Calibri"/>
              <a:sym typeface="Calibri"/>
            </a:endParaRPr>
          </a:p>
          <a:p>
            <a:pPr marL="457200" lvl="0" indent="-330200" algn="l" rtl="0">
              <a:lnSpc>
                <a:spcPct val="115000"/>
              </a:lnSpc>
              <a:spcBef>
                <a:spcPts val="0"/>
              </a:spcBef>
              <a:spcAft>
                <a:spcPts val="0"/>
              </a:spcAft>
              <a:buClr>
                <a:schemeClr val="dk1"/>
              </a:buClr>
              <a:buSzPts val="1600"/>
              <a:buFont typeface="Calibri"/>
              <a:buChar char="●"/>
            </a:pPr>
            <a:r>
              <a:rPr lang="en-US" sz="1600" dirty="0">
                <a:solidFill>
                  <a:schemeClr val="dk1"/>
                </a:solidFill>
                <a:latin typeface="Calibri"/>
                <a:ea typeface="Calibri"/>
                <a:cs typeface="Calibri"/>
                <a:sym typeface="Calibri"/>
              </a:rPr>
              <a:t>Kale chips</a:t>
            </a:r>
            <a:endParaRPr sz="1600" dirty="0">
              <a:solidFill>
                <a:schemeClr val="dk1"/>
              </a:solidFill>
              <a:latin typeface="Calibri"/>
              <a:ea typeface="Calibri"/>
              <a:cs typeface="Calibri"/>
              <a:sym typeface="Calibri"/>
            </a:endParaRPr>
          </a:p>
          <a:p>
            <a:pPr marL="0" lvl="0" indent="0" algn="l" rtl="0">
              <a:lnSpc>
                <a:spcPct val="115000"/>
              </a:lnSpc>
              <a:spcBef>
                <a:spcPts val="1200"/>
              </a:spcBef>
              <a:spcAft>
                <a:spcPts val="0"/>
              </a:spcAft>
              <a:buClr>
                <a:schemeClr val="dk1"/>
              </a:buClr>
              <a:buSzPts val="1100"/>
              <a:buFont typeface="Arial"/>
              <a:buNone/>
            </a:pPr>
            <a:endParaRPr sz="1600" dirty="0">
              <a:solidFill>
                <a:schemeClr val="dk1"/>
              </a:solidFill>
              <a:latin typeface="Calibri"/>
              <a:ea typeface="Calibri"/>
              <a:cs typeface="Calibri"/>
              <a:sym typeface="Calibri"/>
            </a:endParaRPr>
          </a:p>
          <a:p>
            <a:pPr marL="0" lvl="0" indent="0" algn="l" rtl="0">
              <a:lnSpc>
                <a:spcPct val="115000"/>
              </a:lnSpc>
              <a:spcBef>
                <a:spcPts val="1200"/>
              </a:spcBef>
              <a:spcAft>
                <a:spcPts val="0"/>
              </a:spcAft>
              <a:buClr>
                <a:schemeClr val="dk1"/>
              </a:buClr>
              <a:buSzPts val="1100"/>
              <a:buFont typeface="Arial"/>
              <a:buNone/>
            </a:pPr>
            <a:endParaRPr sz="1600" dirty="0">
              <a:solidFill>
                <a:schemeClr val="dk1"/>
              </a:solidFill>
              <a:latin typeface="Calibri"/>
              <a:ea typeface="Calibri"/>
              <a:cs typeface="Calibri"/>
              <a:sym typeface="Calibri"/>
            </a:endParaRPr>
          </a:p>
          <a:p>
            <a:pPr marL="0" lvl="0" indent="0" algn="l" rtl="0">
              <a:spcBef>
                <a:spcPts val="1200"/>
              </a:spcBef>
              <a:spcAft>
                <a:spcPts val="0"/>
              </a:spcAft>
              <a:buClr>
                <a:schemeClr val="dk1"/>
              </a:buClr>
              <a:buSzPts val="1100"/>
              <a:buFont typeface="Arial"/>
              <a:buNone/>
            </a:pPr>
            <a:endParaRPr dirty="0">
              <a:solidFill>
                <a:schemeClr val="dk1"/>
              </a:solidFill>
              <a:latin typeface="Calibri"/>
              <a:ea typeface="Calibri"/>
              <a:cs typeface="Calibri"/>
              <a:sym typeface="Calibri"/>
            </a:endParaRPr>
          </a:p>
          <a:p>
            <a:pPr marL="0" lvl="0" indent="0" algn="l" rtl="0">
              <a:spcBef>
                <a:spcPts val="0"/>
              </a:spcBef>
              <a:spcAft>
                <a:spcPts val="0"/>
              </a:spcAft>
              <a:buNone/>
            </a:pPr>
            <a:endParaRPr dirty="0">
              <a:latin typeface="Calibri"/>
              <a:ea typeface="Calibri"/>
              <a:cs typeface="Calibri"/>
              <a:sym typeface="Calibri"/>
            </a:endParaRPr>
          </a:p>
        </p:txBody>
      </p:sp>
    </p:spTree>
  </p:cSld>
  <p:clrMapOvr>
    <a:masterClrMapping/>
  </p:clrMapOvr>
  <p:timing>
    <p:tnLst>
      <p:par>
        <p:cT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Shape 430"/>
        <p:cNvGrpSpPr/>
        <p:nvPr/>
      </p:nvGrpSpPr>
      <p:grpSpPr>
        <a:xfrm>
          <a:off x="0" y="0"/>
          <a:ext cx="0" cy="0"/>
          <a:chOff x="0" y="0"/>
          <a:chExt cx="0" cy="0"/>
        </a:xfrm>
      </p:grpSpPr>
      <p:pic>
        <p:nvPicPr>
          <p:cNvPr id="431" name="Google Shape;431;p49"/>
          <p:cNvPicPr preferRelativeResize="0"/>
          <p:nvPr/>
        </p:nvPicPr>
        <p:blipFill rotWithShape="1">
          <a:blip r:embed="rId3">
            <a:alphaModFix/>
          </a:blip>
          <a:srcRect/>
          <a:stretch/>
        </p:blipFill>
        <p:spPr>
          <a:xfrm>
            <a:off x="187285" y="154236"/>
            <a:ext cx="8747395" cy="6544019"/>
          </a:xfrm>
          <a:prstGeom prst="rect">
            <a:avLst/>
          </a:prstGeom>
          <a:noFill/>
          <a:ln>
            <a:noFill/>
          </a:ln>
        </p:spPr>
      </p:pic>
      <p:sp>
        <p:nvSpPr>
          <p:cNvPr id="3" name="Google Shape;425;p48"/>
          <p:cNvSpPr txBox="1">
            <a:spLocks/>
          </p:cNvSpPr>
          <p:nvPr/>
        </p:nvSpPr>
        <p:spPr>
          <a:xfrm>
            <a:off x="3224261" y="2643965"/>
            <a:ext cx="3538099" cy="1325700"/>
          </a:xfrm>
          <a:prstGeom prst="rect">
            <a:avLst/>
          </a:prstGeom>
          <a:solidFill>
            <a:schemeClr val="accent2">
              <a:lumMod val="75000"/>
            </a:schemeClr>
          </a:solidFill>
          <a:ln>
            <a:noFill/>
          </a:ln>
        </p:spPr>
        <p:txBody>
          <a:bodyPr spcFirstLastPara="1" wrap="square" lIns="91425" tIns="45700" rIns="91425" bIns="45700" anchor="ctr"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algn="ctr">
              <a:lnSpc>
                <a:spcPct val="90000"/>
              </a:lnSpc>
              <a:buSzPts val="1800"/>
            </a:pPr>
            <a:r>
              <a:rPr lang="en-US" sz="8000" b="1" dirty="0" smtClean="0">
                <a:solidFill>
                  <a:schemeClr val="bg1"/>
                </a:solidFill>
              </a:rPr>
              <a:t>Grains</a:t>
            </a:r>
            <a:endParaRPr lang="en-US" b="1" dirty="0">
              <a:solidFill>
                <a:schemeClr val="bg1"/>
              </a:solidFill>
            </a:endParaRPr>
          </a:p>
        </p:txBody>
      </p:sp>
    </p:spTree>
  </p:cSld>
  <p:clrMapOvr>
    <a:masterClrMapping/>
  </p:clrMapOvr>
  <p:timing>
    <p:tnLst>
      <p:par>
        <p:cTn id="1" dur="indefinite" restart="never" nodeType="tmRoot"/>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3"/>
          <a:stretch>
            <a:fillRect/>
          </a:stretch>
        </p:blipFill>
        <p:spPr>
          <a:xfrm>
            <a:off x="1894901" y="498764"/>
            <a:ext cx="4653537" cy="5435311"/>
          </a:xfrm>
          <a:prstGeom prst="rect">
            <a:avLst/>
          </a:prstGeom>
        </p:spPr>
      </p:pic>
    </p:spTree>
    <p:extLst>
      <p:ext uri="{BB962C8B-B14F-4D97-AF65-F5344CB8AC3E}">
        <p14:creationId xmlns:p14="http://schemas.microsoft.com/office/powerpoint/2010/main" val="2861811444"/>
      </p:ext>
    </p:extLst>
  </p:cSld>
  <p:clrMapOvr>
    <a:masterClrMapping/>
  </p:clrMapOvr>
  <p:timing>
    <p:tnLst>
      <p:par>
        <p:cTn id="1" dur="indefinite" restart="never" nodeType="tmRoot"/>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Shape 436"/>
        <p:cNvGrpSpPr/>
        <p:nvPr/>
      </p:nvGrpSpPr>
      <p:grpSpPr>
        <a:xfrm>
          <a:off x="0" y="0"/>
          <a:ext cx="0" cy="0"/>
          <a:chOff x="0" y="0"/>
          <a:chExt cx="0" cy="0"/>
        </a:xfrm>
      </p:grpSpPr>
      <p:pic>
        <p:nvPicPr>
          <p:cNvPr id="437" name="Google Shape;437;p50"/>
          <p:cNvPicPr preferRelativeResize="0"/>
          <p:nvPr/>
        </p:nvPicPr>
        <p:blipFill rotWithShape="1">
          <a:blip r:embed="rId3">
            <a:alphaModFix/>
          </a:blip>
          <a:srcRect/>
          <a:stretch/>
        </p:blipFill>
        <p:spPr>
          <a:xfrm>
            <a:off x="648685" y="1734207"/>
            <a:ext cx="7754334" cy="3877167"/>
          </a:xfrm>
          <a:prstGeom prst="rect">
            <a:avLst/>
          </a:prstGeom>
          <a:noFill/>
          <a:ln>
            <a:noFill/>
          </a:ln>
        </p:spPr>
      </p:pic>
      <p:sp>
        <p:nvSpPr>
          <p:cNvPr id="438" name="Google Shape;438;p50"/>
          <p:cNvSpPr txBox="1"/>
          <p:nvPr/>
        </p:nvSpPr>
        <p:spPr>
          <a:xfrm>
            <a:off x="648685" y="693683"/>
            <a:ext cx="6855701" cy="769441"/>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4400">
                <a:solidFill>
                  <a:schemeClr val="accent6"/>
                </a:solidFill>
                <a:latin typeface="Calibri"/>
                <a:ea typeface="Calibri"/>
                <a:cs typeface="Calibri"/>
                <a:sym typeface="Calibri"/>
              </a:rPr>
              <a:t>WHAT is a “WHOLE GRAIN”?</a:t>
            </a:r>
            <a:endParaRPr sz="4400">
              <a:solidFill>
                <a:schemeClr val="accent6"/>
              </a:solidFill>
              <a:latin typeface="Calibri"/>
              <a:ea typeface="Calibri"/>
              <a:cs typeface="Calibri"/>
              <a:sym typeface="Calibri"/>
            </a:endParaRPr>
          </a:p>
        </p:txBody>
      </p:sp>
    </p:spTree>
  </p:cSld>
  <p:clrMapOvr>
    <a:masterClrMapping/>
  </p:clrMapOvr>
  <p:timing>
    <p:tnLst>
      <p:par>
        <p:cTn id="1" dur="indefinite" restart="never" nodeType="tmRoot"/>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Shape 442"/>
        <p:cNvGrpSpPr/>
        <p:nvPr/>
      </p:nvGrpSpPr>
      <p:grpSpPr>
        <a:xfrm>
          <a:off x="0" y="0"/>
          <a:ext cx="0" cy="0"/>
          <a:chOff x="0" y="0"/>
          <a:chExt cx="0" cy="0"/>
        </a:xfrm>
      </p:grpSpPr>
      <p:sp>
        <p:nvSpPr>
          <p:cNvPr id="443" name="Google Shape;443;p51"/>
          <p:cNvSpPr txBox="1">
            <a:spLocks noGrp="1"/>
          </p:cNvSpPr>
          <p:nvPr>
            <p:ph type="title"/>
          </p:nvPr>
        </p:nvSpPr>
        <p:spPr>
          <a:xfrm>
            <a:off x="628650" y="365126"/>
            <a:ext cx="6686550" cy="1565274"/>
          </a:xfrm>
          <a:prstGeom prst="rect">
            <a:avLst/>
          </a:prstGeom>
          <a:noFill/>
          <a:ln>
            <a:noFill/>
          </a:ln>
        </p:spPr>
        <p:txBody>
          <a:bodyPr spcFirstLastPara="1" wrap="square" lIns="91425" tIns="45700" rIns="91425" bIns="45700" anchor="ctr" anchorCtr="0">
            <a:noAutofit/>
          </a:bodyPr>
          <a:lstStyle/>
          <a:p>
            <a:pPr marL="0" lvl="0" indent="0" algn="l" rtl="0">
              <a:lnSpc>
                <a:spcPct val="90000"/>
              </a:lnSpc>
              <a:spcBef>
                <a:spcPts val="0"/>
              </a:spcBef>
              <a:spcAft>
                <a:spcPts val="0"/>
              </a:spcAft>
              <a:buClr>
                <a:schemeClr val="dk1"/>
              </a:buClr>
              <a:buSzPts val="1800"/>
              <a:buNone/>
            </a:pPr>
            <a:r>
              <a:rPr lang="en-US" dirty="0">
                <a:solidFill>
                  <a:schemeClr val="accent6"/>
                </a:solidFill>
              </a:rPr>
              <a:t>How do </a:t>
            </a:r>
            <a:r>
              <a:rPr lang="en-US" dirty="0" smtClean="0">
                <a:solidFill>
                  <a:schemeClr val="accent6"/>
                </a:solidFill>
              </a:rPr>
              <a:t>tell if </a:t>
            </a:r>
            <a:r>
              <a:rPr lang="en-US" dirty="0">
                <a:solidFill>
                  <a:schemeClr val="accent6"/>
                </a:solidFill>
              </a:rPr>
              <a:t>a product is made with whole grains?</a:t>
            </a:r>
            <a:endParaRPr dirty="0">
              <a:solidFill>
                <a:schemeClr val="accent6"/>
              </a:solidFill>
            </a:endParaRPr>
          </a:p>
        </p:txBody>
      </p:sp>
      <p:sp>
        <p:nvSpPr>
          <p:cNvPr id="444" name="Google Shape;444;p51"/>
          <p:cNvSpPr txBox="1">
            <a:spLocks noGrp="1"/>
          </p:cNvSpPr>
          <p:nvPr>
            <p:ph type="body" idx="1"/>
          </p:nvPr>
        </p:nvSpPr>
        <p:spPr>
          <a:xfrm>
            <a:off x="628650" y="2105025"/>
            <a:ext cx="4184650" cy="3749675"/>
          </a:xfrm>
          <a:prstGeom prst="rect">
            <a:avLst/>
          </a:prstGeom>
          <a:noFill/>
          <a:ln>
            <a:noFill/>
          </a:ln>
        </p:spPr>
        <p:txBody>
          <a:bodyPr spcFirstLastPara="1" wrap="square" lIns="91425" tIns="45700" rIns="91425" bIns="45700" anchor="t" anchorCtr="0">
            <a:noAutofit/>
          </a:bodyPr>
          <a:lstStyle/>
          <a:p>
            <a:pPr marL="457200" lvl="0" indent="-342900" algn="l" rtl="0">
              <a:lnSpc>
                <a:spcPct val="90000"/>
              </a:lnSpc>
              <a:spcBef>
                <a:spcPts val="1000"/>
              </a:spcBef>
              <a:spcAft>
                <a:spcPts val="0"/>
              </a:spcAft>
              <a:buSzPts val="1800"/>
              <a:buFont typeface="Noto Sans Symbols"/>
              <a:buChar char="✔"/>
            </a:pPr>
            <a:r>
              <a:rPr lang="en-US"/>
              <a:t>Look for the word “</a:t>
            </a:r>
            <a:r>
              <a:rPr lang="en-US" i="1"/>
              <a:t>whole</a:t>
            </a:r>
            <a:r>
              <a:rPr lang="en-US"/>
              <a:t>” </a:t>
            </a:r>
            <a:r>
              <a:rPr lang="en-US" u="sng"/>
              <a:t>(</a:t>
            </a:r>
            <a:r>
              <a:rPr lang="en-US" i="1" u="sng"/>
              <a:t>name of grain</a:t>
            </a:r>
            <a:r>
              <a:rPr lang="en-US" u="sng"/>
              <a:t>)</a:t>
            </a:r>
            <a:r>
              <a:rPr lang="en-US"/>
              <a:t> in the ingredients list</a:t>
            </a:r>
            <a:endParaRPr/>
          </a:p>
          <a:p>
            <a:pPr marL="457200" lvl="0" indent="-228600" algn="l" rtl="0">
              <a:lnSpc>
                <a:spcPct val="90000"/>
              </a:lnSpc>
              <a:spcBef>
                <a:spcPts val="1000"/>
              </a:spcBef>
              <a:spcAft>
                <a:spcPts val="0"/>
              </a:spcAft>
              <a:buSzPts val="1800"/>
              <a:buFont typeface="Noto Sans Symbols"/>
              <a:buNone/>
            </a:pPr>
            <a:endParaRPr/>
          </a:p>
          <a:p>
            <a:pPr marL="457200" lvl="0" indent="-342900" algn="l" rtl="0">
              <a:lnSpc>
                <a:spcPct val="90000"/>
              </a:lnSpc>
              <a:spcBef>
                <a:spcPts val="1000"/>
              </a:spcBef>
              <a:spcAft>
                <a:spcPts val="0"/>
              </a:spcAft>
              <a:buSzPts val="1800"/>
              <a:buFont typeface="Noto Sans Symbols"/>
              <a:buChar char="✔"/>
            </a:pPr>
            <a:r>
              <a:rPr lang="en-US"/>
              <a:t>It should be the </a:t>
            </a:r>
            <a:r>
              <a:rPr lang="en-US" b="1"/>
              <a:t>first</a:t>
            </a:r>
            <a:r>
              <a:rPr lang="en-US"/>
              <a:t> ingredient on the list</a:t>
            </a:r>
            <a:endParaRPr/>
          </a:p>
        </p:txBody>
      </p:sp>
      <p:pic>
        <p:nvPicPr>
          <p:cNvPr id="445" name="Google Shape;445;p51"/>
          <p:cNvPicPr preferRelativeResize="0"/>
          <p:nvPr/>
        </p:nvPicPr>
        <p:blipFill rotWithShape="1">
          <a:blip r:embed="rId3">
            <a:alphaModFix/>
          </a:blip>
          <a:srcRect/>
          <a:stretch/>
        </p:blipFill>
        <p:spPr>
          <a:xfrm>
            <a:off x="4914901" y="2242030"/>
            <a:ext cx="2608262" cy="2596670"/>
          </a:xfrm>
          <a:prstGeom prst="rect">
            <a:avLst/>
          </a:prstGeom>
          <a:noFill/>
          <a:ln>
            <a:noFill/>
          </a:ln>
        </p:spPr>
      </p:pic>
    </p:spTree>
  </p:cSld>
  <p:clrMapOvr>
    <a:masterClrMapping/>
  </p:clrMapOvr>
  <p:timing>
    <p:tnLst>
      <p:par>
        <p:cTn id="1" dur="indefinite" restart="never" nodeType="tmRoot"/>
      </p:par>
    </p:tn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Shape 450"/>
        <p:cNvGrpSpPr/>
        <p:nvPr/>
      </p:nvGrpSpPr>
      <p:grpSpPr>
        <a:xfrm>
          <a:off x="0" y="0"/>
          <a:ext cx="0" cy="0"/>
          <a:chOff x="0" y="0"/>
          <a:chExt cx="0" cy="0"/>
        </a:xfrm>
      </p:grpSpPr>
      <p:pic>
        <p:nvPicPr>
          <p:cNvPr id="451" name="Google Shape;451;p52"/>
          <p:cNvPicPr preferRelativeResize="0"/>
          <p:nvPr/>
        </p:nvPicPr>
        <p:blipFill rotWithShape="1">
          <a:blip r:embed="rId3" cstate="screen">
            <a:alphaModFix/>
            <a:extLst>
              <a:ext uri="{28A0092B-C50C-407E-A947-70E740481C1C}">
                <a14:useLocalDpi xmlns:a14="http://schemas.microsoft.com/office/drawing/2010/main"/>
              </a:ext>
            </a:extLst>
          </a:blip>
          <a:srcRect l="1" r="-768" b="8095"/>
          <a:stretch/>
        </p:blipFill>
        <p:spPr>
          <a:xfrm>
            <a:off x="578002" y="1266825"/>
            <a:ext cx="2495550" cy="2451100"/>
          </a:xfrm>
          <a:prstGeom prst="rect">
            <a:avLst/>
          </a:prstGeom>
          <a:noFill/>
          <a:ln>
            <a:noFill/>
          </a:ln>
        </p:spPr>
      </p:pic>
      <p:pic>
        <p:nvPicPr>
          <p:cNvPr id="452" name="Google Shape;452;p52"/>
          <p:cNvPicPr preferRelativeResize="0"/>
          <p:nvPr/>
        </p:nvPicPr>
        <p:blipFill rotWithShape="1">
          <a:blip r:embed="rId4" cstate="screen">
            <a:alphaModFix/>
            <a:extLst>
              <a:ext uri="{28A0092B-C50C-407E-A947-70E740481C1C}">
                <a14:useLocalDpi xmlns:a14="http://schemas.microsoft.com/office/drawing/2010/main"/>
              </a:ext>
            </a:extLst>
          </a:blip>
          <a:srcRect/>
          <a:stretch/>
        </p:blipFill>
        <p:spPr>
          <a:xfrm>
            <a:off x="6370154" y="3460234"/>
            <a:ext cx="2400376" cy="2076450"/>
          </a:xfrm>
          <a:prstGeom prst="rect">
            <a:avLst/>
          </a:prstGeom>
          <a:noFill/>
          <a:ln>
            <a:noFill/>
          </a:ln>
        </p:spPr>
      </p:pic>
      <p:pic>
        <p:nvPicPr>
          <p:cNvPr id="453" name="Google Shape;453;p52"/>
          <p:cNvPicPr preferRelativeResize="0"/>
          <p:nvPr/>
        </p:nvPicPr>
        <p:blipFill rotWithShape="1">
          <a:blip r:embed="rId5" cstate="screen">
            <a:alphaModFix/>
            <a:extLst>
              <a:ext uri="{28A0092B-C50C-407E-A947-70E740481C1C}">
                <a14:useLocalDpi xmlns:a14="http://schemas.microsoft.com/office/drawing/2010/main"/>
              </a:ext>
            </a:extLst>
          </a:blip>
          <a:srcRect/>
          <a:stretch/>
        </p:blipFill>
        <p:spPr>
          <a:xfrm>
            <a:off x="3159755" y="2211130"/>
            <a:ext cx="2705100" cy="1803400"/>
          </a:xfrm>
          <a:prstGeom prst="rect">
            <a:avLst/>
          </a:prstGeom>
          <a:noFill/>
          <a:ln>
            <a:noFill/>
          </a:ln>
        </p:spPr>
      </p:pic>
      <p:pic>
        <p:nvPicPr>
          <p:cNvPr id="454" name="Google Shape;454;p52"/>
          <p:cNvPicPr preferRelativeResize="0"/>
          <p:nvPr/>
        </p:nvPicPr>
        <p:blipFill rotWithShape="1">
          <a:blip r:embed="rId6" cstate="screen">
            <a:alphaModFix/>
            <a:extLst>
              <a:ext uri="{28A0092B-C50C-407E-A947-70E740481C1C}">
                <a14:useLocalDpi xmlns:a14="http://schemas.microsoft.com/office/drawing/2010/main"/>
              </a:ext>
            </a:extLst>
          </a:blip>
          <a:srcRect/>
          <a:stretch/>
        </p:blipFill>
        <p:spPr>
          <a:xfrm>
            <a:off x="3349549" y="4498459"/>
            <a:ext cx="2552700" cy="1701800"/>
          </a:xfrm>
          <a:prstGeom prst="rect">
            <a:avLst/>
          </a:prstGeom>
          <a:noFill/>
          <a:ln>
            <a:noFill/>
          </a:ln>
        </p:spPr>
      </p:pic>
      <p:pic>
        <p:nvPicPr>
          <p:cNvPr id="455" name="Google Shape;455;p52"/>
          <p:cNvPicPr preferRelativeResize="0"/>
          <p:nvPr/>
        </p:nvPicPr>
        <p:blipFill rotWithShape="1">
          <a:blip r:embed="rId7" cstate="screen">
            <a:alphaModFix/>
            <a:extLst>
              <a:ext uri="{28A0092B-C50C-407E-A947-70E740481C1C}">
                <a14:useLocalDpi xmlns:a14="http://schemas.microsoft.com/office/drawing/2010/main"/>
              </a:ext>
            </a:extLst>
          </a:blip>
          <a:srcRect/>
          <a:stretch/>
        </p:blipFill>
        <p:spPr>
          <a:xfrm>
            <a:off x="6160606" y="1435100"/>
            <a:ext cx="2516595" cy="1677730"/>
          </a:xfrm>
          <a:prstGeom prst="rect">
            <a:avLst/>
          </a:prstGeom>
          <a:noFill/>
          <a:ln>
            <a:noFill/>
          </a:ln>
        </p:spPr>
      </p:pic>
      <p:pic>
        <p:nvPicPr>
          <p:cNvPr id="456" name="Google Shape;456;p52"/>
          <p:cNvPicPr preferRelativeResize="0"/>
          <p:nvPr/>
        </p:nvPicPr>
        <p:blipFill rotWithShape="1">
          <a:blip r:embed="rId8" cstate="screen">
            <a:alphaModFix/>
            <a:extLst>
              <a:ext uri="{28A0092B-C50C-407E-A947-70E740481C1C}">
                <a14:useLocalDpi xmlns:a14="http://schemas.microsoft.com/office/drawing/2010/main"/>
              </a:ext>
            </a:extLst>
          </a:blip>
          <a:srcRect/>
          <a:stretch/>
        </p:blipFill>
        <p:spPr>
          <a:xfrm>
            <a:off x="578002" y="4023238"/>
            <a:ext cx="2159000" cy="2177021"/>
          </a:xfrm>
          <a:prstGeom prst="rect">
            <a:avLst/>
          </a:prstGeom>
          <a:noFill/>
          <a:ln>
            <a:noFill/>
          </a:ln>
        </p:spPr>
      </p:pic>
      <p:sp>
        <p:nvSpPr>
          <p:cNvPr id="457" name="Google Shape;457;p52"/>
          <p:cNvSpPr txBox="1"/>
          <p:nvPr/>
        </p:nvSpPr>
        <p:spPr>
          <a:xfrm>
            <a:off x="728148" y="730679"/>
            <a:ext cx="5432458" cy="523220"/>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2800">
                <a:solidFill>
                  <a:schemeClr val="accent6"/>
                </a:solidFill>
                <a:latin typeface="Calibri"/>
                <a:ea typeface="Calibri"/>
                <a:cs typeface="Calibri"/>
                <a:sym typeface="Calibri"/>
              </a:rPr>
              <a:t>These terms can be misleading…</a:t>
            </a:r>
            <a:endParaRPr sz="2800">
              <a:solidFill>
                <a:schemeClr val="accent6"/>
              </a:solidFill>
              <a:latin typeface="Calibri"/>
              <a:ea typeface="Calibri"/>
              <a:cs typeface="Calibri"/>
              <a:sym typeface="Calibri"/>
            </a:endParaRPr>
          </a:p>
        </p:txBody>
      </p:sp>
    </p:spTree>
  </p:cSld>
  <p:clrMapOvr>
    <a:masterClrMapping/>
  </p:clrMapOvr>
  <p:timing>
    <p:tnLst>
      <p:par>
        <p:cTn id="1" dur="indefinite" restart="never" nodeType="tmRoot"/>
      </p:par>
    </p:tn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Shape 461"/>
        <p:cNvGrpSpPr/>
        <p:nvPr/>
      </p:nvGrpSpPr>
      <p:grpSpPr>
        <a:xfrm>
          <a:off x="0" y="0"/>
          <a:ext cx="0" cy="0"/>
          <a:chOff x="0" y="0"/>
          <a:chExt cx="0" cy="0"/>
        </a:xfrm>
      </p:grpSpPr>
      <p:sp>
        <p:nvSpPr>
          <p:cNvPr id="462" name="Google Shape;462;p53"/>
          <p:cNvSpPr txBox="1">
            <a:spLocks noGrp="1"/>
          </p:cNvSpPr>
          <p:nvPr>
            <p:ph type="title"/>
          </p:nvPr>
        </p:nvSpPr>
        <p:spPr>
          <a:xfrm>
            <a:off x="730250" y="2181226"/>
            <a:ext cx="8604250" cy="1552574"/>
          </a:xfrm>
          <a:prstGeom prst="rect">
            <a:avLst/>
          </a:prstGeom>
          <a:noFill/>
          <a:ln>
            <a:noFill/>
          </a:ln>
        </p:spPr>
        <p:txBody>
          <a:bodyPr spcFirstLastPara="1" wrap="square" lIns="91425" tIns="45700" rIns="91425" bIns="45700" anchor="ctr" anchorCtr="0">
            <a:noAutofit/>
          </a:bodyPr>
          <a:lstStyle/>
          <a:p>
            <a:pPr marL="0" lvl="0" indent="0" algn="l" rtl="0">
              <a:lnSpc>
                <a:spcPct val="90000"/>
              </a:lnSpc>
              <a:spcBef>
                <a:spcPts val="0"/>
              </a:spcBef>
              <a:spcAft>
                <a:spcPts val="0"/>
              </a:spcAft>
              <a:buClr>
                <a:schemeClr val="dk1"/>
              </a:buClr>
              <a:buSzPts val="1800"/>
              <a:buNone/>
            </a:pPr>
            <a:r>
              <a:rPr lang="en-US">
                <a:solidFill>
                  <a:schemeClr val="accent6"/>
                </a:solidFill>
              </a:rPr>
              <a:t>Let’s look at some examples…</a:t>
            </a:r>
            <a:endParaRPr>
              <a:solidFill>
                <a:schemeClr val="accent6"/>
              </a:solidFill>
            </a:endParaRPr>
          </a:p>
        </p:txBody>
      </p:sp>
    </p:spTree>
  </p:cSld>
  <p:clrMapOvr>
    <a:masterClrMapping/>
  </p:clrMapOvr>
  <p:timing>
    <p:tnLst>
      <p:par>
        <p:cTn id="1" dur="indefinite" restart="never" nodeType="tmRoot"/>
      </p:par>
    </p:tn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Shape 472"/>
        <p:cNvGrpSpPr/>
        <p:nvPr/>
      </p:nvGrpSpPr>
      <p:grpSpPr>
        <a:xfrm>
          <a:off x="0" y="0"/>
          <a:ext cx="0" cy="0"/>
          <a:chOff x="0" y="0"/>
          <a:chExt cx="0" cy="0"/>
        </a:xfrm>
      </p:grpSpPr>
      <p:pic>
        <p:nvPicPr>
          <p:cNvPr id="473" name="Google Shape;473;p55"/>
          <p:cNvPicPr preferRelativeResize="0"/>
          <p:nvPr/>
        </p:nvPicPr>
        <p:blipFill rotWithShape="1">
          <a:blip r:embed="rId3">
            <a:alphaModFix/>
          </a:blip>
          <a:srcRect/>
          <a:stretch/>
        </p:blipFill>
        <p:spPr>
          <a:xfrm>
            <a:off x="446466" y="1001617"/>
            <a:ext cx="4238625" cy="5400675"/>
          </a:xfrm>
          <a:prstGeom prst="rect">
            <a:avLst/>
          </a:prstGeom>
          <a:noFill/>
          <a:ln>
            <a:noFill/>
          </a:ln>
        </p:spPr>
      </p:pic>
      <p:pic>
        <p:nvPicPr>
          <p:cNvPr id="474" name="Google Shape;474;p55"/>
          <p:cNvPicPr preferRelativeResize="0"/>
          <p:nvPr/>
        </p:nvPicPr>
        <p:blipFill rotWithShape="1">
          <a:blip r:embed="rId4">
            <a:alphaModFix/>
          </a:blip>
          <a:srcRect/>
          <a:stretch/>
        </p:blipFill>
        <p:spPr>
          <a:xfrm>
            <a:off x="4312337" y="2114977"/>
            <a:ext cx="3876675" cy="2000250"/>
          </a:xfrm>
          <a:prstGeom prst="rect">
            <a:avLst/>
          </a:prstGeom>
          <a:noFill/>
          <a:ln>
            <a:noFill/>
          </a:ln>
        </p:spPr>
      </p:pic>
      <p:pic>
        <p:nvPicPr>
          <p:cNvPr id="475" name="Google Shape;475;p55"/>
          <p:cNvPicPr preferRelativeResize="0"/>
          <p:nvPr/>
        </p:nvPicPr>
        <p:blipFill rotWithShape="1">
          <a:blip r:embed="rId5">
            <a:alphaModFix/>
          </a:blip>
          <a:srcRect/>
          <a:stretch/>
        </p:blipFill>
        <p:spPr>
          <a:xfrm>
            <a:off x="446466" y="5092511"/>
            <a:ext cx="2937816" cy="517638"/>
          </a:xfrm>
          <a:prstGeom prst="rect">
            <a:avLst/>
          </a:prstGeom>
          <a:noFill/>
          <a:ln>
            <a:noFill/>
          </a:ln>
        </p:spPr>
      </p:pic>
      <p:pic>
        <p:nvPicPr>
          <p:cNvPr id="476" name="Google Shape;476;p55" descr="Thumbs Down Emoji (U+1F44E)"/>
          <p:cNvPicPr preferRelativeResize="0"/>
          <p:nvPr/>
        </p:nvPicPr>
        <p:blipFill rotWithShape="1">
          <a:blip r:embed="rId6" cstate="screen">
            <a:alphaModFix/>
            <a:extLst>
              <a:ext uri="{28A0092B-C50C-407E-A947-70E740481C1C}">
                <a14:useLocalDpi xmlns:a14="http://schemas.microsoft.com/office/drawing/2010/main"/>
              </a:ext>
            </a:extLst>
          </a:blip>
          <a:srcRect/>
          <a:stretch/>
        </p:blipFill>
        <p:spPr>
          <a:xfrm>
            <a:off x="5065451" y="4894130"/>
            <a:ext cx="914400" cy="914400"/>
          </a:xfrm>
          <a:prstGeom prst="rect">
            <a:avLst/>
          </a:prstGeom>
          <a:noFill/>
          <a:ln>
            <a:noFill/>
          </a:ln>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nodeType="clickEffect">
                                  <p:stCondLst>
                                    <p:cond delay="0"/>
                                  </p:stCondLst>
                                  <p:childTnLst>
                                    <p:set>
                                      <p:cBhvr>
                                        <p:cTn id="6" dur="1" fill="hold">
                                          <p:stCondLst>
                                            <p:cond delay="0"/>
                                          </p:stCondLst>
                                        </p:cTn>
                                        <p:tgtEl>
                                          <p:spTgt spid="475"/>
                                        </p:tgtEl>
                                        <p:attrNameLst>
                                          <p:attrName>style.visibility</p:attrName>
                                        </p:attrNameLst>
                                      </p:cBhvr>
                                      <p:to>
                                        <p:strVal val="visible"/>
                                      </p:to>
                                    </p:set>
                                    <p:anim calcmode="lin" valueType="num">
                                      <p:cBhvr>
                                        <p:cTn id="7" dur="500" fill="hold"/>
                                        <p:tgtEl>
                                          <p:spTgt spid="475"/>
                                        </p:tgtEl>
                                        <p:attrNameLst>
                                          <p:attrName>ppt_w</p:attrName>
                                        </p:attrNameLst>
                                      </p:cBhvr>
                                      <p:tavLst>
                                        <p:tav tm="0">
                                          <p:val>
                                            <p:fltVal val="0"/>
                                          </p:val>
                                        </p:tav>
                                        <p:tav tm="100000">
                                          <p:val>
                                            <p:strVal val="#ppt_w"/>
                                          </p:val>
                                        </p:tav>
                                      </p:tavLst>
                                    </p:anim>
                                    <p:anim calcmode="lin" valueType="num">
                                      <p:cBhvr>
                                        <p:cTn id="8" dur="500" fill="hold"/>
                                        <p:tgtEl>
                                          <p:spTgt spid="475"/>
                                        </p:tgtEl>
                                        <p:attrNameLst>
                                          <p:attrName>ppt_h</p:attrName>
                                        </p:attrNameLst>
                                      </p:cBhvr>
                                      <p:tavLst>
                                        <p:tav tm="0">
                                          <p:val>
                                            <p:fltVal val="0"/>
                                          </p:val>
                                        </p:tav>
                                        <p:tav tm="100000">
                                          <p:val>
                                            <p:strVal val="#ppt_h"/>
                                          </p:val>
                                        </p:tav>
                                      </p:tavLst>
                                    </p:anim>
                                    <p:animEffect transition="in" filter="fade">
                                      <p:cBhvr>
                                        <p:cTn id="9" dur="500"/>
                                        <p:tgtEl>
                                          <p:spTgt spid="475"/>
                                        </p:tgtEl>
                                      </p:cBhvr>
                                    </p:animEffect>
                                  </p:childTnLst>
                                </p:cTn>
                              </p:par>
                            </p:childTnLst>
                          </p:cTn>
                        </p:par>
                      </p:childTnLst>
                    </p:cTn>
                  </p:par>
                  <p:par>
                    <p:cTn id="10" fill="hold">
                      <p:stCondLst>
                        <p:cond delay="indefinite"/>
                      </p:stCondLst>
                      <p:childTnLst>
                        <p:par>
                          <p:cTn id="11" fill="hold">
                            <p:stCondLst>
                              <p:cond delay="0"/>
                            </p:stCondLst>
                            <p:childTnLst>
                              <p:par>
                                <p:cTn id="12" presetID="2" presetClass="entr" presetSubtype="4" fill="hold" nodeType="clickEffect">
                                  <p:stCondLst>
                                    <p:cond delay="0"/>
                                  </p:stCondLst>
                                  <p:childTnLst>
                                    <p:set>
                                      <p:cBhvr>
                                        <p:cTn id="13" dur="1" fill="hold">
                                          <p:stCondLst>
                                            <p:cond delay="0"/>
                                          </p:stCondLst>
                                        </p:cTn>
                                        <p:tgtEl>
                                          <p:spTgt spid="476"/>
                                        </p:tgtEl>
                                        <p:attrNameLst>
                                          <p:attrName>style.visibility</p:attrName>
                                        </p:attrNameLst>
                                      </p:cBhvr>
                                      <p:to>
                                        <p:strVal val="visible"/>
                                      </p:to>
                                    </p:set>
                                    <p:anim calcmode="lin" valueType="num">
                                      <p:cBhvr additive="base">
                                        <p:cTn id="14" dur="500" fill="hold"/>
                                        <p:tgtEl>
                                          <p:spTgt spid="476"/>
                                        </p:tgtEl>
                                        <p:attrNameLst>
                                          <p:attrName>ppt_x</p:attrName>
                                        </p:attrNameLst>
                                      </p:cBhvr>
                                      <p:tavLst>
                                        <p:tav tm="0">
                                          <p:val>
                                            <p:strVal val="#ppt_x"/>
                                          </p:val>
                                        </p:tav>
                                        <p:tav tm="100000">
                                          <p:val>
                                            <p:strVal val="#ppt_x"/>
                                          </p:val>
                                        </p:tav>
                                      </p:tavLst>
                                    </p:anim>
                                    <p:anim calcmode="lin" valueType="num">
                                      <p:cBhvr additive="base">
                                        <p:cTn id="15" dur="500" fill="hold"/>
                                        <p:tgtEl>
                                          <p:spTgt spid="476"/>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Shape 486"/>
        <p:cNvGrpSpPr/>
        <p:nvPr/>
      </p:nvGrpSpPr>
      <p:grpSpPr>
        <a:xfrm>
          <a:off x="0" y="0"/>
          <a:ext cx="0" cy="0"/>
          <a:chOff x="0" y="0"/>
          <a:chExt cx="0" cy="0"/>
        </a:xfrm>
      </p:grpSpPr>
      <p:pic>
        <p:nvPicPr>
          <p:cNvPr id="487" name="Google Shape;487;p57"/>
          <p:cNvPicPr preferRelativeResize="0"/>
          <p:nvPr/>
        </p:nvPicPr>
        <p:blipFill rotWithShape="1">
          <a:blip r:embed="rId3" cstate="screen">
            <a:alphaModFix/>
            <a:extLst>
              <a:ext uri="{28A0092B-C50C-407E-A947-70E740481C1C}">
                <a14:useLocalDpi xmlns:a14="http://schemas.microsoft.com/office/drawing/2010/main"/>
              </a:ext>
            </a:extLst>
          </a:blip>
          <a:srcRect/>
          <a:stretch/>
        </p:blipFill>
        <p:spPr>
          <a:xfrm>
            <a:off x="4843694" y="1758950"/>
            <a:ext cx="2814405" cy="2773362"/>
          </a:xfrm>
          <a:prstGeom prst="rect">
            <a:avLst/>
          </a:prstGeom>
          <a:noFill/>
          <a:ln>
            <a:noFill/>
          </a:ln>
        </p:spPr>
      </p:pic>
      <p:pic>
        <p:nvPicPr>
          <p:cNvPr id="488" name="Google Shape;488;p57"/>
          <p:cNvPicPr preferRelativeResize="0"/>
          <p:nvPr/>
        </p:nvPicPr>
        <p:blipFill rotWithShape="1">
          <a:blip r:embed="rId4">
            <a:alphaModFix/>
          </a:blip>
          <a:srcRect/>
          <a:stretch/>
        </p:blipFill>
        <p:spPr>
          <a:xfrm>
            <a:off x="671744" y="1416050"/>
            <a:ext cx="4171950" cy="4705350"/>
          </a:xfrm>
          <a:prstGeom prst="rect">
            <a:avLst/>
          </a:prstGeom>
          <a:noFill/>
          <a:ln>
            <a:noFill/>
          </a:ln>
        </p:spPr>
      </p:pic>
      <p:pic>
        <p:nvPicPr>
          <p:cNvPr id="489" name="Google Shape;489;p57"/>
          <p:cNvPicPr preferRelativeResize="0"/>
          <p:nvPr/>
        </p:nvPicPr>
        <p:blipFill rotWithShape="1">
          <a:blip r:embed="rId5">
            <a:alphaModFix/>
          </a:blip>
          <a:srcRect/>
          <a:stretch/>
        </p:blipFill>
        <p:spPr>
          <a:xfrm>
            <a:off x="580084" y="5461000"/>
            <a:ext cx="2937816" cy="517638"/>
          </a:xfrm>
          <a:prstGeom prst="rect">
            <a:avLst/>
          </a:prstGeom>
          <a:noFill/>
          <a:ln>
            <a:noFill/>
          </a:ln>
        </p:spPr>
      </p:pic>
      <p:pic>
        <p:nvPicPr>
          <p:cNvPr id="490" name="Google Shape;490;p57" descr="Thumbs Up Emoji (U+1F44D)"/>
          <p:cNvPicPr preferRelativeResize="0"/>
          <p:nvPr/>
        </p:nvPicPr>
        <p:blipFill rotWithShape="1">
          <a:blip r:embed="rId6" cstate="screen">
            <a:alphaModFix/>
            <a:extLst>
              <a:ext uri="{28A0092B-C50C-407E-A947-70E740481C1C}">
                <a14:useLocalDpi xmlns:a14="http://schemas.microsoft.com/office/drawing/2010/main"/>
              </a:ext>
            </a:extLst>
          </a:blip>
          <a:srcRect/>
          <a:stretch/>
        </p:blipFill>
        <p:spPr>
          <a:xfrm>
            <a:off x="5336496" y="5003800"/>
            <a:ext cx="914400" cy="914400"/>
          </a:xfrm>
          <a:prstGeom prst="rect">
            <a:avLst/>
          </a:prstGeom>
          <a:noFill/>
          <a:ln>
            <a:noFill/>
          </a:ln>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nodeType="clickEffect">
                                  <p:stCondLst>
                                    <p:cond delay="0"/>
                                  </p:stCondLst>
                                  <p:childTnLst>
                                    <p:set>
                                      <p:cBhvr>
                                        <p:cTn id="6" dur="1" fill="hold">
                                          <p:stCondLst>
                                            <p:cond delay="0"/>
                                          </p:stCondLst>
                                        </p:cTn>
                                        <p:tgtEl>
                                          <p:spTgt spid="489"/>
                                        </p:tgtEl>
                                        <p:attrNameLst>
                                          <p:attrName>style.visibility</p:attrName>
                                        </p:attrNameLst>
                                      </p:cBhvr>
                                      <p:to>
                                        <p:strVal val="visible"/>
                                      </p:to>
                                    </p:set>
                                    <p:anim calcmode="lin" valueType="num">
                                      <p:cBhvr>
                                        <p:cTn id="7" dur="500" fill="hold"/>
                                        <p:tgtEl>
                                          <p:spTgt spid="489"/>
                                        </p:tgtEl>
                                        <p:attrNameLst>
                                          <p:attrName>ppt_w</p:attrName>
                                        </p:attrNameLst>
                                      </p:cBhvr>
                                      <p:tavLst>
                                        <p:tav tm="0">
                                          <p:val>
                                            <p:fltVal val="0"/>
                                          </p:val>
                                        </p:tav>
                                        <p:tav tm="100000">
                                          <p:val>
                                            <p:strVal val="#ppt_w"/>
                                          </p:val>
                                        </p:tav>
                                      </p:tavLst>
                                    </p:anim>
                                    <p:anim calcmode="lin" valueType="num">
                                      <p:cBhvr>
                                        <p:cTn id="8" dur="500" fill="hold"/>
                                        <p:tgtEl>
                                          <p:spTgt spid="489"/>
                                        </p:tgtEl>
                                        <p:attrNameLst>
                                          <p:attrName>ppt_h</p:attrName>
                                        </p:attrNameLst>
                                      </p:cBhvr>
                                      <p:tavLst>
                                        <p:tav tm="0">
                                          <p:val>
                                            <p:fltVal val="0"/>
                                          </p:val>
                                        </p:tav>
                                        <p:tav tm="100000">
                                          <p:val>
                                            <p:strVal val="#ppt_h"/>
                                          </p:val>
                                        </p:tav>
                                      </p:tavLst>
                                    </p:anim>
                                    <p:animEffect transition="in" filter="fade">
                                      <p:cBhvr>
                                        <p:cTn id="9" dur="500"/>
                                        <p:tgtEl>
                                          <p:spTgt spid="489"/>
                                        </p:tgtEl>
                                      </p:cBhvr>
                                    </p:animEffect>
                                  </p:childTnLst>
                                </p:cTn>
                              </p:par>
                            </p:childTnLst>
                          </p:cTn>
                        </p:par>
                      </p:childTnLst>
                    </p:cTn>
                  </p:par>
                  <p:par>
                    <p:cTn id="10" fill="hold">
                      <p:stCondLst>
                        <p:cond delay="indefinite"/>
                      </p:stCondLst>
                      <p:childTnLst>
                        <p:par>
                          <p:cTn id="11" fill="hold">
                            <p:stCondLst>
                              <p:cond delay="0"/>
                            </p:stCondLst>
                            <p:childTnLst>
                              <p:par>
                                <p:cTn id="12" presetID="2" presetClass="entr" presetSubtype="4" fill="hold" nodeType="clickEffect">
                                  <p:stCondLst>
                                    <p:cond delay="0"/>
                                  </p:stCondLst>
                                  <p:childTnLst>
                                    <p:set>
                                      <p:cBhvr>
                                        <p:cTn id="13" dur="1" fill="hold">
                                          <p:stCondLst>
                                            <p:cond delay="0"/>
                                          </p:stCondLst>
                                        </p:cTn>
                                        <p:tgtEl>
                                          <p:spTgt spid="490"/>
                                        </p:tgtEl>
                                        <p:attrNameLst>
                                          <p:attrName>style.visibility</p:attrName>
                                        </p:attrNameLst>
                                      </p:cBhvr>
                                      <p:to>
                                        <p:strVal val="visible"/>
                                      </p:to>
                                    </p:set>
                                    <p:anim calcmode="lin" valueType="num">
                                      <p:cBhvr additive="base">
                                        <p:cTn id="14" dur="500" fill="hold"/>
                                        <p:tgtEl>
                                          <p:spTgt spid="490"/>
                                        </p:tgtEl>
                                        <p:attrNameLst>
                                          <p:attrName>ppt_x</p:attrName>
                                        </p:attrNameLst>
                                      </p:cBhvr>
                                      <p:tavLst>
                                        <p:tav tm="0">
                                          <p:val>
                                            <p:strVal val="#ppt_x"/>
                                          </p:val>
                                        </p:tav>
                                        <p:tav tm="100000">
                                          <p:val>
                                            <p:strVal val="#ppt_x"/>
                                          </p:val>
                                        </p:tav>
                                      </p:tavLst>
                                    </p:anim>
                                    <p:anim calcmode="lin" valueType="num">
                                      <p:cBhvr additive="base">
                                        <p:cTn id="15" dur="500" fill="hold"/>
                                        <p:tgtEl>
                                          <p:spTgt spid="490"/>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Shape 500"/>
        <p:cNvGrpSpPr/>
        <p:nvPr/>
      </p:nvGrpSpPr>
      <p:grpSpPr>
        <a:xfrm>
          <a:off x="0" y="0"/>
          <a:ext cx="0" cy="0"/>
          <a:chOff x="0" y="0"/>
          <a:chExt cx="0" cy="0"/>
        </a:xfrm>
      </p:grpSpPr>
      <p:pic>
        <p:nvPicPr>
          <p:cNvPr id="501" name="Google Shape;501;p59"/>
          <p:cNvPicPr preferRelativeResize="0"/>
          <p:nvPr/>
        </p:nvPicPr>
        <p:blipFill rotWithShape="1">
          <a:blip r:embed="rId3">
            <a:alphaModFix/>
          </a:blip>
          <a:srcRect/>
          <a:stretch/>
        </p:blipFill>
        <p:spPr>
          <a:xfrm>
            <a:off x="622300" y="1300162"/>
            <a:ext cx="4267200" cy="5019675"/>
          </a:xfrm>
          <a:prstGeom prst="rect">
            <a:avLst/>
          </a:prstGeom>
          <a:noFill/>
          <a:ln>
            <a:noFill/>
          </a:ln>
        </p:spPr>
      </p:pic>
      <p:pic>
        <p:nvPicPr>
          <p:cNvPr id="502" name="Google Shape;502;p59"/>
          <p:cNvPicPr preferRelativeResize="0"/>
          <p:nvPr/>
        </p:nvPicPr>
        <p:blipFill rotWithShape="1">
          <a:blip r:embed="rId4">
            <a:alphaModFix/>
          </a:blip>
          <a:srcRect/>
          <a:stretch/>
        </p:blipFill>
        <p:spPr>
          <a:xfrm>
            <a:off x="4256087" y="1411287"/>
            <a:ext cx="3933825" cy="2790825"/>
          </a:xfrm>
          <a:prstGeom prst="rect">
            <a:avLst/>
          </a:prstGeom>
          <a:noFill/>
          <a:ln>
            <a:noFill/>
          </a:ln>
        </p:spPr>
      </p:pic>
      <p:pic>
        <p:nvPicPr>
          <p:cNvPr id="503" name="Google Shape;503;p59"/>
          <p:cNvPicPr preferRelativeResize="0"/>
          <p:nvPr/>
        </p:nvPicPr>
        <p:blipFill rotWithShape="1">
          <a:blip r:embed="rId5">
            <a:alphaModFix/>
          </a:blip>
          <a:srcRect/>
          <a:stretch/>
        </p:blipFill>
        <p:spPr>
          <a:xfrm>
            <a:off x="465784" y="5588000"/>
            <a:ext cx="2217037" cy="390638"/>
          </a:xfrm>
          <a:prstGeom prst="rect">
            <a:avLst/>
          </a:prstGeom>
          <a:noFill/>
          <a:ln>
            <a:noFill/>
          </a:ln>
        </p:spPr>
      </p:pic>
      <p:pic>
        <p:nvPicPr>
          <p:cNvPr id="504" name="Google Shape;504;p59" descr="Thumbs Up Emoji (U+1F44D)"/>
          <p:cNvPicPr preferRelativeResize="0"/>
          <p:nvPr/>
        </p:nvPicPr>
        <p:blipFill rotWithShape="1">
          <a:blip r:embed="rId6" cstate="screen">
            <a:alphaModFix/>
            <a:extLst>
              <a:ext uri="{28A0092B-C50C-407E-A947-70E740481C1C}">
                <a14:useLocalDpi xmlns:a14="http://schemas.microsoft.com/office/drawing/2010/main"/>
              </a:ext>
            </a:extLst>
          </a:blip>
          <a:srcRect/>
          <a:stretch/>
        </p:blipFill>
        <p:spPr>
          <a:xfrm>
            <a:off x="5308599" y="5130800"/>
            <a:ext cx="914400" cy="914400"/>
          </a:xfrm>
          <a:prstGeom prst="rect">
            <a:avLst/>
          </a:prstGeom>
          <a:noFill/>
          <a:ln>
            <a:noFill/>
          </a:ln>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nodeType="clickEffect">
                                  <p:stCondLst>
                                    <p:cond delay="0"/>
                                  </p:stCondLst>
                                  <p:childTnLst>
                                    <p:set>
                                      <p:cBhvr>
                                        <p:cTn id="6" dur="1" fill="hold">
                                          <p:stCondLst>
                                            <p:cond delay="0"/>
                                          </p:stCondLst>
                                        </p:cTn>
                                        <p:tgtEl>
                                          <p:spTgt spid="503"/>
                                        </p:tgtEl>
                                        <p:attrNameLst>
                                          <p:attrName>style.visibility</p:attrName>
                                        </p:attrNameLst>
                                      </p:cBhvr>
                                      <p:to>
                                        <p:strVal val="visible"/>
                                      </p:to>
                                    </p:set>
                                    <p:anim calcmode="lin" valueType="num">
                                      <p:cBhvr>
                                        <p:cTn id="7" dur="500" fill="hold"/>
                                        <p:tgtEl>
                                          <p:spTgt spid="503"/>
                                        </p:tgtEl>
                                        <p:attrNameLst>
                                          <p:attrName>ppt_w</p:attrName>
                                        </p:attrNameLst>
                                      </p:cBhvr>
                                      <p:tavLst>
                                        <p:tav tm="0">
                                          <p:val>
                                            <p:fltVal val="0"/>
                                          </p:val>
                                        </p:tav>
                                        <p:tav tm="100000">
                                          <p:val>
                                            <p:strVal val="#ppt_w"/>
                                          </p:val>
                                        </p:tav>
                                      </p:tavLst>
                                    </p:anim>
                                    <p:anim calcmode="lin" valueType="num">
                                      <p:cBhvr>
                                        <p:cTn id="8" dur="500" fill="hold"/>
                                        <p:tgtEl>
                                          <p:spTgt spid="503"/>
                                        </p:tgtEl>
                                        <p:attrNameLst>
                                          <p:attrName>ppt_h</p:attrName>
                                        </p:attrNameLst>
                                      </p:cBhvr>
                                      <p:tavLst>
                                        <p:tav tm="0">
                                          <p:val>
                                            <p:fltVal val="0"/>
                                          </p:val>
                                        </p:tav>
                                        <p:tav tm="100000">
                                          <p:val>
                                            <p:strVal val="#ppt_h"/>
                                          </p:val>
                                        </p:tav>
                                      </p:tavLst>
                                    </p:anim>
                                    <p:animEffect transition="in" filter="fade">
                                      <p:cBhvr>
                                        <p:cTn id="9" dur="500"/>
                                        <p:tgtEl>
                                          <p:spTgt spid="503"/>
                                        </p:tgtEl>
                                      </p:cBhvr>
                                    </p:animEffect>
                                  </p:childTnLst>
                                </p:cTn>
                              </p:par>
                            </p:childTnLst>
                          </p:cTn>
                        </p:par>
                      </p:childTnLst>
                    </p:cTn>
                  </p:par>
                  <p:par>
                    <p:cTn id="10" fill="hold">
                      <p:stCondLst>
                        <p:cond delay="indefinite"/>
                      </p:stCondLst>
                      <p:childTnLst>
                        <p:par>
                          <p:cTn id="11" fill="hold">
                            <p:stCondLst>
                              <p:cond delay="0"/>
                            </p:stCondLst>
                            <p:childTnLst>
                              <p:par>
                                <p:cTn id="12" presetID="2" presetClass="entr" presetSubtype="4" fill="hold" nodeType="clickEffect">
                                  <p:stCondLst>
                                    <p:cond delay="0"/>
                                  </p:stCondLst>
                                  <p:childTnLst>
                                    <p:set>
                                      <p:cBhvr>
                                        <p:cTn id="13" dur="1" fill="hold">
                                          <p:stCondLst>
                                            <p:cond delay="0"/>
                                          </p:stCondLst>
                                        </p:cTn>
                                        <p:tgtEl>
                                          <p:spTgt spid="504"/>
                                        </p:tgtEl>
                                        <p:attrNameLst>
                                          <p:attrName>style.visibility</p:attrName>
                                        </p:attrNameLst>
                                      </p:cBhvr>
                                      <p:to>
                                        <p:strVal val="visible"/>
                                      </p:to>
                                    </p:set>
                                    <p:anim calcmode="lin" valueType="num">
                                      <p:cBhvr additive="base">
                                        <p:cTn id="14" dur="500" fill="hold"/>
                                        <p:tgtEl>
                                          <p:spTgt spid="504"/>
                                        </p:tgtEl>
                                        <p:attrNameLst>
                                          <p:attrName>ppt_x</p:attrName>
                                        </p:attrNameLst>
                                      </p:cBhvr>
                                      <p:tavLst>
                                        <p:tav tm="0">
                                          <p:val>
                                            <p:strVal val="#ppt_x"/>
                                          </p:val>
                                        </p:tav>
                                        <p:tav tm="100000">
                                          <p:val>
                                            <p:strVal val="#ppt_x"/>
                                          </p:val>
                                        </p:tav>
                                      </p:tavLst>
                                    </p:anim>
                                    <p:anim calcmode="lin" valueType="num">
                                      <p:cBhvr additive="base">
                                        <p:cTn id="15" dur="500" fill="hold"/>
                                        <p:tgtEl>
                                          <p:spTgt spid="504"/>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Shape 508"/>
        <p:cNvGrpSpPr/>
        <p:nvPr/>
      </p:nvGrpSpPr>
      <p:grpSpPr>
        <a:xfrm>
          <a:off x="0" y="0"/>
          <a:ext cx="0" cy="0"/>
          <a:chOff x="0" y="0"/>
          <a:chExt cx="0" cy="0"/>
        </a:xfrm>
      </p:grpSpPr>
      <p:pic>
        <p:nvPicPr>
          <p:cNvPr id="509" name="Google Shape;509;p60"/>
          <p:cNvPicPr preferRelativeResize="0"/>
          <p:nvPr/>
        </p:nvPicPr>
        <p:blipFill rotWithShape="1">
          <a:blip r:embed="rId3">
            <a:alphaModFix/>
          </a:blip>
          <a:srcRect/>
          <a:stretch/>
        </p:blipFill>
        <p:spPr>
          <a:xfrm>
            <a:off x="3871510" y="437615"/>
            <a:ext cx="3590925" cy="3505200"/>
          </a:xfrm>
          <a:prstGeom prst="rect">
            <a:avLst/>
          </a:prstGeom>
          <a:noFill/>
          <a:ln>
            <a:noFill/>
          </a:ln>
        </p:spPr>
      </p:pic>
      <p:pic>
        <p:nvPicPr>
          <p:cNvPr id="510" name="Google Shape;510;p60"/>
          <p:cNvPicPr preferRelativeResize="0"/>
          <p:nvPr/>
        </p:nvPicPr>
        <p:blipFill rotWithShape="1">
          <a:blip r:embed="rId4" cstate="screen">
            <a:alphaModFix/>
            <a:extLst>
              <a:ext uri="{28A0092B-C50C-407E-A947-70E740481C1C}">
                <a14:useLocalDpi xmlns:a14="http://schemas.microsoft.com/office/drawing/2010/main"/>
              </a:ext>
            </a:extLst>
          </a:blip>
          <a:srcRect/>
          <a:stretch/>
        </p:blipFill>
        <p:spPr>
          <a:xfrm>
            <a:off x="625006" y="437615"/>
            <a:ext cx="3946994" cy="3649642"/>
          </a:xfrm>
          <a:prstGeom prst="rect">
            <a:avLst/>
          </a:prstGeom>
          <a:noFill/>
          <a:ln>
            <a:noFill/>
          </a:ln>
        </p:spPr>
      </p:pic>
      <p:pic>
        <p:nvPicPr>
          <p:cNvPr id="2" name="Picture 1"/>
          <p:cNvPicPr>
            <a:picLocks noChangeAspect="1"/>
          </p:cNvPicPr>
          <p:nvPr/>
        </p:nvPicPr>
        <p:blipFill>
          <a:blip r:embed="rId5"/>
          <a:stretch>
            <a:fillRect/>
          </a:stretch>
        </p:blipFill>
        <p:spPr>
          <a:xfrm>
            <a:off x="396693" y="4142342"/>
            <a:ext cx="5713565" cy="2260983"/>
          </a:xfrm>
          <a:prstGeom prst="rect">
            <a:avLst/>
          </a:prstGeom>
        </p:spPr>
      </p:pic>
      <p:pic>
        <p:nvPicPr>
          <p:cNvPr id="5" name="Google Shape;518;p61"/>
          <p:cNvPicPr preferRelativeResize="0"/>
          <p:nvPr/>
        </p:nvPicPr>
        <p:blipFill rotWithShape="1">
          <a:blip r:embed="rId6">
            <a:alphaModFix/>
          </a:blip>
          <a:srcRect/>
          <a:stretch/>
        </p:blipFill>
        <p:spPr>
          <a:xfrm>
            <a:off x="308558" y="4554556"/>
            <a:ext cx="2038035" cy="447101"/>
          </a:xfrm>
          <a:prstGeom prst="rect">
            <a:avLst/>
          </a:prstGeom>
          <a:noFill/>
          <a:ln>
            <a:noFill/>
          </a:ln>
        </p:spPr>
      </p:pic>
      <p:pic>
        <p:nvPicPr>
          <p:cNvPr id="6" name="Google Shape;522;p61"/>
          <p:cNvPicPr preferRelativeResize="0"/>
          <p:nvPr/>
        </p:nvPicPr>
        <p:blipFill rotWithShape="1">
          <a:blip r:embed="rId7" cstate="screen">
            <a:alphaModFix/>
            <a:extLst>
              <a:ext uri="{28A0092B-C50C-407E-A947-70E740481C1C}">
                <a14:useLocalDpi xmlns:a14="http://schemas.microsoft.com/office/drawing/2010/main"/>
              </a:ext>
            </a:extLst>
          </a:blip>
          <a:srcRect/>
          <a:stretch/>
        </p:blipFill>
        <p:spPr>
          <a:xfrm>
            <a:off x="3750324" y="1733014"/>
            <a:ext cx="914400" cy="914400"/>
          </a:xfrm>
          <a:prstGeom prst="rect">
            <a:avLst/>
          </a:prstGeom>
          <a:noFill/>
          <a:ln>
            <a:noFill/>
          </a:ln>
        </p:spPr>
      </p:pic>
      <p:pic>
        <p:nvPicPr>
          <p:cNvPr id="7" name="Google Shape;476;p55" descr="Thumbs Down Emoji (U+1F44E)"/>
          <p:cNvPicPr preferRelativeResize="0"/>
          <p:nvPr/>
        </p:nvPicPr>
        <p:blipFill rotWithShape="1">
          <a:blip r:embed="rId8" cstate="screen">
            <a:alphaModFix/>
            <a:extLst>
              <a:ext uri="{28A0092B-C50C-407E-A947-70E740481C1C}">
                <a14:useLocalDpi xmlns:a14="http://schemas.microsoft.com/office/drawing/2010/main"/>
              </a:ext>
            </a:extLst>
          </a:blip>
          <a:srcRect/>
          <a:stretch/>
        </p:blipFill>
        <p:spPr>
          <a:xfrm>
            <a:off x="6817334" y="4087257"/>
            <a:ext cx="914400" cy="914400"/>
          </a:xfrm>
          <a:prstGeom prst="rect">
            <a:avLst/>
          </a:prstGeom>
          <a:noFill/>
          <a:ln>
            <a:noFill/>
          </a:ln>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nodeType="clickEffect">
                                  <p:stCondLst>
                                    <p:cond delay="0"/>
                                  </p:stCondLst>
                                  <p:childTnLst>
                                    <p:set>
                                      <p:cBhvr>
                                        <p:cTn id="6" dur="1" fill="hold">
                                          <p:stCondLst>
                                            <p:cond delay="0"/>
                                          </p:stCondLst>
                                        </p:cTn>
                                        <p:tgtEl>
                                          <p:spTgt spid="5"/>
                                        </p:tgtEl>
                                        <p:attrNameLst>
                                          <p:attrName>style.visibility</p:attrName>
                                        </p:attrNameLst>
                                      </p:cBhvr>
                                      <p:to>
                                        <p:strVal val="visible"/>
                                      </p:to>
                                    </p:set>
                                    <p:anim calcmode="lin" valueType="num">
                                      <p:cBhvr>
                                        <p:cTn id="7" dur="500" fill="hold"/>
                                        <p:tgtEl>
                                          <p:spTgt spid="5"/>
                                        </p:tgtEl>
                                        <p:attrNameLst>
                                          <p:attrName>ppt_w</p:attrName>
                                        </p:attrNameLst>
                                      </p:cBhvr>
                                      <p:tavLst>
                                        <p:tav tm="0">
                                          <p:val>
                                            <p:fltVal val="0"/>
                                          </p:val>
                                        </p:tav>
                                        <p:tav tm="100000">
                                          <p:val>
                                            <p:strVal val="#ppt_w"/>
                                          </p:val>
                                        </p:tav>
                                      </p:tavLst>
                                    </p:anim>
                                    <p:anim calcmode="lin" valueType="num">
                                      <p:cBhvr>
                                        <p:cTn id="8" dur="500" fill="hold"/>
                                        <p:tgtEl>
                                          <p:spTgt spid="5"/>
                                        </p:tgtEl>
                                        <p:attrNameLst>
                                          <p:attrName>ppt_h</p:attrName>
                                        </p:attrNameLst>
                                      </p:cBhvr>
                                      <p:tavLst>
                                        <p:tav tm="0">
                                          <p:val>
                                            <p:fltVal val="0"/>
                                          </p:val>
                                        </p:tav>
                                        <p:tav tm="100000">
                                          <p:val>
                                            <p:strVal val="#ppt_h"/>
                                          </p:val>
                                        </p:tav>
                                      </p:tavLst>
                                    </p:anim>
                                    <p:animEffect transition="in" filter="fade">
                                      <p:cBhvr>
                                        <p:cTn id="9" dur="500"/>
                                        <p:tgtEl>
                                          <p:spTgt spid="5"/>
                                        </p:tgtEl>
                                      </p:cBhvr>
                                    </p:animEffect>
                                  </p:childTnLst>
                                </p:cTn>
                              </p:par>
                            </p:childTnLst>
                          </p:cTn>
                        </p:par>
                      </p:childTnLst>
                    </p:cTn>
                  </p:par>
                  <p:par>
                    <p:cTn id="10" fill="hold">
                      <p:stCondLst>
                        <p:cond delay="indefinite"/>
                      </p:stCondLst>
                      <p:childTnLst>
                        <p:par>
                          <p:cTn id="11" fill="hold">
                            <p:stCondLst>
                              <p:cond delay="0"/>
                            </p:stCondLst>
                            <p:childTnLst>
                              <p:par>
                                <p:cTn id="12" presetID="2" presetClass="entr" presetSubtype="4" fill="hold" nodeType="clickEffect">
                                  <p:stCondLst>
                                    <p:cond delay="0"/>
                                  </p:stCondLst>
                                  <p:childTnLst>
                                    <p:set>
                                      <p:cBhvr>
                                        <p:cTn id="13" dur="1" fill="hold">
                                          <p:stCondLst>
                                            <p:cond delay="0"/>
                                          </p:stCondLst>
                                        </p:cTn>
                                        <p:tgtEl>
                                          <p:spTgt spid="7"/>
                                        </p:tgtEl>
                                        <p:attrNameLst>
                                          <p:attrName>style.visibility</p:attrName>
                                        </p:attrNameLst>
                                      </p:cBhvr>
                                      <p:to>
                                        <p:strVal val="visible"/>
                                      </p:to>
                                    </p:set>
                                    <p:anim calcmode="lin" valueType="num">
                                      <p:cBhvr additive="base">
                                        <p:cTn id="14" dur="500" fill="hold"/>
                                        <p:tgtEl>
                                          <p:spTgt spid="7"/>
                                        </p:tgtEl>
                                        <p:attrNameLst>
                                          <p:attrName>ppt_x</p:attrName>
                                        </p:attrNameLst>
                                      </p:cBhvr>
                                      <p:tavLst>
                                        <p:tav tm="0">
                                          <p:val>
                                            <p:strVal val="#ppt_x"/>
                                          </p:val>
                                        </p:tav>
                                        <p:tav tm="100000">
                                          <p:val>
                                            <p:strVal val="#ppt_x"/>
                                          </p:val>
                                        </p:tav>
                                      </p:tavLst>
                                    </p:anim>
                                    <p:anim calcmode="lin" valueType="num">
                                      <p:cBhvr additive="base">
                                        <p:cTn id="15" dur="500" fill="hold"/>
                                        <p:tgtEl>
                                          <p:spTgt spid="7"/>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Shape 515"/>
        <p:cNvGrpSpPr/>
        <p:nvPr/>
      </p:nvGrpSpPr>
      <p:grpSpPr>
        <a:xfrm>
          <a:off x="0" y="0"/>
          <a:ext cx="0" cy="0"/>
          <a:chOff x="0" y="0"/>
          <a:chExt cx="0" cy="0"/>
        </a:xfrm>
      </p:grpSpPr>
      <p:pic>
        <p:nvPicPr>
          <p:cNvPr id="516" name="Google Shape;516;p61"/>
          <p:cNvPicPr preferRelativeResize="0"/>
          <p:nvPr/>
        </p:nvPicPr>
        <p:blipFill rotWithShape="1">
          <a:blip r:embed="rId3">
            <a:alphaModFix/>
          </a:blip>
          <a:srcRect/>
          <a:stretch/>
        </p:blipFill>
        <p:spPr>
          <a:xfrm>
            <a:off x="4190999" y="1473200"/>
            <a:ext cx="3590925" cy="3505200"/>
          </a:xfrm>
          <a:prstGeom prst="rect">
            <a:avLst/>
          </a:prstGeom>
          <a:noFill/>
          <a:ln>
            <a:noFill/>
          </a:ln>
        </p:spPr>
      </p:pic>
      <p:pic>
        <p:nvPicPr>
          <p:cNvPr id="517" name="Google Shape;517;p61"/>
          <p:cNvPicPr preferRelativeResize="0"/>
          <p:nvPr/>
        </p:nvPicPr>
        <p:blipFill rotWithShape="1">
          <a:blip r:embed="rId4">
            <a:alphaModFix/>
          </a:blip>
          <a:srcRect/>
          <a:stretch/>
        </p:blipFill>
        <p:spPr>
          <a:xfrm>
            <a:off x="471487" y="1066800"/>
            <a:ext cx="4238625" cy="5410200"/>
          </a:xfrm>
          <a:prstGeom prst="rect">
            <a:avLst/>
          </a:prstGeom>
          <a:noFill/>
          <a:ln>
            <a:noFill/>
          </a:ln>
        </p:spPr>
      </p:pic>
      <p:cxnSp>
        <p:nvCxnSpPr>
          <p:cNvPr id="519" name="Google Shape;519;p61"/>
          <p:cNvCxnSpPr/>
          <p:nvPr/>
        </p:nvCxnSpPr>
        <p:spPr>
          <a:xfrm>
            <a:off x="965200" y="5880100"/>
            <a:ext cx="962660" cy="2540"/>
          </a:xfrm>
          <a:prstGeom prst="straightConnector1">
            <a:avLst/>
          </a:prstGeom>
          <a:noFill/>
          <a:ln w="9525" cap="flat" cmpd="sng">
            <a:solidFill>
              <a:srgbClr val="FF0000"/>
            </a:solidFill>
            <a:prstDash val="solid"/>
            <a:round/>
            <a:headEnd type="none" w="sm" len="sm"/>
            <a:tailEnd type="none" w="sm" len="sm"/>
          </a:ln>
        </p:spPr>
      </p:cxnSp>
      <p:cxnSp>
        <p:nvCxnSpPr>
          <p:cNvPr id="520" name="Google Shape;520;p61"/>
          <p:cNvCxnSpPr/>
          <p:nvPr/>
        </p:nvCxnSpPr>
        <p:spPr>
          <a:xfrm rot="10800000" flipH="1">
            <a:off x="2197100" y="5740400"/>
            <a:ext cx="1727200" cy="12700"/>
          </a:xfrm>
          <a:prstGeom prst="straightConnector1">
            <a:avLst/>
          </a:prstGeom>
          <a:noFill/>
          <a:ln w="9525" cap="flat" cmpd="sng">
            <a:solidFill>
              <a:srgbClr val="FF0000"/>
            </a:solidFill>
            <a:prstDash val="solid"/>
            <a:round/>
            <a:headEnd type="none" w="sm" len="sm"/>
            <a:tailEnd type="none" w="sm" len="sm"/>
          </a:ln>
        </p:spPr>
      </p:cxnSp>
      <p:pic>
        <p:nvPicPr>
          <p:cNvPr id="521" name="Google Shape;521;p61"/>
          <p:cNvPicPr preferRelativeResize="0"/>
          <p:nvPr/>
        </p:nvPicPr>
        <p:blipFill rotWithShape="1">
          <a:blip r:embed="rId5">
            <a:alphaModFix/>
          </a:blip>
          <a:srcRect/>
          <a:stretch/>
        </p:blipFill>
        <p:spPr>
          <a:xfrm>
            <a:off x="1393190" y="2908300"/>
            <a:ext cx="2531110" cy="330200"/>
          </a:xfrm>
          <a:prstGeom prst="rect">
            <a:avLst/>
          </a:prstGeom>
          <a:noFill/>
          <a:ln>
            <a:noFill/>
          </a:ln>
        </p:spPr>
      </p:pic>
    </p:spTree>
  </p:cSld>
  <p:clrMapOvr>
    <a:masterClrMapping/>
  </p:clrMapOvr>
  <p:timing>
    <p:tnLst>
      <p:par>
        <p:cTn id="1" dur="indefinite" restart="never" nodeType="tmRoot"/>
      </p:par>
    </p:tnLst>
  </p:timing>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Shape 532"/>
        <p:cNvGrpSpPr/>
        <p:nvPr/>
      </p:nvGrpSpPr>
      <p:grpSpPr>
        <a:xfrm>
          <a:off x="0" y="0"/>
          <a:ext cx="0" cy="0"/>
          <a:chOff x="0" y="0"/>
          <a:chExt cx="0" cy="0"/>
        </a:xfrm>
      </p:grpSpPr>
      <p:pic>
        <p:nvPicPr>
          <p:cNvPr id="533" name="Google Shape;533;p63"/>
          <p:cNvPicPr preferRelativeResize="0"/>
          <p:nvPr/>
        </p:nvPicPr>
        <p:blipFill rotWithShape="1">
          <a:blip r:embed="rId3">
            <a:alphaModFix/>
          </a:blip>
          <a:srcRect/>
          <a:stretch/>
        </p:blipFill>
        <p:spPr>
          <a:xfrm>
            <a:off x="573087" y="968375"/>
            <a:ext cx="4314825" cy="5353050"/>
          </a:xfrm>
          <a:prstGeom prst="rect">
            <a:avLst/>
          </a:prstGeom>
          <a:noFill/>
          <a:ln>
            <a:noFill/>
          </a:ln>
        </p:spPr>
      </p:pic>
      <p:pic>
        <p:nvPicPr>
          <p:cNvPr id="534" name="Google Shape;534;p63"/>
          <p:cNvPicPr preferRelativeResize="0"/>
          <p:nvPr/>
        </p:nvPicPr>
        <p:blipFill rotWithShape="1">
          <a:blip r:embed="rId4">
            <a:alphaModFix/>
          </a:blip>
          <a:srcRect/>
          <a:stretch/>
        </p:blipFill>
        <p:spPr>
          <a:xfrm>
            <a:off x="4368800" y="1765300"/>
            <a:ext cx="4191000" cy="2743200"/>
          </a:xfrm>
          <a:prstGeom prst="rect">
            <a:avLst/>
          </a:prstGeom>
          <a:noFill/>
          <a:ln>
            <a:noFill/>
          </a:ln>
        </p:spPr>
      </p:pic>
      <p:pic>
        <p:nvPicPr>
          <p:cNvPr id="535" name="Google Shape;535;p63"/>
          <p:cNvPicPr preferRelativeResize="0"/>
          <p:nvPr/>
        </p:nvPicPr>
        <p:blipFill rotWithShape="1">
          <a:blip r:embed="rId5">
            <a:alphaModFix/>
          </a:blip>
          <a:srcRect/>
          <a:stretch/>
        </p:blipFill>
        <p:spPr>
          <a:xfrm>
            <a:off x="573087" y="5105400"/>
            <a:ext cx="1874025" cy="330200"/>
          </a:xfrm>
          <a:prstGeom prst="rect">
            <a:avLst/>
          </a:prstGeom>
          <a:noFill/>
          <a:ln>
            <a:noFill/>
          </a:ln>
        </p:spPr>
      </p:pic>
      <p:pic>
        <p:nvPicPr>
          <p:cNvPr id="536" name="Google Shape;536;p63" descr="Thumbs Down Emoji (U+1F44E)"/>
          <p:cNvPicPr preferRelativeResize="0"/>
          <p:nvPr/>
        </p:nvPicPr>
        <p:blipFill rotWithShape="1">
          <a:blip r:embed="rId6" cstate="screen">
            <a:alphaModFix/>
            <a:extLst>
              <a:ext uri="{28A0092B-C50C-407E-A947-70E740481C1C}">
                <a14:useLocalDpi xmlns:a14="http://schemas.microsoft.com/office/drawing/2010/main"/>
              </a:ext>
            </a:extLst>
          </a:blip>
          <a:srcRect/>
          <a:stretch/>
        </p:blipFill>
        <p:spPr>
          <a:xfrm>
            <a:off x="5098256" y="4978400"/>
            <a:ext cx="914400" cy="914400"/>
          </a:xfrm>
          <a:prstGeom prst="rect">
            <a:avLst/>
          </a:prstGeom>
          <a:noFill/>
          <a:ln>
            <a:noFill/>
          </a:ln>
        </p:spPr>
      </p:pic>
      <p:pic>
        <p:nvPicPr>
          <p:cNvPr id="537" name="Google Shape;537;p63"/>
          <p:cNvPicPr preferRelativeResize="0"/>
          <p:nvPr/>
        </p:nvPicPr>
        <p:blipFill rotWithShape="1">
          <a:blip r:embed="rId5">
            <a:alphaModFix/>
          </a:blip>
          <a:srcRect/>
          <a:stretch/>
        </p:blipFill>
        <p:spPr>
          <a:xfrm>
            <a:off x="1230454" y="2806700"/>
            <a:ext cx="1874025" cy="330200"/>
          </a:xfrm>
          <a:prstGeom prst="rect">
            <a:avLst/>
          </a:prstGeom>
          <a:noFill/>
          <a:ln>
            <a:noFill/>
          </a:ln>
        </p:spPr>
      </p:pic>
    </p:spTree>
  </p:cSld>
  <p:clrMapOvr>
    <a:masterClrMapping/>
  </p:clrMapOvr>
  <p:timing>
    <p:tnLst>
      <p:par>
        <p:cTn id="1" dur="indefinite" restart="never" nodeType="tmRoot"/>
      </p:par>
    </p:tnLst>
  </p:timing>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Shape 542"/>
        <p:cNvGrpSpPr/>
        <p:nvPr/>
      </p:nvGrpSpPr>
      <p:grpSpPr>
        <a:xfrm>
          <a:off x="0" y="0"/>
          <a:ext cx="0" cy="0"/>
          <a:chOff x="0" y="0"/>
          <a:chExt cx="0" cy="0"/>
        </a:xfrm>
      </p:grpSpPr>
      <p:sp>
        <p:nvSpPr>
          <p:cNvPr id="543" name="Google Shape;543;g82b24554b6_0_8"/>
          <p:cNvSpPr txBox="1"/>
          <p:nvPr/>
        </p:nvSpPr>
        <p:spPr>
          <a:xfrm>
            <a:off x="699025" y="604550"/>
            <a:ext cx="6103800" cy="5100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US" sz="2400" b="1">
                <a:solidFill>
                  <a:schemeClr val="accent6"/>
                </a:solidFill>
                <a:latin typeface="Calibri"/>
                <a:ea typeface="Calibri"/>
                <a:cs typeface="Calibri"/>
                <a:sym typeface="Calibri"/>
              </a:rPr>
              <a:t>Healthy Whole Grain Snack Ideas on a Budget</a:t>
            </a:r>
            <a:endParaRPr sz="2400" b="1">
              <a:solidFill>
                <a:schemeClr val="accent6"/>
              </a:solidFill>
              <a:latin typeface="Calibri"/>
              <a:ea typeface="Calibri"/>
              <a:cs typeface="Calibri"/>
              <a:sym typeface="Calibri"/>
            </a:endParaRPr>
          </a:p>
          <a:p>
            <a:pPr marL="0" lvl="0" indent="0" algn="l" rtl="0">
              <a:spcBef>
                <a:spcPts val="0"/>
              </a:spcBef>
              <a:spcAft>
                <a:spcPts val="0"/>
              </a:spcAft>
              <a:buNone/>
            </a:pPr>
            <a:endParaRPr sz="2400" b="1">
              <a:latin typeface="Calibri"/>
              <a:ea typeface="Calibri"/>
              <a:cs typeface="Calibri"/>
              <a:sym typeface="Calibri"/>
            </a:endParaRPr>
          </a:p>
          <a:p>
            <a:pPr marL="0" lvl="0" indent="0" algn="l" rtl="0">
              <a:spcBef>
                <a:spcPts val="0"/>
              </a:spcBef>
              <a:spcAft>
                <a:spcPts val="0"/>
              </a:spcAft>
              <a:buNone/>
            </a:pPr>
            <a:endParaRPr sz="2400" b="1">
              <a:latin typeface="Calibri"/>
              <a:ea typeface="Calibri"/>
              <a:cs typeface="Calibri"/>
              <a:sym typeface="Calibri"/>
            </a:endParaRPr>
          </a:p>
          <a:p>
            <a:pPr marL="0" lvl="0" indent="0" algn="l" rtl="0">
              <a:spcBef>
                <a:spcPts val="0"/>
              </a:spcBef>
              <a:spcAft>
                <a:spcPts val="0"/>
              </a:spcAft>
              <a:buNone/>
            </a:pPr>
            <a:endParaRPr sz="2400" b="1">
              <a:latin typeface="Calibri"/>
              <a:ea typeface="Calibri"/>
              <a:cs typeface="Calibri"/>
              <a:sym typeface="Calibri"/>
            </a:endParaRPr>
          </a:p>
        </p:txBody>
      </p:sp>
      <p:pic>
        <p:nvPicPr>
          <p:cNvPr id="544" name="Google Shape;544;g82b24554b6_0_8" descr="Healthy Plant-Based Lunches on the Go » I LOVE VEGAN"/>
          <p:cNvPicPr preferRelativeResize="0"/>
          <p:nvPr/>
        </p:nvPicPr>
        <p:blipFill>
          <a:blip r:embed="rId3" cstate="screen">
            <a:alphaModFix/>
            <a:extLst>
              <a:ext uri="{28A0092B-C50C-407E-A947-70E740481C1C}">
                <a14:useLocalDpi xmlns:a14="http://schemas.microsoft.com/office/drawing/2010/main"/>
              </a:ext>
            </a:extLst>
          </a:blip>
          <a:stretch>
            <a:fillRect/>
          </a:stretch>
        </p:blipFill>
        <p:spPr>
          <a:xfrm>
            <a:off x="5404620" y="1397798"/>
            <a:ext cx="2539950" cy="1904949"/>
          </a:xfrm>
          <a:prstGeom prst="rect">
            <a:avLst/>
          </a:prstGeom>
          <a:noFill/>
          <a:ln>
            <a:noFill/>
          </a:ln>
        </p:spPr>
      </p:pic>
      <p:sp>
        <p:nvSpPr>
          <p:cNvPr id="545" name="Google Shape;545;g82b24554b6_0_8"/>
          <p:cNvSpPr txBox="1"/>
          <p:nvPr/>
        </p:nvSpPr>
        <p:spPr>
          <a:xfrm>
            <a:off x="297455" y="1123624"/>
            <a:ext cx="4572000" cy="5100905"/>
          </a:xfrm>
          <a:prstGeom prst="rect">
            <a:avLst/>
          </a:prstGeom>
          <a:noFill/>
          <a:ln>
            <a:noFill/>
          </a:ln>
        </p:spPr>
        <p:txBody>
          <a:bodyPr spcFirstLastPara="1" wrap="square" lIns="91425" tIns="91425" rIns="91425" bIns="91425" anchor="t" anchorCtr="0">
            <a:noAutofit/>
          </a:bodyPr>
          <a:lstStyle/>
          <a:p>
            <a:pPr marL="457200" lvl="0" indent="-330200" algn="l" rtl="0">
              <a:lnSpc>
                <a:spcPct val="115000"/>
              </a:lnSpc>
              <a:spcBef>
                <a:spcPts val="1200"/>
              </a:spcBef>
              <a:spcAft>
                <a:spcPts val="0"/>
              </a:spcAft>
              <a:buClr>
                <a:schemeClr val="dk1"/>
              </a:buClr>
              <a:buSzPts val="1600"/>
              <a:buFont typeface="Calibri"/>
              <a:buChar char="●"/>
            </a:pPr>
            <a:r>
              <a:rPr lang="en-US" sz="1600" dirty="0">
                <a:solidFill>
                  <a:schemeClr val="dk1"/>
                </a:solidFill>
                <a:latin typeface="Calibri"/>
                <a:ea typeface="Calibri"/>
                <a:cs typeface="Calibri"/>
                <a:sym typeface="Calibri"/>
              </a:rPr>
              <a:t>Oatmeal</a:t>
            </a:r>
            <a:endParaRPr sz="1600" dirty="0">
              <a:solidFill>
                <a:schemeClr val="dk1"/>
              </a:solidFill>
              <a:latin typeface="Calibri"/>
              <a:ea typeface="Calibri"/>
              <a:cs typeface="Calibri"/>
              <a:sym typeface="Calibri"/>
            </a:endParaRPr>
          </a:p>
          <a:p>
            <a:pPr marL="457200" lvl="0" indent="-330200" algn="l" rtl="0">
              <a:lnSpc>
                <a:spcPct val="115000"/>
              </a:lnSpc>
              <a:spcBef>
                <a:spcPts val="0"/>
              </a:spcBef>
              <a:spcAft>
                <a:spcPts val="0"/>
              </a:spcAft>
              <a:buClr>
                <a:schemeClr val="dk1"/>
              </a:buClr>
              <a:buSzPts val="1600"/>
              <a:buFont typeface="Calibri"/>
              <a:buChar char="●"/>
            </a:pPr>
            <a:r>
              <a:rPr lang="en-US" sz="1600" dirty="0">
                <a:solidFill>
                  <a:schemeClr val="dk1"/>
                </a:solidFill>
                <a:latin typeface="Calibri"/>
                <a:ea typeface="Calibri"/>
                <a:cs typeface="Calibri"/>
                <a:sym typeface="Calibri"/>
              </a:rPr>
              <a:t>Popcorn</a:t>
            </a:r>
            <a:endParaRPr sz="1600" dirty="0">
              <a:solidFill>
                <a:schemeClr val="dk1"/>
              </a:solidFill>
              <a:latin typeface="Calibri"/>
              <a:ea typeface="Calibri"/>
              <a:cs typeface="Calibri"/>
              <a:sym typeface="Calibri"/>
            </a:endParaRPr>
          </a:p>
          <a:p>
            <a:pPr marL="457200" lvl="0" indent="-330200" algn="l" rtl="0">
              <a:lnSpc>
                <a:spcPct val="115000"/>
              </a:lnSpc>
              <a:spcBef>
                <a:spcPts val="0"/>
              </a:spcBef>
              <a:spcAft>
                <a:spcPts val="0"/>
              </a:spcAft>
              <a:buClr>
                <a:schemeClr val="dk1"/>
              </a:buClr>
              <a:buSzPts val="1600"/>
              <a:buFont typeface="Calibri"/>
              <a:buChar char="●"/>
            </a:pPr>
            <a:r>
              <a:rPr lang="en-US" sz="1600" dirty="0">
                <a:solidFill>
                  <a:schemeClr val="dk1"/>
                </a:solidFill>
                <a:latin typeface="Calibri"/>
                <a:ea typeface="Calibri"/>
                <a:cs typeface="Calibri"/>
                <a:sym typeface="Calibri"/>
              </a:rPr>
              <a:t>Crackers (</a:t>
            </a:r>
            <a:r>
              <a:rPr lang="en-US" sz="1600" dirty="0" err="1">
                <a:solidFill>
                  <a:schemeClr val="dk1"/>
                </a:solidFill>
                <a:latin typeface="Calibri"/>
                <a:ea typeface="Calibri"/>
                <a:cs typeface="Calibri"/>
                <a:sym typeface="Calibri"/>
              </a:rPr>
              <a:t>Triscuits</a:t>
            </a:r>
            <a:r>
              <a:rPr lang="en-US" sz="1600" dirty="0">
                <a:solidFill>
                  <a:schemeClr val="dk1"/>
                </a:solidFill>
                <a:latin typeface="Calibri"/>
                <a:ea typeface="Calibri"/>
                <a:cs typeface="Calibri"/>
                <a:sym typeface="Calibri"/>
              </a:rPr>
              <a:t>, Wheat Thins)</a:t>
            </a:r>
            <a:endParaRPr sz="1600" dirty="0">
              <a:solidFill>
                <a:schemeClr val="dk1"/>
              </a:solidFill>
              <a:latin typeface="Calibri"/>
              <a:ea typeface="Calibri"/>
              <a:cs typeface="Calibri"/>
              <a:sym typeface="Calibri"/>
            </a:endParaRPr>
          </a:p>
          <a:p>
            <a:pPr marL="457200" lvl="0" indent="-330200" algn="l" rtl="0">
              <a:lnSpc>
                <a:spcPct val="115000"/>
              </a:lnSpc>
              <a:spcBef>
                <a:spcPts val="0"/>
              </a:spcBef>
              <a:spcAft>
                <a:spcPts val="0"/>
              </a:spcAft>
              <a:buClr>
                <a:schemeClr val="dk1"/>
              </a:buClr>
              <a:buSzPts val="1600"/>
              <a:buFont typeface="Calibri"/>
              <a:buChar char="●"/>
            </a:pPr>
            <a:r>
              <a:rPr lang="en-US" sz="1600" dirty="0">
                <a:solidFill>
                  <a:schemeClr val="dk1"/>
                </a:solidFill>
                <a:latin typeface="Calibri"/>
                <a:ea typeface="Calibri"/>
                <a:cs typeface="Calibri"/>
                <a:sym typeface="Calibri"/>
              </a:rPr>
              <a:t>Pretzels with hummus</a:t>
            </a:r>
            <a:endParaRPr sz="1600" dirty="0">
              <a:solidFill>
                <a:schemeClr val="dk1"/>
              </a:solidFill>
              <a:latin typeface="Calibri"/>
              <a:ea typeface="Calibri"/>
              <a:cs typeface="Calibri"/>
              <a:sym typeface="Calibri"/>
            </a:endParaRPr>
          </a:p>
          <a:p>
            <a:pPr marL="457200" lvl="0" indent="-330200" algn="l" rtl="0">
              <a:lnSpc>
                <a:spcPct val="115000"/>
              </a:lnSpc>
              <a:spcBef>
                <a:spcPts val="0"/>
              </a:spcBef>
              <a:spcAft>
                <a:spcPts val="0"/>
              </a:spcAft>
              <a:buClr>
                <a:schemeClr val="dk1"/>
              </a:buClr>
              <a:buSzPts val="1600"/>
              <a:buFont typeface="Calibri"/>
              <a:buChar char="●"/>
            </a:pPr>
            <a:r>
              <a:rPr lang="en-US" sz="1600" dirty="0">
                <a:solidFill>
                  <a:schemeClr val="dk1"/>
                </a:solidFill>
                <a:latin typeface="Calibri"/>
                <a:ea typeface="Calibri"/>
                <a:cs typeface="Calibri"/>
                <a:sym typeface="Calibri"/>
              </a:rPr>
              <a:t>Homemade muffins  (pineapple carrot, spinach, chocolate zucchini)</a:t>
            </a:r>
            <a:endParaRPr sz="1600" dirty="0">
              <a:solidFill>
                <a:schemeClr val="dk1"/>
              </a:solidFill>
              <a:latin typeface="Calibri"/>
              <a:ea typeface="Calibri"/>
              <a:cs typeface="Calibri"/>
              <a:sym typeface="Calibri"/>
            </a:endParaRPr>
          </a:p>
          <a:p>
            <a:pPr marL="457200" lvl="0" indent="-330200" algn="l" rtl="0">
              <a:lnSpc>
                <a:spcPct val="115000"/>
              </a:lnSpc>
              <a:spcBef>
                <a:spcPts val="0"/>
              </a:spcBef>
              <a:spcAft>
                <a:spcPts val="0"/>
              </a:spcAft>
              <a:buClr>
                <a:schemeClr val="dk1"/>
              </a:buClr>
              <a:buSzPts val="1600"/>
              <a:buFont typeface="Calibri"/>
              <a:buChar char="●"/>
            </a:pPr>
            <a:r>
              <a:rPr lang="en-US" sz="1600" dirty="0">
                <a:solidFill>
                  <a:schemeClr val="dk1"/>
                </a:solidFill>
                <a:latin typeface="Calibri"/>
                <a:ea typeface="Calibri"/>
                <a:cs typeface="Calibri"/>
                <a:sym typeface="Calibri"/>
              </a:rPr>
              <a:t>Cereal (Cheerios, Corn flakes, Chex</a:t>
            </a:r>
            <a:endParaRPr sz="1600" dirty="0">
              <a:solidFill>
                <a:schemeClr val="dk1"/>
              </a:solidFill>
              <a:latin typeface="Calibri"/>
              <a:ea typeface="Calibri"/>
              <a:cs typeface="Calibri"/>
              <a:sym typeface="Calibri"/>
            </a:endParaRPr>
          </a:p>
          <a:p>
            <a:pPr marL="457200" lvl="0" indent="-330200" algn="l" rtl="0">
              <a:lnSpc>
                <a:spcPct val="115000"/>
              </a:lnSpc>
              <a:spcBef>
                <a:spcPts val="0"/>
              </a:spcBef>
              <a:spcAft>
                <a:spcPts val="0"/>
              </a:spcAft>
              <a:buClr>
                <a:schemeClr val="dk1"/>
              </a:buClr>
              <a:buSzPts val="1600"/>
              <a:buFont typeface="Calibri"/>
              <a:buChar char="●"/>
            </a:pPr>
            <a:r>
              <a:rPr lang="en-US" sz="1600" dirty="0">
                <a:solidFill>
                  <a:schemeClr val="dk1"/>
                </a:solidFill>
                <a:latin typeface="Calibri"/>
                <a:ea typeface="Calibri"/>
                <a:cs typeface="Calibri"/>
                <a:sym typeface="Calibri"/>
              </a:rPr>
              <a:t>Homemade trail mix)</a:t>
            </a:r>
            <a:endParaRPr sz="1600" dirty="0">
              <a:solidFill>
                <a:schemeClr val="dk1"/>
              </a:solidFill>
              <a:latin typeface="Calibri"/>
              <a:ea typeface="Calibri"/>
              <a:cs typeface="Calibri"/>
              <a:sym typeface="Calibri"/>
            </a:endParaRPr>
          </a:p>
          <a:p>
            <a:pPr marL="457200" lvl="0" indent="-330200" algn="l" rtl="0">
              <a:lnSpc>
                <a:spcPct val="115000"/>
              </a:lnSpc>
              <a:spcBef>
                <a:spcPts val="0"/>
              </a:spcBef>
              <a:spcAft>
                <a:spcPts val="0"/>
              </a:spcAft>
              <a:buClr>
                <a:schemeClr val="dk1"/>
              </a:buClr>
              <a:buSzPts val="1600"/>
              <a:buFont typeface="Calibri"/>
              <a:buChar char="●"/>
            </a:pPr>
            <a:r>
              <a:rPr lang="en-US" sz="1600" dirty="0">
                <a:solidFill>
                  <a:schemeClr val="dk1"/>
                </a:solidFill>
                <a:latin typeface="Calibri"/>
                <a:ea typeface="Calibri"/>
                <a:cs typeface="Calibri"/>
                <a:sym typeface="Calibri"/>
              </a:rPr>
              <a:t>Pita bread with hummus</a:t>
            </a:r>
            <a:endParaRPr sz="1600" dirty="0">
              <a:solidFill>
                <a:schemeClr val="dk1"/>
              </a:solidFill>
              <a:latin typeface="Calibri"/>
              <a:ea typeface="Calibri"/>
              <a:cs typeface="Calibri"/>
              <a:sym typeface="Calibri"/>
            </a:endParaRPr>
          </a:p>
          <a:p>
            <a:pPr marL="457200" lvl="0" indent="-330200" algn="l" rtl="0">
              <a:lnSpc>
                <a:spcPct val="115000"/>
              </a:lnSpc>
              <a:spcBef>
                <a:spcPts val="0"/>
              </a:spcBef>
              <a:spcAft>
                <a:spcPts val="0"/>
              </a:spcAft>
              <a:buClr>
                <a:schemeClr val="dk1"/>
              </a:buClr>
              <a:buSzPts val="1600"/>
              <a:buFont typeface="Calibri"/>
              <a:buChar char="●"/>
            </a:pPr>
            <a:r>
              <a:rPr lang="en-US" sz="1600" dirty="0">
                <a:solidFill>
                  <a:schemeClr val="dk1"/>
                </a:solidFill>
                <a:latin typeface="Calibri"/>
                <a:ea typeface="Calibri"/>
                <a:cs typeface="Calibri"/>
                <a:sym typeface="Calibri"/>
              </a:rPr>
              <a:t>Mini bagel with nut butter</a:t>
            </a:r>
            <a:endParaRPr sz="1600" dirty="0">
              <a:solidFill>
                <a:schemeClr val="dk1"/>
              </a:solidFill>
              <a:latin typeface="Calibri"/>
              <a:ea typeface="Calibri"/>
              <a:cs typeface="Calibri"/>
              <a:sym typeface="Calibri"/>
            </a:endParaRPr>
          </a:p>
          <a:p>
            <a:pPr marL="457200" lvl="0" indent="-330200" algn="l" rtl="0">
              <a:lnSpc>
                <a:spcPct val="115000"/>
              </a:lnSpc>
              <a:spcBef>
                <a:spcPts val="0"/>
              </a:spcBef>
              <a:spcAft>
                <a:spcPts val="0"/>
              </a:spcAft>
              <a:buClr>
                <a:schemeClr val="dk1"/>
              </a:buClr>
              <a:buSzPts val="1600"/>
              <a:buFont typeface="Calibri"/>
              <a:buChar char="●"/>
            </a:pPr>
            <a:r>
              <a:rPr lang="en-US" sz="1600" dirty="0">
                <a:solidFill>
                  <a:schemeClr val="dk1"/>
                </a:solidFill>
                <a:latin typeface="Calibri"/>
                <a:ea typeface="Calibri"/>
                <a:cs typeface="Calibri"/>
                <a:sym typeface="Calibri"/>
              </a:rPr>
              <a:t>Mini rice cakes with nut butter</a:t>
            </a:r>
            <a:endParaRPr sz="1600" dirty="0">
              <a:solidFill>
                <a:schemeClr val="dk1"/>
              </a:solidFill>
              <a:latin typeface="Calibri"/>
              <a:ea typeface="Calibri"/>
              <a:cs typeface="Calibri"/>
              <a:sym typeface="Calibri"/>
            </a:endParaRPr>
          </a:p>
          <a:p>
            <a:pPr marL="457200" lvl="0" indent="-330200" algn="l" rtl="0">
              <a:lnSpc>
                <a:spcPct val="115000"/>
              </a:lnSpc>
              <a:spcBef>
                <a:spcPts val="0"/>
              </a:spcBef>
              <a:spcAft>
                <a:spcPts val="0"/>
              </a:spcAft>
              <a:buClr>
                <a:schemeClr val="dk1"/>
              </a:buClr>
              <a:buSzPts val="1600"/>
              <a:buFont typeface="Calibri"/>
              <a:buChar char="●"/>
            </a:pPr>
            <a:r>
              <a:rPr lang="en-US" sz="1600" dirty="0">
                <a:solidFill>
                  <a:schemeClr val="dk1"/>
                </a:solidFill>
                <a:latin typeface="Calibri"/>
                <a:ea typeface="Calibri"/>
                <a:cs typeface="Calibri"/>
                <a:sym typeface="Calibri"/>
              </a:rPr>
              <a:t>Tortilla filled with nut butter, tuna, cheese, etc.</a:t>
            </a:r>
            <a:endParaRPr sz="1600" dirty="0">
              <a:solidFill>
                <a:schemeClr val="dk1"/>
              </a:solidFill>
              <a:latin typeface="Calibri"/>
              <a:ea typeface="Calibri"/>
              <a:cs typeface="Calibri"/>
              <a:sym typeface="Calibri"/>
            </a:endParaRPr>
          </a:p>
          <a:p>
            <a:pPr marL="457200" lvl="0" indent="-330200" algn="l" rtl="0">
              <a:lnSpc>
                <a:spcPct val="115000"/>
              </a:lnSpc>
              <a:spcBef>
                <a:spcPts val="0"/>
              </a:spcBef>
              <a:spcAft>
                <a:spcPts val="0"/>
              </a:spcAft>
              <a:buClr>
                <a:schemeClr val="dk1"/>
              </a:buClr>
              <a:buSzPts val="1600"/>
              <a:buFont typeface="Calibri"/>
              <a:buChar char="●"/>
            </a:pPr>
            <a:r>
              <a:rPr lang="en-US" sz="1600" dirty="0">
                <a:solidFill>
                  <a:schemeClr val="dk1"/>
                </a:solidFill>
                <a:latin typeface="Calibri"/>
                <a:ea typeface="Calibri"/>
                <a:cs typeface="Calibri"/>
                <a:sym typeface="Calibri"/>
              </a:rPr>
              <a:t>Homemade granola bars</a:t>
            </a:r>
            <a:endParaRPr sz="1600" dirty="0">
              <a:solidFill>
                <a:schemeClr val="dk1"/>
              </a:solidFill>
              <a:latin typeface="Calibri"/>
              <a:ea typeface="Calibri"/>
              <a:cs typeface="Calibri"/>
              <a:sym typeface="Calibri"/>
            </a:endParaRPr>
          </a:p>
          <a:p>
            <a:pPr marL="457200" lvl="0" indent="-330200" algn="l" rtl="0">
              <a:lnSpc>
                <a:spcPct val="115000"/>
              </a:lnSpc>
              <a:spcBef>
                <a:spcPts val="0"/>
              </a:spcBef>
              <a:spcAft>
                <a:spcPts val="0"/>
              </a:spcAft>
              <a:buClr>
                <a:schemeClr val="dk1"/>
              </a:buClr>
              <a:buSzPts val="1600"/>
              <a:buFont typeface="Calibri"/>
              <a:buChar char="●"/>
            </a:pPr>
            <a:r>
              <a:rPr lang="en-US" sz="1600" dirty="0">
                <a:solidFill>
                  <a:schemeClr val="dk1"/>
                </a:solidFill>
                <a:latin typeface="Calibri"/>
                <a:ea typeface="Calibri"/>
                <a:cs typeface="Calibri"/>
                <a:sym typeface="Calibri"/>
              </a:rPr>
              <a:t>Veggie Straws</a:t>
            </a:r>
            <a:endParaRPr sz="1600" dirty="0">
              <a:solidFill>
                <a:schemeClr val="dk1"/>
              </a:solidFill>
              <a:latin typeface="Calibri"/>
              <a:ea typeface="Calibri"/>
              <a:cs typeface="Calibri"/>
              <a:sym typeface="Calibri"/>
            </a:endParaRPr>
          </a:p>
          <a:p>
            <a:pPr marL="457200" lvl="0" indent="-330200" algn="l" rtl="0">
              <a:lnSpc>
                <a:spcPct val="115000"/>
              </a:lnSpc>
              <a:spcBef>
                <a:spcPts val="0"/>
              </a:spcBef>
              <a:spcAft>
                <a:spcPts val="0"/>
              </a:spcAft>
              <a:buClr>
                <a:schemeClr val="dk1"/>
              </a:buClr>
              <a:buSzPts val="1600"/>
              <a:buFont typeface="Calibri"/>
              <a:buChar char="●"/>
            </a:pPr>
            <a:r>
              <a:rPr lang="en-US" sz="1600" dirty="0">
                <a:solidFill>
                  <a:schemeClr val="dk1"/>
                </a:solidFill>
                <a:latin typeface="Calibri"/>
                <a:ea typeface="Calibri"/>
                <a:cs typeface="Calibri"/>
                <a:sym typeface="Calibri"/>
              </a:rPr>
              <a:t>Snap Pea Crisps</a:t>
            </a:r>
            <a:endParaRPr sz="1600" dirty="0">
              <a:solidFill>
                <a:schemeClr val="dk1"/>
              </a:solidFill>
              <a:latin typeface="Calibri"/>
              <a:ea typeface="Calibri"/>
              <a:cs typeface="Calibri"/>
              <a:sym typeface="Calibri"/>
            </a:endParaRPr>
          </a:p>
          <a:p>
            <a:pPr marL="457200" lvl="0" indent="-330200" algn="l" rtl="0">
              <a:lnSpc>
                <a:spcPct val="115000"/>
              </a:lnSpc>
              <a:spcBef>
                <a:spcPts val="0"/>
              </a:spcBef>
              <a:spcAft>
                <a:spcPts val="0"/>
              </a:spcAft>
              <a:buClr>
                <a:schemeClr val="dk1"/>
              </a:buClr>
              <a:buSzPts val="1600"/>
              <a:buFont typeface="Calibri"/>
              <a:buChar char="●"/>
            </a:pPr>
            <a:r>
              <a:rPr lang="en-US" sz="1600" dirty="0">
                <a:solidFill>
                  <a:schemeClr val="dk1"/>
                </a:solidFill>
                <a:latin typeface="Calibri"/>
                <a:ea typeface="Calibri"/>
                <a:cs typeface="Calibri"/>
                <a:sym typeface="Calibri"/>
              </a:rPr>
              <a:t>Tortilla chips with salsa</a:t>
            </a:r>
            <a:endParaRPr sz="1600" dirty="0">
              <a:solidFill>
                <a:schemeClr val="dk1"/>
              </a:solidFill>
              <a:latin typeface="Calibri"/>
              <a:ea typeface="Calibri"/>
              <a:cs typeface="Calibri"/>
              <a:sym typeface="Calibri"/>
            </a:endParaRPr>
          </a:p>
        </p:txBody>
      </p:sp>
      <p:pic>
        <p:nvPicPr>
          <p:cNvPr id="546" name="Google Shape;546;g82b24554b6_0_8" descr="Hit the Trails with Homemade Trail Mix | Healthy afternoon snacks ..."/>
          <p:cNvPicPr preferRelativeResize="0"/>
          <p:nvPr/>
        </p:nvPicPr>
        <p:blipFill>
          <a:blip r:embed="rId4">
            <a:alphaModFix/>
          </a:blip>
          <a:stretch>
            <a:fillRect/>
          </a:stretch>
        </p:blipFill>
        <p:spPr>
          <a:xfrm>
            <a:off x="4978787" y="3585995"/>
            <a:ext cx="3648075" cy="2059115"/>
          </a:xfrm>
          <a:prstGeom prst="rect">
            <a:avLst/>
          </a:prstGeom>
          <a:noFill/>
          <a:ln>
            <a:noFill/>
          </a:ln>
        </p:spPr>
      </p:pic>
    </p:spTree>
  </p:cSld>
  <p:clrMapOvr>
    <a:masterClrMapping/>
  </p:clrMapOvr>
  <p:timing>
    <p:tnLst>
      <p:par>
        <p:cTn id="1" dur="indefinite" restart="never" nodeType="tmRoot"/>
      </p:par>
    </p:tnLst>
  </p:timing>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Shape 551"/>
        <p:cNvGrpSpPr/>
        <p:nvPr/>
      </p:nvGrpSpPr>
      <p:grpSpPr>
        <a:xfrm>
          <a:off x="0" y="0"/>
          <a:ext cx="0" cy="0"/>
          <a:chOff x="0" y="0"/>
          <a:chExt cx="0" cy="0"/>
        </a:xfrm>
      </p:grpSpPr>
      <p:sp>
        <p:nvSpPr>
          <p:cNvPr id="552" name="Google Shape;552;p64"/>
          <p:cNvSpPr txBox="1">
            <a:spLocks noGrp="1"/>
          </p:cNvSpPr>
          <p:nvPr>
            <p:ph type="title"/>
          </p:nvPr>
        </p:nvSpPr>
        <p:spPr>
          <a:xfrm>
            <a:off x="516108" y="2478712"/>
            <a:ext cx="7886700" cy="1325700"/>
          </a:xfrm>
          <a:prstGeom prst="rect">
            <a:avLst/>
          </a:prstGeom>
          <a:noFill/>
          <a:ln>
            <a:noFill/>
          </a:ln>
        </p:spPr>
        <p:txBody>
          <a:bodyPr spcFirstLastPara="1" wrap="square" lIns="91425" tIns="45700" rIns="91425" bIns="45700" anchor="ctr" anchorCtr="0">
            <a:noAutofit/>
          </a:bodyPr>
          <a:lstStyle/>
          <a:p>
            <a:pPr marL="0" lvl="0" indent="0" algn="ctr" rtl="0">
              <a:lnSpc>
                <a:spcPct val="90000"/>
              </a:lnSpc>
              <a:spcBef>
                <a:spcPts val="0"/>
              </a:spcBef>
              <a:spcAft>
                <a:spcPts val="0"/>
              </a:spcAft>
              <a:buSzPts val="1800"/>
              <a:buNone/>
            </a:pPr>
            <a:r>
              <a:rPr lang="en-US" b="1">
                <a:solidFill>
                  <a:schemeClr val="accent2"/>
                </a:solidFill>
              </a:rPr>
              <a:t>Protein</a:t>
            </a:r>
            <a:endParaRPr b="1">
              <a:solidFill>
                <a:schemeClr val="accent2"/>
              </a:solidFill>
            </a:endParaRPr>
          </a:p>
        </p:txBody>
      </p:sp>
    </p:spTree>
  </p:cSld>
  <p:clrMapOvr>
    <a:masterClrMapping/>
  </p:clrMapOvr>
  <p:timing>
    <p:tnLst>
      <p:par>
        <p:cTn id="1" dur="indefinite" restart="never" nodeType="tmRoot"/>
      </p:par>
    </p:tnLst>
  </p:timing>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Shape 557"/>
        <p:cNvGrpSpPr/>
        <p:nvPr/>
      </p:nvGrpSpPr>
      <p:grpSpPr>
        <a:xfrm>
          <a:off x="0" y="0"/>
          <a:ext cx="0" cy="0"/>
          <a:chOff x="0" y="0"/>
          <a:chExt cx="0" cy="0"/>
        </a:xfrm>
      </p:grpSpPr>
      <p:pic>
        <p:nvPicPr>
          <p:cNvPr id="558" name="Google Shape;558;p65"/>
          <p:cNvPicPr preferRelativeResize="0"/>
          <p:nvPr/>
        </p:nvPicPr>
        <p:blipFill rotWithShape="1">
          <a:blip r:embed="rId3" cstate="screen">
            <a:alphaModFix/>
            <a:extLst>
              <a:ext uri="{28A0092B-C50C-407E-A947-70E740481C1C}">
                <a14:useLocalDpi xmlns:a14="http://schemas.microsoft.com/office/drawing/2010/main"/>
              </a:ext>
            </a:extLst>
          </a:blip>
          <a:srcRect/>
          <a:stretch/>
        </p:blipFill>
        <p:spPr>
          <a:xfrm>
            <a:off x="756137" y="566224"/>
            <a:ext cx="5750169" cy="5750169"/>
          </a:xfrm>
          <a:prstGeom prst="rect">
            <a:avLst/>
          </a:prstGeom>
          <a:noFill/>
          <a:ln>
            <a:noFill/>
          </a:ln>
        </p:spPr>
      </p:pic>
    </p:spTree>
  </p:cSld>
  <p:clrMapOvr>
    <a:masterClrMapping/>
  </p:clrMapOvr>
  <p:timing>
    <p:tnLst>
      <p:par>
        <p:cTn id="1" dur="indefinite" restart="never" nodeType="tmRoot"/>
      </p:par>
    </p:tnLst>
  </p:timing>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Shape 576"/>
        <p:cNvGrpSpPr/>
        <p:nvPr/>
      </p:nvGrpSpPr>
      <p:grpSpPr>
        <a:xfrm>
          <a:off x="0" y="0"/>
          <a:ext cx="0" cy="0"/>
          <a:chOff x="0" y="0"/>
          <a:chExt cx="0" cy="0"/>
        </a:xfrm>
      </p:grpSpPr>
      <p:pic>
        <p:nvPicPr>
          <p:cNvPr id="577" name="Google Shape;577;p68"/>
          <p:cNvPicPr preferRelativeResize="0"/>
          <p:nvPr/>
        </p:nvPicPr>
        <p:blipFill rotWithShape="1">
          <a:blip r:embed="rId3" cstate="screen">
            <a:alphaModFix/>
            <a:extLst>
              <a:ext uri="{28A0092B-C50C-407E-A947-70E740481C1C}">
                <a14:useLocalDpi xmlns:a14="http://schemas.microsoft.com/office/drawing/2010/main"/>
              </a:ext>
            </a:extLst>
          </a:blip>
          <a:srcRect/>
          <a:stretch/>
        </p:blipFill>
        <p:spPr>
          <a:xfrm>
            <a:off x="4292316" y="3283027"/>
            <a:ext cx="4598297" cy="3353189"/>
          </a:xfrm>
          <a:prstGeom prst="rect">
            <a:avLst/>
          </a:prstGeom>
          <a:noFill/>
          <a:ln>
            <a:noFill/>
          </a:ln>
        </p:spPr>
      </p:pic>
      <p:pic>
        <p:nvPicPr>
          <p:cNvPr id="578" name="Google Shape;578;p68"/>
          <p:cNvPicPr preferRelativeResize="0"/>
          <p:nvPr/>
        </p:nvPicPr>
        <p:blipFill rotWithShape="1">
          <a:blip r:embed="rId4" cstate="screen">
            <a:alphaModFix/>
            <a:extLst>
              <a:ext uri="{28A0092B-C50C-407E-A947-70E740481C1C}">
                <a14:useLocalDpi xmlns:a14="http://schemas.microsoft.com/office/drawing/2010/main"/>
              </a:ext>
            </a:extLst>
          </a:blip>
          <a:srcRect/>
          <a:stretch/>
        </p:blipFill>
        <p:spPr>
          <a:xfrm>
            <a:off x="319489" y="260663"/>
            <a:ext cx="4444885" cy="3397257"/>
          </a:xfrm>
          <a:prstGeom prst="rect">
            <a:avLst/>
          </a:prstGeom>
          <a:noFill/>
          <a:ln>
            <a:noFill/>
          </a:ln>
        </p:spPr>
      </p:pic>
      <p:pic>
        <p:nvPicPr>
          <p:cNvPr id="579" name="Google Shape;579;p68"/>
          <p:cNvPicPr preferRelativeResize="0"/>
          <p:nvPr/>
        </p:nvPicPr>
        <p:blipFill rotWithShape="1">
          <a:blip r:embed="rId5">
            <a:alphaModFix/>
          </a:blip>
          <a:srcRect/>
          <a:stretch/>
        </p:blipFill>
        <p:spPr>
          <a:xfrm>
            <a:off x="2828370" y="551159"/>
            <a:ext cx="1611428" cy="583578"/>
          </a:xfrm>
          <a:prstGeom prst="rect">
            <a:avLst/>
          </a:prstGeom>
          <a:noFill/>
          <a:ln>
            <a:noFill/>
          </a:ln>
        </p:spPr>
      </p:pic>
      <p:pic>
        <p:nvPicPr>
          <p:cNvPr id="580" name="Google Shape;580;p68"/>
          <p:cNvPicPr preferRelativeResize="0"/>
          <p:nvPr/>
        </p:nvPicPr>
        <p:blipFill rotWithShape="1">
          <a:blip r:embed="rId5">
            <a:alphaModFix/>
          </a:blip>
          <a:srcRect/>
          <a:stretch/>
        </p:blipFill>
        <p:spPr>
          <a:xfrm>
            <a:off x="6962463" y="3492819"/>
            <a:ext cx="1531542" cy="561387"/>
          </a:xfrm>
          <a:prstGeom prst="rect">
            <a:avLst/>
          </a:prstGeom>
          <a:noFill/>
          <a:ln>
            <a:noFill/>
          </a:ln>
        </p:spPr>
      </p:pic>
    </p:spTree>
  </p:cSld>
  <p:clrMapOvr>
    <a:masterClrMapping/>
  </p:clrMapOvr>
  <p:timing>
    <p:tnLst>
      <p:par>
        <p:cTn id="1" dur="indefinite" restart="never" nodeType="tmRoot"/>
      </p:par>
    </p:tnLst>
  </p:timing>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stretch>
            <a:fillRect/>
          </a:stretch>
        </p:blipFill>
        <p:spPr>
          <a:xfrm>
            <a:off x="666750" y="0"/>
            <a:ext cx="3095625" cy="2095500"/>
          </a:xfrm>
          <a:prstGeom prst="rect">
            <a:avLst/>
          </a:prstGeom>
        </p:spPr>
      </p:pic>
      <p:pic>
        <p:nvPicPr>
          <p:cNvPr id="3" name="Picture 2"/>
          <p:cNvPicPr>
            <a:picLocks noChangeAspect="1"/>
          </p:cNvPicPr>
          <p:nvPr/>
        </p:nvPicPr>
        <p:blipFill>
          <a:blip r:embed="rId3"/>
          <a:stretch>
            <a:fillRect/>
          </a:stretch>
        </p:blipFill>
        <p:spPr>
          <a:xfrm>
            <a:off x="423862" y="2086778"/>
            <a:ext cx="3581400" cy="476250"/>
          </a:xfrm>
          <a:prstGeom prst="rect">
            <a:avLst/>
          </a:prstGeom>
        </p:spPr>
      </p:pic>
      <p:pic>
        <p:nvPicPr>
          <p:cNvPr id="4" name="Picture 3"/>
          <p:cNvPicPr>
            <a:picLocks noChangeAspect="1"/>
          </p:cNvPicPr>
          <p:nvPr/>
        </p:nvPicPr>
        <p:blipFill>
          <a:blip r:embed="rId4"/>
          <a:stretch>
            <a:fillRect/>
          </a:stretch>
        </p:blipFill>
        <p:spPr>
          <a:xfrm>
            <a:off x="647359" y="2571750"/>
            <a:ext cx="2913725" cy="3710389"/>
          </a:xfrm>
          <a:prstGeom prst="rect">
            <a:avLst/>
          </a:prstGeom>
        </p:spPr>
      </p:pic>
    </p:spTree>
    <p:extLst>
      <p:ext uri="{BB962C8B-B14F-4D97-AF65-F5344CB8AC3E}">
        <p14:creationId xmlns:p14="http://schemas.microsoft.com/office/powerpoint/2010/main" val="831751446"/>
      </p:ext>
    </p:extLst>
  </p:cSld>
  <p:clrMapOvr>
    <a:masterClrMapping/>
  </p:clrMapOvr>
  <p:timing>
    <p:tnLst>
      <p:par>
        <p:cTn id="1" dur="indefinite" restart="never" nodeType="tmRoot"/>
      </p:par>
    </p:tnLst>
  </p:timing>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Shape 375"/>
        <p:cNvGrpSpPr/>
        <p:nvPr/>
      </p:nvGrpSpPr>
      <p:grpSpPr>
        <a:xfrm>
          <a:off x="0" y="0"/>
          <a:ext cx="0" cy="0"/>
          <a:chOff x="0" y="0"/>
          <a:chExt cx="0" cy="0"/>
        </a:xfrm>
      </p:grpSpPr>
      <p:sp>
        <p:nvSpPr>
          <p:cNvPr id="376" name="Google Shape;376;p45"/>
          <p:cNvSpPr txBox="1">
            <a:spLocks noGrp="1"/>
          </p:cNvSpPr>
          <p:nvPr>
            <p:ph type="title"/>
          </p:nvPr>
        </p:nvSpPr>
        <p:spPr>
          <a:xfrm>
            <a:off x="628650" y="365126"/>
            <a:ext cx="7886700" cy="1325700"/>
          </a:xfrm>
          <a:prstGeom prst="rect">
            <a:avLst/>
          </a:prstGeom>
          <a:noFill/>
          <a:ln>
            <a:noFill/>
          </a:ln>
        </p:spPr>
        <p:txBody>
          <a:bodyPr spcFirstLastPara="1" wrap="square" lIns="91425" tIns="45700" rIns="91425" bIns="45700" anchor="ctr" anchorCtr="0">
            <a:noAutofit/>
          </a:bodyPr>
          <a:lstStyle/>
          <a:p>
            <a:pPr marL="0" lvl="0" indent="0" algn="ctr" rtl="0">
              <a:lnSpc>
                <a:spcPct val="90000"/>
              </a:lnSpc>
              <a:spcBef>
                <a:spcPts val="0"/>
              </a:spcBef>
              <a:spcAft>
                <a:spcPts val="0"/>
              </a:spcAft>
              <a:buSzPts val="1800"/>
              <a:buNone/>
            </a:pPr>
            <a:r>
              <a:rPr lang="en-US">
                <a:solidFill>
                  <a:schemeClr val="accent6"/>
                </a:solidFill>
              </a:rPr>
              <a:t>CANNED</a:t>
            </a:r>
            <a:endParaRPr>
              <a:solidFill>
                <a:schemeClr val="accent6"/>
              </a:solidFill>
            </a:endParaRPr>
          </a:p>
        </p:txBody>
      </p:sp>
      <p:pic>
        <p:nvPicPr>
          <p:cNvPr id="377" name="Google Shape;377;p45"/>
          <p:cNvPicPr preferRelativeResize="0"/>
          <p:nvPr/>
        </p:nvPicPr>
        <p:blipFill rotWithShape="1">
          <a:blip r:embed="rId3">
            <a:alphaModFix/>
          </a:blip>
          <a:srcRect/>
          <a:stretch/>
        </p:blipFill>
        <p:spPr>
          <a:xfrm>
            <a:off x="224240" y="1840089"/>
            <a:ext cx="2248930" cy="2743200"/>
          </a:xfrm>
          <a:prstGeom prst="rect">
            <a:avLst/>
          </a:prstGeom>
          <a:noFill/>
          <a:ln>
            <a:noFill/>
          </a:ln>
        </p:spPr>
      </p:pic>
      <p:pic>
        <p:nvPicPr>
          <p:cNvPr id="378" name="Google Shape;378;p45"/>
          <p:cNvPicPr preferRelativeResize="0"/>
          <p:nvPr/>
        </p:nvPicPr>
        <p:blipFill rotWithShape="1">
          <a:blip r:embed="rId4">
            <a:alphaModFix/>
          </a:blip>
          <a:srcRect/>
          <a:stretch/>
        </p:blipFill>
        <p:spPr>
          <a:xfrm>
            <a:off x="2427619" y="1657519"/>
            <a:ext cx="2030568" cy="3417258"/>
          </a:xfrm>
          <a:prstGeom prst="rect">
            <a:avLst/>
          </a:prstGeom>
          <a:noFill/>
          <a:ln>
            <a:noFill/>
          </a:ln>
        </p:spPr>
      </p:pic>
      <p:pic>
        <p:nvPicPr>
          <p:cNvPr id="379" name="Google Shape;379;p45"/>
          <p:cNvPicPr preferRelativeResize="0"/>
          <p:nvPr/>
        </p:nvPicPr>
        <p:blipFill rotWithShape="1">
          <a:blip r:embed="rId5">
            <a:alphaModFix/>
          </a:blip>
          <a:srcRect/>
          <a:stretch/>
        </p:blipFill>
        <p:spPr>
          <a:xfrm>
            <a:off x="6734803" y="1657519"/>
            <a:ext cx="1872813" cy="3234688"/>
          </a:xfrm>
          <a:prstGeom prst="rect">
            <a:avLst/>
          </a:prstGeom>
          <a:noFill/>
          <a:ln>
            <a:noFill/>
          </a:ln>
        </p:spPr>
      </p:pic>
      <p:pic>
        <p:nvPicPr>
          <p:cNvPr id="380" name="Google Shape;380;p45"/>
          <p:cNvPicPr preferRelativeResize="0"/>
          <p:nvPr/>
        </p:nvPicPr>
        <p:blipFill rotWithShape="1">
          <a:blip r:embed="rId6">
            <a:alphaModFix/>
          </a:blip>
          <a:srcRect/>
          <a:stretch/>
        </p:blipFill>
        <p:spPr>
          <a:xfrm>
            <a:off x="4536130" y="1812483"/>
            <a:ext cx="2276615" cy="2743200"/>
          </a:xfrm>
          <a:prstGeom prst="rect">
            <a:avLst/>
          </a:prstGeom>
          <a:noFill/>
          <a:ln>
            <a:noFill/>
          </a:ln>
        </p:spPr>
      </p:pic>
      <p:sp>
        <p:nvSpPr>
          <p:cNvPr id="381" name="Google Shape;381;p45"/>
          <p:cNvSpPr/>
          <p:nvPr/>
        </p:nvSpPr>
        <p:spPr>
          <a:xfrm>
            <a:off x="5437393" y="2257425"/>
            <a:ext cx="971550" cy="371475"/>
          </a:xfrm>
          <a:prstGeom prst="ellipse">
            <a:avLst/>
          </a:prstGeom>
          <a:noFill/>
          <a:ln w="25400" cap="flat" cmpd="sng">
            <a:solidFill>
              <a:srgbClr val="FF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a:solidFill>
                <a:schemeClr val="lt1"/>
              </a:solidFill>
              <a:latin typeface="Arial"/>
              <a:ea typeface="Arial"/>
              <a:cs typeface="Arial"/>
              <a:sym typeface="Arial"/>
            </a:endParaRPr>
          </a:p>
        </p:txBody>
      </p:sp>
      <p:sp>
        <p:nvSpPr>
          <p:cNvPr id="382" name="Google Shape;382;p45"/>
          <p:cNvSpPr/>
          <p:nvPr/>
        </p:nvSpPr>
        <p:spPr>
          <a:xfrm>
            <a:off x="6628104" y="3274863"/>
            <a:ext cx="1043105" cy="319489"/>
          </a:xfrm>
          <a:prstGeom prst="ellipse">
            <a:avLst/>
          </a:prstGeom>
          <a:noFill/>
          <a:ln w="25400" cap="flat" cmpd="sng">
            <a:solidFill>
              <a:srgbClr val="FF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a:solidFill>
                <a:schemeClr val="lt1"/>
              </a:solidFill>
              <a:latin typeface="Arial"/>
              <a:ea typeface="Arial"/>
              <a:cs typeface="Arial"/>
              <a:sym typeface="Arial"/>
            </a:endParaRPr>
          </a:p>
        </p:txBody>
      </p:sp>
      <p:sp>
        <p:nvSpPr>
          <p:cNvPr id="383" name="Google Shape;383;p45"/>
          <p:cNvSpPr/>
          <p:nvPr/>
        </p:nvSpPr>
        <p:spPr>
          <a:xfrm>
            <a:off x="2205155" y="3357850"/>
            <a:ext cx="2066984" cy="398902"/>
          </a:xfrm>
          <a:prstGeom prst="ellipse">
            <a:avLst/>
          </a:prstGeom>
          <a:noFill/>
          <a:ln w="25400" cap="flat" cmpd="sng">
            <a:solidFill>
              <a:srgbClr val="FF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a:solidFill>
                <a:schemeClr val="lt1"/>
              </a:solidFill>
              <a:latin typeface="Arial"/>
              <a:ea typeface="Arial"/>
              <a:cs typeface="Arial"/>
              <a:sym typeface="Arial"/>
            </a:endParaRPr>
          </a:p>
        </p:txBody>
      </p:sp>
      <p:sp>
        <p:nvSpPr>
          <p:cNvPr id="384" name="Google Shape;384;p45"/>
          <p:cNvSpPr txBox="1"/>
          <p:nvPr/>
        </p:nvSpPr>
        <p:spPr>
          <a:xfrm>
            <a:off x="846287" y="5074777"/>
            <a:ext cx="6622987" cy="369332"/>
          </a:xfrm>
          <a:prstGeom prst="rect">
            <a:avLst/>
          </a:prstGeom>
          <a:noFill/>
          <a:ln>
            <a:noFill/>
          </a:ln>
        </p:spPr>
        <p:txBody>
          <a:bodyPr spcFirstLastPara="1" wrap="square" lIns="91425" tIns="45700" rIns="91425" bIns="45700" anchor="t" anchorCtr="0">
            <a:spAutoFit/>
          </a:bodyPr>
          <a:lstStyle/>
          <a:p>
            <a:pPr marL="0" marR="0" lvl="0" indent="0" algn="l" rtl="0">
              <a:spcBef>
                <a:spcPts val="0"/>
              </a:spcBef>
              <a:spcAft>
                <a:spcPts val="0"/>
              </a:spcAft>
              <a:buNone/>
            </a:pPr>
            <a:r>
              <a:rPr lang="en-US" sz="1800" b="1">
                <a:solidFill>
                  <a:schemeClr val="dk1"/>
                </a:solidFill>
                <a:latin typeface="Arial"/>
                <a:ea typeface="Arial"/>
                <a:cs typeface="Arial"/>
                <a:sym typeface="Arial"/>
              </a:rPr>
              <a:t>…three times more sodium in the original product! </a:t>
            </a:r>
            <a:endParaRPr sz="1800" b="1">
              <a:solidFill>
                <a:schemeClr val="dk1"/>
              </a:solidFill>
              <a:latin typeface="Arial"/>
              <a:ea typeface="Arial"/>
              <a:cs typeface="Arial"/>
              <a:sym typeface="Arial"/>
            </a:endParaRPr>
          </a:p>
        </p:txBody>
      </p:sp>
      <p:pic>
        <p:nvPicPr>
          <p:cNvPr id="385" name="Google Shape;385;p45" descr="Surprised Emoji PNG [Free Download All Emojis] | Emoji Island"/>
          <p:cNvPicPr preferRelativeResize="0"/>
          <p:nvPr/>
        </p:nvPicPr>
        <p:blipFill rotWithShape="1">
          <a:blip r:embed="rId7" cstate="screen">
            <a:alphaModFix/>
            <a:extLst>
              <a:ext uri="{28A0092B-C50C-407E-A947-70E740481C1C}">
                <a14:useLocalDpi xmlns:a14="http://schemas.microsoft.com/office/drawing/2010/main"/>
              </a:ext>
            </a:extLst>
          </a:blip>
          <a:srcRect/>
          <a:stretch/>
        </p:blipFill>
        <p:spPr>
          <a:xfrm>
            <a:off x="6734803" y="4892208"/>
            <a:ext cx="734471" cy="734471"/>
          </a:xfrm>
          <a:prstGeom prst="rect">
            <a:avLst/>
          </a:prstGeom>
          <a:noFill/>
          <a:ln>
            <a:noFill/>
          </a:ln>
        </p:spPr>
      </p:pic>
    </p:spTree>
  </p:cSld>
  <p:clrMapOvr>
    <a:masterClrMapping/>
  </p:clrMapOvr>
  <p:timing>
    <p:tnLst>
      <p:par>
        <p:cTn id="1" dur="indefinite" restart="never" nodeType="tmRoot"/>
      </p:par>
    </p:tnLst>
  </p:timing>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Shape 563"/>
        <p:cNvGrpSpPr/>
        <p:nvPr/>
      </p:nvGrpSpPr>
      <p:grpSpPr>
        <a:xfrm>
          <a:off x="0" y="0"/>
          <a:ext cx="0" cy="0"/>
          <a:chOff x="0" y="0"/>
          <a:chExt cx="0" cy="0"/>
        </a:xfrm>
      </p:grpSpPr>
      <p:pic>
        <p:nvPicPr>
          <p:cNvPr id="564" name="Google Shape;564;p66"/>
          <p:cNvPicPr preferRelativeResize="0"/>
          <p:nvPr/>
        </p:nvPicPr>
        <p:blipFill rotWithShape="1">
          <a:blip r:embed="rId3" cstate="screen">
            <a:alphaModFix/>
            <a:extLst>
              <a:ext uri="{28A0092B-C50C-407E-A947-70E740481C1C}">
                <a14:useLocalDpi xmlns:a14="http://schemas.microsoft.com/office/drawing/2010/main"/>
              </a:ext>
            </a:extLst>
          </a:blip>
          <a:srcRect/>
          <a:stretch/>
        </p:blipFill>
        <p:spPr>
          <a:xfrm>
            <a:off x="1649245" y="239151"/>
            <a:ext cx="4802738" cy="6358597"/>
          </a:xfrm>
          <a:prstGeom prst="rect">
            <a:avLst/>
          </a:prstGeom>
          <a:noFill/>
          <a:ln>
            <a:noFill/>
          </a:ln>
        </p:spPr>
      </p:pic>
    </p:spTree>
  </p:cSld>
  <p:clrMapOvr>
    <a:masterClrMapping/>
  </p:clrMapOvr>
  <p:timing>
    <p:tnLst>
      <p:par>
        <p:cTn id="1" dur="indefinite" restart="never" nodeType="tmRoot"/>
      </p:par>
    </p:tnLst>
  </p:timing>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Shape 585"/>
        <p:cNvGrpSpPr/>
        <p:nvPr/>
      </p:nvGrpSpPr>
      <p:grpSpPr>
        <a:xfrm>
          <a:off x="0" y="0"/>
          <a:ext cx="0" cy="0"/>
          <a:chOff x="0" y="0"/>
          <a:chExt cx="0" cy="0"/>
        </a:xfrm>
      </p:grpSpPr>
      <p:sp>
        <p:nvSpPr>
          <p:cNvPr id="586" name="Google Shape;586;g82b24554b6_0_18"/>
          <p:cNvSpPr txBox="1"/>
          <p:nvPr/>
        </p:nvSpPr>
        <p:spPr>
          <a:xfrm>
            <a:off x="963525" y="566775"/>
            <a:ext cx="5545200" cy="4911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US" sz="2400" b="1">
                <a:solidFill>
                  <a:schemeClr val="accent6"/>
                </a:solidFill>
                <a:latin typeface="Calibri"/>
                <a:ea typeface="Calibri"/>
                <a:cs typeface="Calibri"/>
                <a:sym typeface="Calibri"/>
              </a:rPr>
              <a:t>Healthy Protein-Filled Snacks on a Budget</a:t>
            </a:r>
            <a:endParaRPr sz="2400" b="1">
              <a:solidFill>
                <a:schemeClr val="accent6"/>
              </a:solidFill>
              <a:latin typeface="Calibri"/>
              <a:ea typeface="Calibri"/>
              <a:cs typeface="Calibri"/>
              <a:sym typeface="Calibri"/>
            </a:endParaRPr>
          </a:p>
        </p:txBody>
      </p:sp>
      <p:sp>
        <p:nvSpPr>
          <p:cNvPr id="587" name="Google Shape;587;g82b24554b6_0_18"/>
          <p:cNvSpPr txBox="1"/>
          <p:nvPr/>
        </p:nvSpPr>
        <p:spPr>
          <a:xfrm>
            <a:off x="1095775" y="1379150"/>
            <a:ext cx="4401900" cy="4401900"/>
          </a:xfrm>
          <a:prstGeom prst="rect">
            <a:avLst/>
          </a:prstGeom>
          <a:noFill/>
          <a:ln>
            <a:noFill/>
          </a:ln>
        </p:spPr>
        <p:txBody>
          <a:bodyPr spcFirstLastPara="1" wrap="square" lIns="91425" tIns="91425" rIns="91425" bIns="91425" anchor="t" anchorCtr="0">
            <a:noAutofit/>
          </a:bodyPr>
          <a:lstStyle/>
          <a:p>
            <a:pPr marL="457200" lvl="0" indent="-317500" algn="l" rtl="0">
              <a:lnSpc>
                <a:spcPct val="115000"/>
              </a:lnSpc>
              <a:spcBef>
                <a:spcPts val="1200"/>
              </a:spcBef>
              <a:spcAft>
                <a:spcPts val="0"/>
              </a:spcAft>
              <a:buSzPts val="1400"/>
              <a:buFont typeface="Calibri"/>
              <a:buChar char="●"/>
            </a:pPr>
            <a:r>
              <a:rPr lang="en-US" sz="1600">
                <a:latin typeface="Calibri"/>
                <a:ea typeface="Calibri"/>
                <a:cs typeface="Calibri"/>
                <a:sym typeface="Calibri"/>
              </a:rPr>
              <a:t>Peanut butter </a:t>
            </a:r>
            <a:endParaRPr sz="1600">
              <a:latin typeface="Calibri"/>
              <a:ea typeface="Calibri"/>
              <a:cs typeface="Calibri"/>
              <a:sym typeface="Calibri"/>
            </a:endParaRPr>
          </a:p>
          <a:p>
            <a:pPr marL="457200" lvl="0" indent="-330200" algn="l" rtl="0">
              <a:lnSpc>
                <a:spcPct val="115000"/>
              </a:lnSpc>
              <a:spcBef>
                <a:spcPts val="0"/>
              </a:spcBef>
              <a:spcAft>
                <a:spcPts val="0"/>
              </a:spcAft>
              <a:buSzPts val="1600"/>
              <a:buFont typeface="Calibri"/>
              <a:buChar char="●"/>
            </a:pPr>
            <a:r>
              <a:rPr lang="en-US" sz="1600">
                <a:latin typeface="Calibri"/>
                <a:ea typeface="Calibri"/>
                <a:cs typeface="Calibri"/>
                <a:sym typeface="Calibri"/>
              </a:rPr>
              <a:t>Pumpkin seeds</a:t>
            </a:r>
            <a:endParaRPr sz="1600">
              <a:latin typeface="Calibri"/>
              <a:ea typeface="Calibri"/>
              <a:cs typeface="Calibri"/>
              <a:sym typeface="Calibri"/>
            </a:endParaRPr>
          </a:p>
          <a:p>
            <a:pPr marL="457200" lvl="0" indent="-330200" algn="l" rtl="0">
              <a:lnSpc>
                <a:spcPct val="115000"/>
              </a:lnSpc>
              <a:spcBef>
                <a:spcPts val="0"/>
              </a:spcBef>
              <a:spcAft>
                <a:spcPts val="0"/>
              </a:spcAft>
              <a:buSzPts val="1600"/>
              <a:buFont typeface="Calibri"/>
              <a:buChar char="●"/>
            </a:pPr>
            <a:r>
              <a:rPr lang="en-US" sz="1600">
                <a:latin typeface="Calibri"/>
                <a:ea typeface="Calibri"/>
                <a:cs typeface="Calibri"/>
                <a:sym typeface="Calibri"/>
              </a:rPr>
              <a:t>Baked tofu</a:t>
            </a:r>
            <a:endParaRPr sz="1600">
              <a:latin typeface="Calibri"/>
              <a:ea typeface="Calibri"/>
              <a:cs typeface="Calibri"/>
              <a:sym typeface="Calibri"/>
            </a:endParaRPr>
          </a:p>
          <a:p>
            <a:pPr marL="457200" lvl="0" indent="-330200" algn="l" rtl="0">
              <a:lnSpc>
                <a:spcPct val="115000"/>
              </a:lnSpc>
              <a:spcBef>
                <a:spcPts val="0"/>
              </a:spcBef>
              <a:spcAft>
                <a:spcPts val="0"/>
              </a:spcAft>
              <a:buSzPts val="1600"/>
              <a:buFont typeface="Calibri"/>
              <a:buChar char="●"/>
            </a:pPr>
            <a:r>
              <a:rPr lang="en-US" sz="1600">
                <a:latin typeface="Calibri"/>
                <a:ea typeface="Calibri"/>
                <a:cs typeface="Calibri"/>
                <a:sym typeface="Calibri"/>
              </a:rPr>
              <a:t>Eggs</a:t>
            </a:r>
            <a:endParaRPr sz="1600">
              <a:latin typeface="Calibri"/>
              <a:ea typeface="Calibri"/>
              <a:cs typeface="Calibri"/>
              <a:sym typeface="Calibri"/>
            </a:endParaRPr>
          </a:p>
          <a:p>
            <a:pPr marL="457200" lvl="0" indent="-330200" algn="l" rtl="0">
              <a:lnSpc>
                <a:spcPct val="115000"/>
              </a:lnSpc>
              <a:spcBef>
                <a:spcPts val="0"/>
              </a:spcBef>
              <a:spcAft>
                <a:spcPts val="0"/>
              </a:spcAft>
              <a:buSzPts val="1600"/>
              <a:buFont typeface="Calibri"/>
              <a:buChar char="●"/>
            </a:pPr>
            <a:r>
              <a:rPr lang="en-US" sz="1600">
                <a:latin typeface="Calibri"/>
                <a:ea typeface="Calibri"/>
                <a:cs typeface="Calibri"/>
                <a:sym typeface="Calibri"/>
              </a:rPr>
              <a:t>Tuna melt on whole grain bread</a:t>
            </a:r>
            <a:endParaRPr sz="1600">
              <a:latin typeface="Calibri"/>
              <a:ea typeface="Calibri"/>
              <a:cs typeface="Calibri"/>
              <a:sym typeface="Calibri"/>
            </a:endParaRPr>
          </a:p>
          <a:p>
            <a:pPr marL="457200" lvl="0" indent="-330200" algn="l" rtl="0">
              <a:lnSpc>
                <a:spcPct val="115000"/>
              </a:lnSpc>
              <a:spcBef>
                <a:spcPts val="0"/>
              </a:spcBef>
              <a:spcAft>
                <a:spcPts val="0"/>
              </a:spcAft>
              <a:buSzPts val="1600"/>
              <a:buFont typeface="Calibri"/>
              <a:buChar char="●"/>
            </a:pPr>
            <a:r>
              <a:rPr lang="en-US" sz="1600">
                <a:solidFill>
                  <a:schemeClr val="dk1"/>
                </a:solidFill>
                <a:latin typeface="Calibri"/>
                <a:ea typeface="Calibri"/>
                <a:cs typeface="Calibri"/>
                <a:sym typeface="Calibri"/>
              </a:rPr>
              <a:t>Refried beans with tortilla chips</a:t>
            </a:r>
            <a:endParaRPr sz="1600">
              <a:latin typeface="Calibri"/>
              <a:ea typeface="Calibri"/>
              <a:cs typeface="Calibri"/>
              <a:sym typeface="Calibri"/>
            </a:endParaRPr>
          </a:p>
          <a:p>
            <a:pPr marL="457200" lvl="0" indent="-330200" algn="l" rtl="0">
              <a:lnSpc>
                <a:spcPct val="115000"/>
              </a:lnSpc>
              <a:spcBef>
                <a:spcPts val="0"/>
              </a:spcBef>
              <a:spcAft>
                <a:spcPts val="0"/>
              </a:spcAft>
              <a:buSzPts val="1600"/>
              <a:buFont typeface="Calibri"/>
              <a:buChar char="●"/>
            </a:pPr>
            <a:r>
              <a:rPr lang="en-US" sz="1600">
                <a:latin typeface="Calibri"/>
                <a:ea typeface="Calibri"/>
                <a:cs typeface="Calibri"/>
                <a:sym typeface="Calibri"/>
              </a:rPr>
              <a:t>Oatmeal energy balls</a:t>
            </a:r>
            <a:endParaRPr sz="1600">
              <a:latin typeface="Calibri"/>
              <a:ea typeface="Calibri"/>
              <a:cs typeface="Calibri"/>
              <a:sym typeface="Calibri"/>
            </a:endParaRPr>
          </a:p>
          <a:p>
            <a:pPr marL="457200" lvl="0" indent="-330200" algn="l" rtl="0">
              <a:lnSpc>
                <a:spcPct val="115000"/>
              </a:lnSpc>
              <a:spcBef>
                <a:spcPts val="0"/>
              </a:spcBef>
              <a:spcAft>
                <a:spcPts val="0"/>
              </a:spcAft>
              <a:buSzPts val="1600"/>
              <a:buFont typeface="Calibri"/>
              <a:buChar char="●"/>
            </a:pPr>
            <a:r>
              <a:rPr lang="en-US" sz="1600">
                <a:latin typeface="Calibri"/>
                <a:ea typeface="Calibri"/>
                <a:cs typeface="Calibri"/>
                <a:sym typeface="Calibri"/>
              </a:rPr>
              <a:t>Edamame</a:t>
            </a:r>
            <a:endParaRPr sz="1600">
              <a:latin typeface="Calibri"/>
              <a:ea typeface="Calibri"/>
              <a:cs typeface="Calibri"/>
              <a:sym typeface="Calibri"/>
            </a:endParaRPr>
          </a:p>
          <a:p>
            <a:pPr marL="457200" lvl="0" indent="-330200" algn="l" rtl="0">
              <a:lnSpc>
                <a:spcPct val="115000"/>
              </a:lnSpc>
              <a:spcBef>
                <a:spcPts val="0"/>
              </a:spcBef>
              <a:spcAft>
                <a:spcPts val="0"/>
              </a:spcAft>
              <a:buSzPts val="1600"/>
              <a:buFont typeface="Calibri"/>
              <a:buChar char="●"/>
            </a:pPr>
            <a:r>
              <a:rPr lang="en-US" sz="1600">
                <a:solidFill>
                  <a:schemeClr val="dk1"/>
                </a:solidFill>
                <a:latin typeface="Calibri"/>
                <a:ea typeface="Calibri"/>
                <a:cs typeface="Calibri"/>
                <a:sym typeface="Calibri"/>
              </a:rPr>
              <a:t>Trail mix with nuts</a:t>
            </a:r>
            <a:endParaRPr sz="1600">
              <a:solidFill>
                <a:schemeClr val="dk1"/>
              </a:solidFill>
              <a:latin typeface="Calibri"/>
              <a:ea typeface="Calibri"/>
              <a:cs typeface="Calibri"/>
              <a:sym typeface="Calibri"/>
            </a:endParaRPr>
          </a:p>
          <a:p>
            <a:pPr marL="457200" lvl="0" indent="-330200" algn="l" rtl="0">
              <a:lnSpc>
                <a:spcPct val="115000"/>
              </a:lnSpc>
              <a:spcBef>
                <a:spcPts val="0"/>
              </a:spcBef>
              <a:spcAft>
                <a:spcPts val="0"/>
              </a:spcAft>
              <a:buClr>
                <a:schemeClr val="dk1"/>
              </a:buClr>
              <a:buSzPts val="1600"/>
              <a:buFont typeface="Calibri"/>
              <a:buChar char="●"/>
            </a:pPr>
            <a:r>
              <a:rPr lang="en-US" sz="1600">
                <a:solidFill>
                  <a:schemeClr val="dk1"/>
                </a:solidFill>
                <a:latin typeface="Calibri"/>
                <a:ea typeface="Calibri"/>
                <a:cs typeface="Calibri"/>
                <a:sym typeface="Calibri"/>
              </a:rPr>
              <a:t>Bean or lentil salad</a:t>
            </a:r>
            <a:endParaRPr sz="1600">
              <a:solidFill>
                <a:schemeClr val="dk1"/>
              </a:solidFill>
              <a:latin typeface="Calibri"/>
              <a:ea typeface="Calibri"/>
              <a:cs typeface="Calibri"/>
              <a:sym typeface="Calibri"/>
            </a:endParaRPr>
          </a:p>
          <a:p>
            <a:pPr marL="0" lvl="0" indent="0" algn="l" rtl="0">
              <a:spcBef>
                <a:spcPts val="1200"/>
              </a:spcBef>
              <a:spcAft>
                <a:spcPts val="0"/>
              </a:spcAft>
              <a:buNone/>
            </a:pPr>
            <a:endParaRPr>
              <a:latin typeface="Calibri"/>
              <a:ea typeface="Calibri"/>
              <a:cs typeface="Calibri"/>
              <a:sym typeface="Calibri"/>
            </a:endParaRPr>
          </a:p>
        </p:txBody>
      </p:sp>
      <p:pic>
        <p:nvPicPr>
          <p:cNvPr id="588" name="Google Shape;588;g82b24554b6_0_18" descr="How To Make Baked Tofu | Gimme Some Oven"/>
          <p:cNvPicPr preferRelativeResize="0"/>
          <p:nvPr/>
        </p:nvPicPr>
        <p:blipFill>
          <a:blip r:embed="rId3" cstate="screen">
            <a:alphaModFix/>
            <a:extLst>
              <a:ext uri="{28A0092B-C50C-407E-A947-70E740481C1C}">
                <a14:useLocalDpi xmlns:a14="http://schemas.microsoft.com/office/drawing/2010/main"/>
              </a:ext>
            </a:extLst>
          </a:blip>
          <a:stretch>
            <a:fillRect/>
          </a:stretch>
        </p:blipFill>
        <p:spPr>
          <a:xfrm>
            <a:off x="6115175" y="1379150"/>
            <a:ext cx="2092900" cy="3139349"/>
          </a:xfrm>
          <a:prstGeom prst="rect">
            <a:avLst/>
          </a:prstGeom>
          <a:noFill/>
          <a:ln>
            <a:noFill/>
          </a:ln>
        </p:spPr>
      </p:pic>
      <p:pic>
        <p:nvPicPr>
          <p:cNvPr id="589" name="Google Shape;589;g82b24554b6_0_18" descr="No Bake Peanut Butter Quinoa Energy Balls - Eat Yourself Skinny"/>
          <p:cNvPicPr preferRelativeResize="0"/>
          <p:nvPr/>
        </p:nvPicPr>
        <p:blipFill>
          <a:blip r:embed="rId4">
            <a:alphaModFix/>
          </a:blip>
          <a:stretch>
            <a:fillRect/>
          </a:stretch>
        </p:blipFill>
        <p:spPr>
          <a:xfrm>
            <a:off x="3966038" y="3655325"/>
            <a:ext cx="1743075" cy="2619375"/>
          </a:xfrm>
          <a:prstGeom prst="rect">
            <a:avLst/>
          </a:prstGeom>
          <a:noFill/>
          <a:ln>
            <a:noFill/>
          </a:ln>
        </p:spPr>
      </p:pic>
    </p:spTree>
  </p:cSld>
  <p:clrMapOvr>
    <a:masterClrMapping/>
  </p:clrMapOvr>
  <p:timing>
    <p:tnLst>
      <p:par>
        <p:cTn id="1" dur="indefinite" restart="never" nodeType="tmRoot"/>
      </p:par>
    </p:tnLst>
  </p:timing>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AutoShape 2" descr="Dairy: Health food or health risk? - Harvard Health Blog - Harvard ..."/>
          <p:cNvSpPr>
            <a:spLocks noChangeAspect="1" noChangeArrowheads="1"/>
          </p:cNvSpPr>
          <p:nvPr/>
        </p:nvSpPr>
        <p:spPr bwMode="auto">
          <a:xfrm>
            <a:off x="63500" y="-136525"/>
            <a:ext cx="304800" cy="30480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sp>
        <p:nvSpPr>
          <p:cNvPr id="7" name="AutoShape 4" descr="Dairy: Health food or health risk? - Harvard Health Blog - Harvard ..."/>
          <p:cNvSpPr>
            <a:spLocks noChangeAspect="1" noChangeArrowheads="1"/>
          </p:cNvSpPr>
          <p:nvPr/>
        </p:nvSpPr>
        <p:spPr bwMode="auto">
          <a:xfrm>
            <a:off x="215900" y="15875"/>
            <a:ext cx="304800" cy="30480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pic>
        <p:nvPicPr>
          <p:cNvPr id="8" name="Picture 7"/>
          <p:cNvPicPr>
            <a:picLocks noChangeAspect="1"/>
          </p:cNvPicPr>
          <p:nvPr/>
        </p:nvPicPr>
        <p:blipFill>
          <a:blip r:embed="rId3" cstate="screen">
            <a:extLst>
              <a:ext uri="{28A0092B-C50C-407E-A947-70E740481C1C}">
                <a14:useLocalDpi xmlns:a14="http://schemas.microsoft.com/office/drawing/2010/main"/>
              </a:ext>
            </a:extLst>
          </a:blip>
          <a:stretch>
            <a:fillRect/>
          </a:stretch>
        </p:blipFill>
        <p:spPr>
          <a:xfrm>
            <a:off x="1467978" y="1468011"/>
            <a:ext cx="7451573" cy="5200278"/>
          </a:xfrm>
          <a:prstGeom prst="rect">
            <a:avLst/>
          </a:prstGeom>
        </p:spPr>
      </p:pic>
      <p:sp>
        <p:nvSpPr>
          <p:cNvPr id="2" name="Rectangle 1"/>
          <p:cNvSpPr/>
          <p:nvPr/>
        </p:nvSpPr>
        <p:spPr>
          <a:xfrm>
            <a:off x="928151" y="320675"/>
            <a:ext cx="2109873" cy="1015663"/>
          </a:xfrm>
          <a:prstGeom prst="rect">
            <a:avLst/>
          </a:prstGeom>
        </p:spPr>
        <p:txBody>
          <a:bodyPr wrap="none">
            <a:spAutoFit/>
          </a:bodyPr>
          <a:lstStyle/>
          <a:p>
            <a:r>
              <a:rPr lang="en-US" sz="6000" b="1" dirty="0">
                <a:solidFill>
                  <a:schemeClr val="accent2"/>
                </a:solidFill>
              </a:rPr>
              <a:t>Dairy</a:t>
            </a:r>
            <a:endParaRPr lang="en-US" dirty="0"/>
          </a:p>
        </p:txBody>
      </p:sp>
    </p:spTree>
    <p:extLst>
      <p:ext uri="{BB962C8B-B14F-4D97-AF65-F5344CB8AC3E}">
        <p14:creationId xmlns:p14="http://schemas.microsoft.com/office/powerpoint/2010/main" val="1293815082"/>
      </p:ext>
    </p:extLst>
  </p:cSld>
  <p:clrMapOvr>
    <a:masterClrMapping/>
  </p:clrMapOvr>
  <p:timing>
    <p:tnLst>
      <p:par>
        <p:cTn id="1" dur="indefinite" restart="never" nodeType="tmRoot"/>
      </p:par>
    </p:tnLst>
  </p:timing>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Shape 600"/>
        <p:cNvGrpSpPr/>
        <p:nvPr/>
      </p:nvGrpSpPr>
      <p:grpSpPr>
        <a:xfrm>
          <a:off x="0" y="0"/>
          <a:ext cx="0" cy="0"/>
          <a:chOff x="0" y="0"/>
          <a:chExt cx="0" cy="0"/>
        </a:xfrm>
      </p:grpSpPr>
      <p:sp>
        <p:nvSpPr>
          <p:cNvPr id="601" name="Google Shape;601;p70"/>
          <p:cNvSpPr txBox="1">
            <a:spLocks noGrp="1"/>
          </p:cNvSpPr>
          <p:nvPr>
            <p:ph type="title"/>
          </p:nvPr>
        </p:nvSpPr>
        <p:spPr>
          <a:xfrm>
            <a:off x="387227" y="425313"/>
            <a:ext cx="7749540" cy="1296931"/>
          </a:xfrm>
          <a:prstGeom prst="rect">
            <a:avLst/>
          </a:prstGeom>
          <a:noFill/>
          <a:ln>
            <a:noFill/>
          </a:ln>
        </p:spPr>
        <p:txBody>
          <a:bodyPr spcFirstLastPara="1" wrap="square" lIns="91425" tIns="45700" rIns="91425" bIns="45700" anchor="ctr" anchorCtr="0">
            <a:noAutofit/>
          </a:bodyPr>
          <a:lstStyle/>
          <a:p>
            <a:pPr marL="0" lvl="0" indent="0" algn="l" rtl="0">
              <a:lnSpc>
                <a:spcPct val="90000"/>
              </a:lnSpc>
              <a:spcBef>
                <a:spcPts val="0"/>
              </a:spcBef>
              <a:spcAft>
                <a:spcPts val="0"/>
              </a:spcAft>
              <a:buClr>
                <a:schemeClr val="dk1"/>
              </a:buClr>
              <a:buSzPts val="1800"/>
              <a:buNone/>
            </a:pPr>
            <a:r>
              <a:rPr lang="en-US">
                <a:solidFill>
                  <a:schemeClr val="accent6"/>
                </a:solidFill>
              </a:rPr>
              <a:t>MILK– What’s the difference?</a:t>
            </a:r>
            <a:endParaRPr>
              <a:solidFill>
                <a:schemeClr val="accent6"/>
              </a:solidFill>
            </a:endParaRPr>
          </a:p>
        </p:txBody>
      </p:sp>
      <p:pic>
        <p:nvPicPr>
          <p:cNvPr id="602" name="Google Shape;602;p70"/>
          <p:cNvPicPr preferRelativeResize="0"/>
          <p:nvPr/>
        </p:nvPicPr>
        <p:blipFill rotWithShape="1">
          <a:blip r:embed="rId3">
            <a:alphaModFix/>
          </a:blip>
          <a:srcRect/>
          <a:stretch/>
        </p:blipFill>
        <p:spPr>
          <a:xfrm>
            <a:off x="4739043" y="1878269"/>
            <a:ext cx="1750329" cy="2160663"/>
          </a:xfrm>
          <a:prstGeom prst="rect">
            <a:avLst/>
          </a:prstGeom>
          <a:noFill/>
          <a:ln>
            <a:noFill/>
          </a:ln>
        </p:spPr>
      </p:pic>
      <p:pic>
        <p:nvPicPr>
          <p:cNvPr id="603" name="Google Shape;603;p70"/>
          <p:cNvPicPr preferRelativeResize="0"/>
          <p:nvPr/>
        </p:nvPicPr>
        <p:blipFill rotWithShape="1">
          <a:blip r:embed="rId4">
            <a:alphaModFix/>
          </a:blip>
          <a:srcRect/>
          <a:stretch/>
        </p:blipFill>
        <p:spPr>
          <a:xfrm>
            <a:off x="553915" y="1673446"/>
            <a:ext cx="2133047" cy="2645532"/>
          </a:xfrm>
          <a:prstGeom prst="rect">
            <a:avLst/>
          </a:prstGeom>
          <a:noFill/>
          <a:ln>
            <a:noFill/>
          </a:ln>
        </p:spPr>
      </p:pic>
      <p:pic>
        <p:nvPicPr>
          <p:cNvPr id="604" name="Google Shape;604;p70"/>
          <p:cNvPicPr preferRelativeResize="0"/>
          <p:nvPr/>
        </p:nvPicPr>
        <p:blipFill rotWithShape="1">
          <a:blip r:embed="rId5">
            <a:alphaModFix/>
          </a:blip>
          <a:srcRect/>
          <a:stretch/>
        </p:blipFill>
        <p:spPr>
          <a:xfrm>
            <a:off x="2622421" y="1769320"/>
            <a:ext cx="2010563" cy="2434516"/>
          </a:xfrm>
          <a:prstGeom prst="rect">
            <a:avLst/>
          </a:prstGeom>
          <a:noFill/>
          <a:ln>
            <a:noFill/>
          </a:ln>
        </p:spPr>
      </p:pic>
      <p:pic>
        <p:nvPicPr>
          <p:cNvPr id="605" name="Google Shape;605;p70"/>
          <p:cNvPicPr preferRelativeResize="0"/>
          <p:nvPr/>
        </p:nvPicPr>
        <p:blipFill rotWithShape="1">
          <a:blip r:embed="rId6">
            <a:alphaModFix/>
          </a:blip>
          <a:srcRect/>
          <a:stretch/>
        </p:blipFill>
        <p:spPr>
          <a:xfrm>
            <a:off x="6701490" y="1722244"/>
            <a:ext cx="1975522" cy="2528668"/>
          </a:xfrm>
          <a:prstGeom prst="rect">
            <a:avLst/>
          </a:prstGeom>
          <a:noFill/>
          <a:ln>
            <a:noFill/>
          </a:ln>
        </p:spPr>
      </p:pic>
    </p:spTree>
  </p:cSld>
  <p:clrMapOvr>
    <a:masterClrMapping/>
  </p:clrMapOvr>
  <p:timing>
    <p:tnLst>
      <p:par>
        <p:cTn id="1" dur="indefinite" restart="never" nodeType="tmRoot"/>
      </p:par>
    </p:tnLst>
  </p:timing>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Shape 610"/>
        <p:cNvGrpSpPr/>
        <p:nvPr/>
      </p:nvGrpSpPr>
      <p:grpSpPr>
        <a:xfrm>
          <a:off x="0" y="0"/>
          <a:ext cx="0" cy="0"/>
          <a:chOff x="0" y="0"/>
          <a:chExt cx="0" cy="0"/>
        </a:xfrm>
      </p:grpSpPr>
      <p:pic>
        <p:nvPicPr>
          <p:cNvPr id="611" name="Google Shape;611;p71"/>
          <p:cNvPicPr preferRelativeResize="0"/>
          <p:nvPr/>
        </p:nvPicPr>
        <p:blipFill rotWithShape="1">
          <a:blip r:embed="rId3">
            <a:alphaModFix/>
          </a:blip>
          <a:srcRect/>
          <a:stretch/>
        </p:blipFill>
        <p:spPr>
          <a:xfrm rot="-353131">
            <a:off x="1781529" y="1571624"/>
            <a:ext cx="1114425" cy="2857500"/>
          </a:xfrm>
          <a:prstGeom prst="rect">
            <a:avLst/>
          </a:prstGeom>
          <a:noFill/>
          <a:ln>
            <a:noFill/>
          </a:ln>
        </p:spPr>
      </p:pic>
      <p:pic>
        <p:nvPicPr>
          <p:cNvPr id="612" name="Google Shape;612;p71"/>
          <p:cNvPicPr preferRelativeResize="0"/>
          <p:nvPr/>
        </p:nvPicPr>
        <p:blipFill rotWithShape="1">
          <a:blip r:embed="rId4">
            <a:alphaModFix/>
          </a:blip>
          <a:srcRect/>
          <a:stretch/>
        </p:blipFill>
        <p:spPr>
          <a:xfrm>
            <a:off x="4248149" y="1128713"/>
            <a:ext cx="942975" cy="2857500"/>
          </a:xfrm>
          <a:prstGeom prst="rect">
            <a:avLst/>
          </a:prstGeom>
          <a:noFill/>
          <a:ln>
            <a:noFill/>
          </a:ln>
        </p:spPr>
      </p:pic>
      <p:pic>
        <p:nvPicPr>
          <p:cNvPr id="613" name="Google Shape;613;p71"/>
          <p:cNvPicPr preferRelativeResize="0"/>
          <p:nvPr/>
        </p:nvPicPr>
        <p:blipFill rotWithShape="1">
          <a:blip r:embed="rId5">
            <a:alphaModFix/>
          </a:blip>
          <a:srcRect/>
          <a:stretch/>
        </p:blipFill>
        <p:spPr>
          <a:xfrm rot="432470">
            <a:off x="6381751" y="1685648"/>
            <a:ext cx="1095375" cy="2857500"/>
          </a:xfrm>
          <a:prstGeom prst="rect">
            <a:avLst/>
          </a:prstGeom>
          <a:noFill/>
          <a:ln>
            <a:noFill/>
          </a:ln>
        </p:spPr>
      </p:pic>
      <p:pic>
        <p:nvPicPr>
          <p:cNvPr id="614" name="Google Shape;614;p71"/>
          <p:cNvPicPr preferRelativeResize="0"/>
          <p:nvPr/>
        </p:nvPicPr>
        <p:blipFill rotWithShape="1">
          <a:blip r:embed="rId6" cstate="screen">
            <a:alphaModFix/>
            <a:extLst>
              <a:ext uri="{28A0092B-C50C-407E-A947-70E740481C1C}">
                <a14:useLocalDpi xmlns:a14="http://schemas.microsoft.com/office/drawing/2010/main"/>
              </a:ext>
            </a:extLst>
          </a:blip>
          <a:srcRect/>
          <a:stretch/>
        </p:blipFill>
        <p:spPr>
          <a:xfrm>
            <a:off x="3686174" y="4600575"/>
            <a:ext cx="1504950" cy="1504950"/>
          </a:xfrm>
          <a:prstGeom prst="rect">
            <a:avLst/>
          </a:prstGeom>
          <a:noFill/>
          <a:ln>
            <a:noFill/>
          </a:ln>
        </p:spPr>
      </p:pic>
    </p:spTree>
  </p:cSld>
  <p:clrMapOvr>
    <a:masterClrMapping/>
  </p:clrMapOvr>
  <p:timing>
    <p:tnLst>
      <p:par>
        <p:cTn id="1" dur="indefinite" restart="never" nodeType="tmRoot"/>
      </p:par>
    </p:tnLst>
  </p:timing>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Shape 629"/>
        <p:cNvGrpSpPr/>
        <p:nvPr/>
      </p:nvGrpSpPr>
      <p:grpSpPr>
        <a:xfrm>
          <a:off x="0" y="0"/>
          <a:ext cx="0" cy="0"/>
          <a:chOff x="0" y="0"/>
          <a:chExt cx="0" cy="0"/>
        </a:xfrm>
      </p:grpSpPr>
      <p:sp>
        <p:nvSpPr>
          <p:cNvPr id="630" name="Google Shape;630;p73"/>
          <p:cNvSpPr txBox="1">
            <a:spLocks noGrp="1"/>
          </p:cNvSpPr>
          <p:nvPr>
            <p:ph type="title"/>
          </p:nvPr>
        </p:nvSpPr>
        <p:spPr>
          <a:xfrm>
            <a:off x="628650" y="365126"/>
            <a:ext cx="7886700" cy="1325700"/>
          </a:xfrm>
          <a:prstGeom prst="rect">
            <a:avLst/>
          </a:prstGeom>
          <a:noFill/>
          <a:ln>
            <a:noFill/>
          </a:ln>
        </p:spPr>
        <p:txBody>
          <a:bodyPr spcFirstLastPara="1" wrap="square" lIns="91425" tIns="45700" rIns="91425" bIns="45700" anchor="ctr" anchorCtr="0">
            <a:noAutofit/>
          </a:bodyPr>
          <a:lstStyle/>
          <a:p>
            <a:pPr marL="0" lvl="0" indent="0" algn="l" rtl="0">
              <a:lnSpc>
                <a:spcPct val="90000"/>
              </a:lnSpc>
              <a:spcBef>
                <a:spcPts val="0"/>
              </a:spcBef>
              <a:spcAft>
                <a:spcPts val="0"/>
              </a:spcAft>
              <a:buClr>
                <a:schemeClr val="dk1"/>
              </a:buClr>
              <a:buSzPts val="1800"/>
              <a:buNone/>
            </a:pPr>
            <a:r>
              <a:rPr lang="en-US">
                <a:solidFill>
                  <a:schemeClr val="accent6"/>
                </a:solidFill>
              </a:rPr>
              <a:t>SUGAR in DAIRY FOODS</a:t>
            </a:r>
            <a:endParaRPr>
              <a:solidFill>
                <a:schemeClr val="accent6"/>
              </a:solidFill>
            </a:endParaRPr>
          </a:p>
        </p:txBody>
      </p:sp>
      <p:pic>
        <p:nvPicPr>
          <p:cNvPr id="631" name="Google Shape;631;p73" descr="Hannaford Low Fat Plain Yogurt"/>
          <p:cNvPicPr preferRelativeResize="0"/>
          <p:nvPr/>
        </p:nvPicPr>
        <p:blipFill rotWithShape="1">
          <a:blip r:embed="rId3">
            <a:alphaModFix/>
          </a:blip>
          <a:srcRect/>
          <a:stretch/>
        </p:blipFill>
        <p:spPr>
          <a:xfrm>
            <a:off x="1421667" y="1690826"/>
            <a:ext cx="2257425" cy="2857500"/>
          </a:xfrm>
          <a:prstGeom prst="rect">
            <a:avLst/>
          </a:prstGeom>
          <a:noFill/>
          <a:ln>
            <a:noFill/>
          </a:ln>
        </p:spPr>
      </p:pic>
      <p:pic>
        <p:nvPicPr>
          <p:cNvPr id="632" name="Google Shape;632;p73"/>
          <p:cNvPicPr preferRelativeResize="0"/>
          <p:nvPr/>
        </p:nvPicPr>
        <p:blipFill rotWithShape="1">
          <a:blip r:embed="rId4">
            <a:alphaModFix/>
          </a:blip>
          <a:srcRect/>
          <a:stretch/>
        </p:blipFill>
        <p:spPr>
          <a:xfrm>
            <a:off x="762000" y="4797701"/>
            <a:ext cx="3810000" cy="1047750"/>
          </a:xfrm>
          <a:prstGeom prst="rect">
            <a:avLst/>
          </a:prstGeom>
          <a:noFill/>
          <a:ln>
            <a:noFill/>
          </a:ln>
        </p:spPr>
      </p:pic>
      <p:pic>
        <p:nvPicPr>
          <p:cNvPr id="633" name="Google Shape;633;p73"/>
          <p:cNvPicPr preferRelativeResize="0"/>
          <p:nvPr/>
        </p:nvPicPr>
        <p:blipFill rotWithShape="1">
          <a:blip r:embed="rId5">
            <a:alphaModFix/>
          </a:blip>
          <a:srcRect/>
          <a:stretch/>
        </p:blipFill>
        <p:spPr>
          <a:xfrm>
            <a:off x="4847492" y="4797701"/>
            <a:ext cx="3810000" cy="1076325"/>
          </a:xfrm>
          <a:prstGeom prst="rect">
            <a:avLst/>
          </a:prstGeom>
          <a:noFill/>
          <a:ln>
            <a:noFill/>
          </a:ln>
        </p:spPr>
      </p:pic>
      <p:pic>
        <p:nvPicPr>
          <p:cNvPr id="634" name="Google Shape;634;p73"/>
          <p:cNvPicPr preferRelativeResize="0"/>
          <p:nvPr/>
        </p:nvPicPr>
        <p:blipFill rotWithShape="1">
          <a:blip r:embed="rId6">
            <a:alphaModFix/>
          </a:blip>
          <a:srcRect/>
          <a:stretch/>
        </p:blipFill>
        <p:spPr>
          <a:xfrm>
            <a:off x="5492409" y="1690826"/>
            <a:ext cx="2266950" cy="2857500"/>
          </a:xfrm>
          <a:prstGeom prst="rect">
            <a:avLst/>
          </a:prstGeom>
          <a:noFill/>
          <a:ln>
            <a:noFill/>
          </a:ln>
        </p:spPr>
      </p:pic>
      <p:pic>
        <p:nvPicPr>
          <p:cNvPr id="635" name="Google Shape;635;p73"/>
          <p:cNvPicPr preferRelativeResize="0"/>
          <p:nvPr/>
        </p:nvPicPr>
        <p:blipFill rotWithShape="1">
          <a:blip r:embed="rId7">
            <a:alphaModFix/>
          </a:blip>
          <a:srcRect/>
          <a:stretch/>
        </p:blipFill>
        <p:spPr>
          <a:xfrm>
            <a:off x="628650" y="5521398"/>
            <a:ext cx="2253835" cy="457240"/>
          </a:xfrm>
          <a:prstGeom prst="rect">
            <a:avLst/>
          </a:prstGeom>
          <a:noFill/>
          <a:ln>
            <a:noFill/>
          </a:ln>
        </p:spPr>
      </p:pic>
      <p:pic>
        <p:nvPicPr>
          <p:cNvPr id="636" name="Google Shape;636;p73"/>
          <p:cNvPicPr preferRelativeResize="0"/>
          <p:nvPr/>
        </p:nvPicPr>
        <p:blipFill rotWithShape="1">
          <a:blip r:embed="rId7">
            <a:alphaModFix/>
          </a:blip>
          <a:srcRect/>
          <a:stretch/>
        </p:blipFill>
        <p:spPr>
          <a:xfrm>
            <a:off x="4847492" y="5497521"/>
            <a:ext cx="2253835" cy="457240"/>
          </a:xfrm>
          <a:prstGeom prst="rect">
            <a:avLst/>
          </a:prstGeom>
          <a:noFill/>
          <a:ln>
            <a:noFill/>
          </a:ln>
        </p:spPr>
      </p:pic>
    </p:spTree>
  </p:cSld>
  <p:clrMapOvr>
    <a:masterClrMapping/>
  </p:clrMapOvr>
  <p:timing>
    <p:tnLst>
      <p:par>
        <p:cTn id="1" dur="indefinite" restart="never" nodeType="tmRoot"/>
      </p:par>
    </p:tnLst>
  </p:timing>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Shape 651"/>
        <p:cNvGrpSpPr/>
        <p:nvPr/>
      </p:nvGrpSpPr>
      <p:grpSpPr>
        <a:xfrm>
          <a:off x="0" y="0"/>
          <a:ext cx="0" cy="0"/>
          <a:chOff x="0" y="0"/>
          <a:chExt cx="0" cy="0"/>
        </a:xfrm>
      </p:grpSpPr>
      <p:pic>
        <p:nvPicPr>
          <p:cNvPr id="652" name="Google Shape;652;g72d8387fde_0_0"/>
          <p:cNvPicPr preferRelativeResize="0"/>
          <p:nvPr/>
        </p:nvPicPr>
        <p:blipFill rotWithShape="1">
          <a:blip r:embed="rId3">
            <a:alphaModFix/>
          </a:blip>
          <a:srcRect/>
          <a:stretch/>
        </p:blipFill>
        <p:spPr>
          <a:xfrm>
            <a:off x="6625870" y="1998909"/>
            <a:ext cx="1866443" cy="1866443"/>
          </a:xfrm>
          <a:prstGeom prst="rect">
            <a:avLst/>
          </a:prstGeom>
          <a:noFill/>
          <a:ln>
            <a:noFill/>
          </a:ln>
        </p:spPr>
      </p:pic>
      <p:sp>
        <p:nvSpPr>
          <p:cNvPr id="653" name="Google Shape;653;g72d8387fde_0_0"/>
          <p:cNvSpPr/>
          <p:nvPr/>
        </p:nvSpPr>
        <p:spPr>
          <a:xfrm>
            <a:off x="6967423" y="3969963"/>
            <a:ext cx="1183200" cy="708000"/>
          </a:xfrm>
          <a:prstGeom prst="rect">
            <a:avLst/>
          </a:prstGeom>
          <a:noFill/>
          <a:ln>
            <a:noFill/>
          </a:ln>
        </p:spPr>
        <p:txBody>
          <a:bodyPr spcFirstLastPara="1" wrap="square" lIns="91425" tIns="45700" rIns="91425" bIns="45700" anchor="t" anchorCtr="0">
            <a:noAutofit/>
          </a:bodyPr>
          <a:lstStyle/>
          <a:p>
            <a:pPr marL="0" marR="0" lvl="0" indent="0" algn="ctr" rtl="0">
              <a:spcBef>
                <a:spcPts val="0"/>
              </a:spcBef>
              <a:spcAft>
                <a:spcPts val="0"/>
              </a:spcAft>
              <a:buNone/>
            </a:pPr>
            <a:r>
              <a:rPr lang="en-US" sz="4000" b="0" cap="none">
                <a:solidFill>
                  <a:schemeClr val="accent6"/>
                </a:solidFill>
                <a:latin typeface="Arial"/>
                <a:ea typeface="Arial"/>
                <a:cs typeface="Arial"/>
                <a:sym typeface="Arial"/>
              </a:rPr>
              <a:t>12 g</a:t>
            </a:r>
            <a:endParaRPr sz="4000" b="0" cap="none">
              <a:solidFill>
                <a:schemeClr val="accent6"/>
              </a:solidFill>
              <a:latin typeface="Arial"/>
              <a:ea typeface="Arial"/>
              <a:cs typeface="Arial"/>
              <a:sym typeface="Arial"/>
            </a:endParaRPr>
          </a:p>
        </p:txBody>
      </p:sp>
      <p:pic>
        <p:nvPicPr>
          <p:cNvPr id="654" name="Google Shape;654;g72d8387fde_0_0"/>
          <p:cNvPicPr preferRelativeResize="0"/>
          <p:nvPr/>
        </p:nvPicPr>
        <p:blipFill rotWithShape="1">
          <a:blip r:embed="rId4" cstate="screen">
            <a:alphaModFix/>
            <a:extLst>
              <a:ext uri="{28A0092B-C50C-407E-A947-70E740481C1C}">
                <a14:useLocalDpi xmlns:a14="http://schemas.microsoft.com/office/drawing/2010/main"/>
              </a:ext>
            </a:extLst>
          </a:blip>
          <a:srcRect/>
          <a:stretch/>
        </p:blipFill>
        <p:spPr>
          <a:xfrm>
            <a:off x="418910" y="3418333"/>
            <a:ext cx="1811146" cy="1811146"/>
          </a:xfrm>
          <a:prstGeom prst="rect">
            <a:avLst/>
          </a:prstGeom>
          <a:noFill/>
          <a:ln>
            <a:noFill/>
          </a:ln>
        </p:spPr>
      </p:pic>
      <p:sp>
        <p:nvSpPr>
          <p:cNvPr id="655" name="Google Shape;655;g72d8387fde_0_0"/>
          <p:cNvSpPr/>
          <p:nvPr/>
        </p:nvSpPr>
        <p:spPr>
          <a:xfrm>
            <a:off x="708028" y="4993417"/>
            <a:ext cx="1183200" cy="708000"/>
          </a:xfrm>
          <a:prstGeom prst="rect">
            <a:avLst/>
          </a:prstGeom>
          <a:noFill/>
          <a:ln>
            <a:noFill/>
          </a:ln>
        </p:spPr>
        <p:txBody>
          <a:bodyPr spcFirstLastPara="1" wrap="square" lIns="91425" tIns="45700" rIns="91425" bIns="45700" anchor="t" anchorCtr="0">
            <a:noAutofit/>
          </a:bodyPr>
          <a:lstStyle/>
          <a:p>
            <a:pPr marL="0" marR="0" lvl="0" indent="0" algn="ctr" rtl="0">
              <a:spcBef>
                <a:spcPts val="0"/>
              </a:spcBef>
              <a:spcAft>
                <a:spcPts val="0"/>
              </a:spcAft>
              <a:buNone/>
            </a:pPr>
            <a:r>
              <a:rPr lang="en-US" sz="4000" b="0" cap="none" dirty="0">
                <a:solidFill>
                  <a:schemeClr val="accent6"/>
                </a:solidFill>
                <a:latin typeface="Arial"/>
                <a:ea typeface="Arial"/>
                <a:cs typeface="Arial"/>
                <a:sym typeface="Arial"/>
              </a:rPr>
              <a:t>21 g</a:t>
            </a:r>
            <a:endParaRPr sz="4000" b="0" cap="none" dirty="0">
              <a:solidFill>
                <a:schemeClr val="accent6"/>
              </a:solidFill>
              <a:latin typeface="Arial"/>
              <a:ea typeface="Arial"/>
              <a:cs typeface="Arial"/>
              <a:sym typeface="Arial"/>
            </a:endParaRPr>
          </a:p>
        </p:txBody>
      </p:sp>
      <p:pic>
        <p:nvPicPr>
          <p:cNvPr id="656" name="Google Shape;656;g72d8387fde_0_0"/>
          <p:cNvPicPr preferRelativeResize="0"/>
          <p:nvPr/>
        </p:nvPicPr>
        <p:blipFill rotWithShape="1">
          <a:blip r:embed="rId5" cstate="screen">
            <a:alphaModFix/>
            <a:extLst>
              <a:ext uri="{28A0092B-C50C-407E-A947-70E740481C1C}">
                <a14:useLocalDpi xmlns:a14="http://schemas.microsoft.com/office/drawing/2010/main"/>
              </a:ext>
            </a:extLst>
          </a:blip>
          <a:srcRect/>
          <a:stretch/>
        </p:blipFill>
        <p:spPr>
          <a:xfrm>
            <a:off x="4752185" y="3766536"/>
            <a:ext cx="1618898" cy="1618898"/>
          </a:xfrm>
          <a:prstGeom prst="rect">
            <a:avLst/>
          </a:prstGeom>
          <a:noFill/>
          <a:ln>
            <a:noFill/>
          </a:ln>
        </p:spPr>
      </p:pic>
      <p:sp>
        <p:nvSpPr>
          <p:cNvPr id="657" name="Google Shape;657;g72d8387fde_0_0"/>
          <p:cNvSpPr/>
          <p:nvPr/>
        </p:nvSpPr>
        <p:spPr>
          <a:xfrm>
            <a:off x="5074830" y="5473728"/>
            <a:ext cx="1183200" cy="708000"/>
          </a:xfrm>
          <a:prstGeom prst="rect">
            <a:avLst/>
          </a:prstGeom>
          <a:noFill/>
          <a:ln>
            <a:noFill/>
          </a:ln>
        </p:spPr>
        <p:txBody>
          <a:bodyPr spcFirstLastPara="1" wrap="square" lIns="91425" tIns="45700" rIns="91425" bIns="45700" anchor="t" anchorCtr="0">
            <a:noAutofit/>
          </a:bodyPr>
          <a:lstStyle/>
          <a:p>
            <a:pPr marL="0" marR="0" lvl="0" indent="0" algn="ctr" rtl="0">
              <a:spcBef>
                <a:spcPts val="0"/>
              </a:spcBef>
              <a:spcAft>
                <a:spcPts val="0"/>
              </a:spcAft>
              <a:buNone/>
            </a:pPr>
            <a:r>
              <a:rPr lang="en-US" sz="4000" cap="none" dirty="0">
                <a:solidFill>
                  <a:schemeClr val="accent6"/>
                </a:solidFill>
                <a:latin typeface="Arial"/>
                <a:ea typeface="Arial"/>
                <a:cs typeface="Arial"/>
                <a:sym typeface="Arial"/>
              </a:rPr>
              <a:t>19 g</a:t>
            </a:r>
            <a:endParaRPr sz="4000" cap="none" dirty="0">
              <a:solidFill>
                <a:schemeClr val="accent6"/>
              </a:solidFill>
              <a:latin typeface="Arial"/>
              <a:ea typeface="Arial"/>
              <a:cs typeface="Arial"/>
              <a:sym typeface="Arial"/>
            </a:endParaRPr>
          </a:p>
        </p:txBody>
      </p:sp>
      <p:sp>
        <p:nvSpPr>
          <p:cNvPr id="658" name="Google Shape;658;g72d8387fde_0_0"/>
          <p:cNvSpPr/>
          <p:nvPr/>
        </p:nvSpPr>
        <p:spPr>
          <a:xfrm>
            <a:off x="2807899" y="3766536"/>
            <a:ext cx="1890300" cy="708000"/>
          </a:xfrm>
          <a:prstGeom prst="rect">
            <a:avLst/>
          </a:prstGeom>
          <a:noFill/>
          <a:ln>
            <a:noFill/>
          </a:ln>
        </p:spPr>
        <p:txBody>
          <a:bodyPr spcFirstLastPara="1" wrap="square" lIns="91425" tIns="45700" rIns="91425" bIns="45700" anchor="t" anchorCtr="0">
            <a:noAutofit/>
          </a:bodyPr>
          <a:lstStyle/>
          <a:p>
            <a:pPr marL="0" marR="0" lvl="0" indent="0" algn="ctr" rtl="0">
              <a:spcBef>
                <a:spcPts val="0"/>
              </a:spcBef>
              <a:spcAft>
                <a:spcPts val="0"/>
              </a:spcAft>
              <a:buNone/>
            </a:pPr>
            <a:r>
              <a:rPr lang="en-US" sz="4000" b="0" cap="none" dirty="0">
                <a:solidFill>
                  <a:schemeClr val="accent6"/>
                </a:solidFill>
                <a:latin typeface="Arial"/>
                <a:ea typeface="Arial"/>
                <a:cs typeface="Arial"/>
                <a:sym typeface="Arial"/>
              </a:rPr>
              <a:t>16 g</a:t>
            </a:r>
            <a:endParaRPr sz="4000" b="0" cap="none" dirty="0">
              <a:solidFill>
                <a:schemeClr val="accent6"/>
              </a:solidFill>
              <a:latin typeface="Arial"/>
              <a:ea typeface="Arial"/>
              <a:cs typeface="Arial"/>
              <a:sym typeface="Arial"/>
            </a:endParaRPr>
          </a:p>
        </p:txBody>
      </p:sp>
      <p:pic>
        <p:nvPicPr>
          <p:cNvPr id="659" name="Google Shape;659;g72d8387fde_0_0" descr="YoCrunch Oreo Cookies N' Crean Lowfat Yogurt"/>
          <p:cNvPicPr preferRelativeResize="0"/>
          <p:nvPr/>
        </p:nvPicPr>
        <p:blipFill rotWithShape="1">
          <a:blip r:embed="rId6" cstate="screen">
            <a:alphaModFix/>
            <a:extLst>
              <a:ext uri="{28A0092B-C50C-407E-A947-70E740481C1C}">
                <a14:useLocalDpi xmlns:a14="http://schemas.microsoft.com/office/drawing/2010/main"/>
              </a:ext>
            </a:extLst>
          </a:blip>
          <a:srcRect/>
          <a:stretch/>
        </p:blipFill>
        <p:spPr>
          <a:xfrm>
            <a:off x="2807899" y="1848574"/>
            <a:ext cx="1775118" cy="1775118"/>
          </a:xfrm>
          <a:prstGeom prst="rect">
            <a:avLst/>
          </a:prstGeom>
          <a:noFill/>
          <a:ln>
            <a:noFill/>
          </a:ln>
        </p:spPr>
      </p:pic>
      <p:sp>
        <p:nvSpPr>
          <p:cNvPr id="660" name="Google Shape;660;g72d8387fde_0_0"/>
          <p:cNvSpPr txBox="1"/>
          <p:nvPr/>
        </p:nvSpPr>
        <p:spPr>
          <a:xfrm>
            <a:off x="541198" y="742599"/>
            <a:ext cx="7027200" cy="708000"/>
          </a:xfrm>
          <a:prstGeom prst="rect">
            <a:avLst/>
          </a:prstGeom>
          <a:noFill/>
          <a:ln>
            <a:noFill/>
          </a:ln>
        </p:spPr>
        <p:txBody>
          <a:bodyPr spcFirstLastPara="1" wrap="square" lIns="91425" tIns="45700" rIns="91425" bIns="45700" anchor="t" anchorCtr="0">
            <a:noAutofit/>
          </a:bodyPr>
          <a:lstStyle/>
          <a:p>
            <a:pPr marL="0" marR="0" lvl="0" indent="0" algn="l" rtl="0">
              <a:spcBef>
                <a:spcPts val="0"/>
              </a:spcBef>
              <a:spcAft>
                <a:spcPts val="0"/>
              </a:spcAft>
              <a:buNone/>
            </a:pPr>
            <a:r>
              <a:rPr lang="en-US" sz="4000">
                <a:solidFill>
                  <a:schemeClr val="accent6"/>
                </a:solidFill>
                <a:latin typeface="Calibri"/>
                <a:ea typeface="Calibri"/>
                <a:cs typeface="Calibri"/>
                <a:sym typeface="Calibri"/>
              </a:rPr>
              <a:t>Answer...a lot!</a:t>
            </a:r>
            <a:endParaRPr sz="4000">
              <a:solidFill>
                <a:schemeClr val="accent6"/>
              </a:solidFill>
              <a:latin typeface="Calibri"/>
              <a:ea typeface="Calibri"/>
              <a:cs typeface="Calibri"/>
              <a:sym typeface="Calibri"/>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grpId="0" nodeType="clickEffect">
                                  <p:stCondLst>
                                    <p:cond delay="0"/>
                                  </p:stCondLst>
                                  <p:childTnLst>
                                    <p:set>
                                      <p:cBhvr>
                                        <p:cTn id="6" dur="1" fill="hold">
                                          <p:stCondLst>
                                            <p:cond delay="0"/>
                                          </p:stCondLst>
                                        </p:cTn>
                                        <p:tgtEl>
                                          <p:spTgt spid="655"/>
                                        </p:tgtEl>
                                        <p:attrNameLst>
                                          <p:attrName>style.visibility</p:attrName>
                                        </p:attrNameLst>
                                      </p:cBhvr>
                                      <p:to>
                                        <p:strVal val="visible"/>
                                      </p:to>
                                    </p:set>
                                    <p:anim calcmode="lin" valueType="num">
                                      <p:cBhvr>
                                        <p:cTn id="7" dur="500" fill="hold"/>
                                        <p:tgtEl>
                                          <p:spTgt spid="655"/>
                                        </p:tgtEl>
                                        <p:attrNameLst>
                                          <p:attrName>ppt_w</p:attrName>
                                        </p:attrNameLst>
                                      </p:cBhvr>
                                      <p:tavLst>
                                        <p:tav tm="0">
                                          <p:val>
                                            <p:fltVal val="0"/>
                                          </p:val>
                                        </p:tav>
                                        <p:tav tm="100000">
                                          <p:val>
                                            <p:strVal val="#ppt_w"/>
                                          </p:val>
                                        </p:tav>
                                      </p:tavLst>
                                    </p:anim>
                                    <p:anim calcmode="lin" valueType="num">
                                      <p:cBhvr>
                                        <p:cTn id="8" dur="500" fill="hold"/>
                                        <p:tgtEl>
                                          <p:spTgt spid="655"/>
                                        </p:tgtEl>
                                        <p:attrNameLst>
                                          <p:attrName>ppt_h</p:attrName>
                                        </p:attrNameLst>
                                      </p:cBhvr>
                                      <p:tavLst>
                                        <p:tav tm="0">
                                          <p:val>
                                            <p:fltVal val="0"/>
                                          </p:val>
                                        </p:tav>
                                        <p:tav tm="100000">
                                          <p:val>
                                            <p:strVal val="#ppt_h"/>
                                          </p:val>
                                        </p:tav>
                                      </p:tavLst>
                                    </p:anim>
                                    <p:animEffect transition="in" filter="fade">
                                      <p:cBhvr>
                                        <p:cTn id="9" dur="500"/>
                                        <p:tgtEl>
                                          <p:spTgt spid="655"/>
                                        </p:tgtEl>
                                      </p:cBhvr>
                                    </p:animEffect>
                                  </p:childTnLst>
                                </p:cTn>
                              </p:par>
                            </p:childTnLst>
                          </p:cTn>
                        </p:par>
                      </p:childTnLst>
                    </p:cTn>
                  </p:par>
                  <p:par>
                    <p:cTn id="10" fill="hold">
                      <p:stCondLst>
                        <p:cond delay="indefinite"/>
                      </p:stCondLst>
                      <p:childTnLst>
                        <p:par>
                          <p:cTn id="11" fill="hold">
                            <p:stCondLst>
                              <p:cond delay="0"/>
                            </p:stCondLst>
                            <p:childTnLst>
                              <p:par>
                                <p:cTn id="12" presetID="53" presetClass="entr" presetSubtype="16" fill="hold" grpId="0" nodeType="clickEffect">
                                  <p:stCondLst>
                                    <p:cond delay="0"/>
                                  </p:stCondLst>
                                  <p:childTnLst>
                                    <p:set>
                                      <p:cBhvr>
                                        <p:cTn id="13" dur="1" fill="hold">
                                          <p:stCondLst>
                                            <p:cond delay="0"/>
                                          </p:stCondLst>
                                        </p:cTn>
                                        <p:tgtEl>
                                          <p:spTgt spid="658"/>
                                        </p:tgtEl>
                                        <p:attrNameLst>
                                          <p:attrName>style.visibility</p:attrName>
                                        </p:attrNameLst>
                                      </p:cBhvr>
                                      <p:to>
                                        <p:strVal val="visible"/>
                                      </p:to>
                                    </p:set>
                                    <p:anim calcmode="lin" valueType="num">
                                      <p:cBhvr>
                                        <p:cTn id="14" dur="500" fill="hold"/>
                                        <p:tgtEl>
                                          <p:spTgt spid="658"/>
                                        </p:tgtEl>
                                        <p:attrNameLst>
                                          <p:attrName>ppt_w</p:attrName>
                                        </p:attrNameLst>
                                      </p:cBhvr>
                                      <p:tavLst>
                                        <p:tav tm="0">
                                          <p:val>
                                            <p:fltVal val="0"/>
                                          </p:val>
                                        </p:tav>
                                        <p:tav tm="100000">
                                          <p:val>
                                            <p:strVal val="#ppt_w"/>
                                          </p:val>
                                        </p:tav>
                                      </p:tavLst>
                                    </p:anim>
                                    <p:anim calcmode="lin" valueType="num">
                                      <p:cBhvr>
                                        <p:cTn id="15" dur="500" fill="hold"/>
                                        <p:tgtEl>
                                          <p:spTgt spid="658"/>
                                        </p:tgtEl>
                                        <p:attrNameLst>
                                          <p:attrName>ppt_h</p:attrName>
                                        </p:attrNameLst>
                                      </p:cBhvr>
                                      <p:tavLst>
                                        <p:tav tm="0">
                                          <p:val>
                                            <p:fltVal val="0"/>
                                          </p:val>
                                        </p:tav>
                                        <p:tav tm="100000">
                                          <p:val>
                                            <p:strVal val="#ppt_h"/>
                                          </p:val>
                                        </p:tav>
                                      </p:tavLst>
                                    </p:anim>
                                    <p:animEffect transition="in" filter="fade">
                                      <p:cBhvr>
                                        <p:cTn id="16" dur="500"/>
                                        <p:tgtEl>
                                          <p:spTgt spid="658"/>
                                        </p:tgtEl>
                                      </p:cBhvr>
                                    </p:animEffect>
                                  </p:childTnLst>
                                </p:cTn>
                              </p:par>
                            </p:childTnLst>
                          </p:cTn>
                        </p:par>
                      </p:childTnLst>
                    </p:cTn>
                  </p:par>
                  <p:par>
                    <p:cTn id="17" fill="hold">
                      <p:stCondLst>
                        <p:cond delay="indefinite"/>
                      </p:stCondLst>
                      <p:childTnLst>
                        <p:par>
                          <p:cTn id="18" fill="hold">
                            <p:stCondLst>
                              <p:cond delay="0"/>
                            </p:stCondLst>
                            <p:childTnLst>
                              <p:par>
                                <p:cTn id="19" presetID="53" presetClass="entr" presetSubtype="16" fill="hold" grpId="0" nodeType="clickEffect">
                                  <p:stCondLst>
                                    <p:cond delay="0"/>
                                  </p:stCondLst>
                                  <p:childTnLst>
                                    <p:set>
                                      <p:cBhvr>
                                        <p:cTn id="20" dur="1" fill="hold">
                                          <p:stCondLst>
                                            <p:cond delay="0"/>
                                          </p:stCondLst>
                                        </p:cTn>
                                        <p:tgtEl>
                                          <p:spTgt spid="657"/>
                                        </p:tgtEl>
                                        <p:attrNameLst>
                                          <p:attrName>style.visibility</p:attrName>
                                        </p:attrNameLst>
                                      </p:cBhvr>
                                      <p:to>
                                        <p:strVal val="visible"/>
                                      </p:to>
                                    </p:set>
                                    <p:anim calcmode="lin" valueType="num">
                                      <p:cBhvr>
                                        <p:cTn id="21" dur="500" fill="hold"/>
                                        <p:tgtEl>
                                          <p:spTgt spid="657"/>
                                        </p:tgtEl>
                                        <p:attrNameLst>
                                          <p:attrName>ppt_w</p:attrName>
                                        </p:attrNameLst>
                                      </p:cBhvr>
                                      <p:tavLst>
                                        <p:tav tm="0">
                                          <p:val>
                                            <p:fltVal val="0"/>
                                          </p:val>
                                        </p:tav>
                                        <p:tav tm="100000">
                                          <p:val>
                                            <p:strVal val="#ppt_w"/>
                                          </p:val>
                                        </p:tav>
                                      </p:tavLst>
                                    </p:anim>
                                    <p:anim calcmode="lin" valueType="num">
                                      <p:cBhvr>
                                        <p:cTn id="22" dur="500" fill="hold"/>
                                        <p:tgtEl>
                                          <p:spTgt spid="657"/>
                                        </p:tgtEl>
                                        <p:attrNameLst>
                                          <p:attrName>ppt_h</p:attrName>
                                        </p:attrNameLst>
                                      </p:cBhvr>
                                      <p:tavLst>
                                        <p:tav tm="0">
                                          <p:val>
                                            <p:fltVal val="0"/>
                                          </p:val>
                                        </p:tav>
                                        <p:tav tm="100000">
                                          <p:val>
                                            <p:strVal val="#ppt_h"/>
                                          </p:val>
                                        </p:tav>
                                      </p:tavLst>
                                    </p:anim>
                                    <p:animEffect transition="in" filter="fade">
                                      <p:cBhvr>
                                        <p:cTn id="23" dur="500"/>
                                        <p:tgtEl>
                                          <p:spTgt spid="657"/>
                                        </p:tgtEl>
                                      </p:cBhvr>
                                    </p:animEffect>
                                  </p:childTnLst>
                                </p:cTn>
                              </p:par>
                            </p:childTnLst>
                          </p:cTn>
                        </p:par>
                      </p:childTnLst>
                    </p:cTn>
                  </p:par>
                  <p:par>
                    <p:cTn id="24" fill="hold">
                      <p:stCondLst>
                        <p:cond delay="indefinite"/>
                      </p:stCondLst>
                      <p:childTnLst>
                        <p:par>
                          <p:cTn id="25" fill="hold">
                            <p:stCondLst>
                              <p:cond delay="0"/>
                            </p:stCondLst>
                            <p:childTnLst>
                              <p:par>
                                <p:cTn id="26" presetID="53" presetClass="entr" presetSubtype="16" fill="hold" grpId="0" nodeType="clickEffect">
                                  <p:stCondLst>
                                    <p:cond delay="0"/>
                                  </p:stCondLst>
                                  <p:childTnLst>
                                    <p:set>
                                      <p:cBhvr>
                                        <p:cTn id="27" dur="1" fill="hold">
                                          <p:stCondLst>
                                            <p:cond delay="0"/>
                                          </p:stCondLst>
                                        </p:cTn>
                                        <p:tgtEl>
                                          <p:spTgt spid="653"/>
                                        </p:tgtEl>
                                        <p:attrNameLst>
                                          <p:attrName>style.visibility</p:attrName>
                                        </p:attrNameLst>
                                      </p:cBhvr>
                                      <p:to>
                                        <p:strVal val="visible"/>
                                      </p:to>
                                    </p:set>
                                    <p:anim calcmode="lin" valueType="num">
                                      <p:cBhvr>
                                        <p:cTn id="28" dur="500" fill="hold"/>
                                        <p:tgtEl>
                                          <p:spTgt spid="653"/>
                                        </p:tgtEl>
                                        <p:attrNameLst>
                                          <p:attrName>ppt_w</p:attrName>
                                        </p:attrNameLst>
                                      </p:cBhvr>
                                      <p:tavLst>
                                        <p:tav tm="0">
                                          <p:val>
                                            <p:fltVal val="0"/>
                                          </p:val>
                                        </p:tav>
                                        <p:tav tm="100000">
                                          <p:val>
                                            <p:strVal val="#ppt_w"/>
                                          </p:val>
                                        </p:tav>
                                      </p:tavLst>
                                    </p:anim>
                                    <p:anim calcmode="lin" valueType="num">
                                      <p:cBhvr>
                                        <p:cTn id="29" dur="500" fill="hold"/>
                                        <p:tgtEl>
                                          <p:spTgt spid="653"/>
                                        </p:tgtEl>
                                        <p:attrNameLst>
                                          <p:attrName>ppt_h</p:attrName>
                                        </p:attrNameLst>
                                      </p:cBhvr>
                                      <p:tavLst>
                                        <p:tav tm="0">
                                          <p:val>
                                            <p:fltVal val="0"/>
                                          </p:val>
                                        </p:tav>
                                        <p:tav tm="100000">
                                          <p:val>
                                            <p:strVal val="#ppt_h"/>
                                          </p:val>
                                        </p:tav>
                                      </p:tavLst>
                                    </p:anim>
                                    <p:animEffect transition="in" filter="fade">
                                      <p:cBhvr>
                                        <p:cTn id="30" dur="500"/>
                                        <p:tgtEl>
                                          <p:spTgt spid="65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53" grpId="0"/>
      <p:bldP spid="655" grpId="0"/>
      <p:bldP spid="657" grpId="0"/>
      <p:bldP spid="658" grpId="0"/>
    </p:bldLst>
  </p:timing>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Shape 665"/>
        <p:cNvGrpSpPr/>
        <p:nvPr/>
      </p:nvGrpSpPr>
      <p:grpSpPr>
        <a:xfrm>
          <a:off x="0" y="0"/>
          <a:ext cx="0" cy="0"/>
          <a:chOff x="0" y="0"/>
          <a:chExt cx="0" cy="0"/>
        </a:xfrm>
      </p:grpSpPr>
      <p:sp>
        <p:nvSpPr>
          <p:cNvPr id="666" name="Google Shape;666;g82b24554b6_0_27"/>
          <p:cNvSpPr txBox="1"/>
          <p:nvPr/>
        </p:nvSpPr>
        <p:spPr>
          <a:xfrm>
            <a:off x="887950" y="736850"/>
            <a:ext cx="4477500" cy="6801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US" sz="2400" b="1">
                <a:solidFill>
                  <a:schemeClr val="accent6"/>
                </a:solidFill>
                <a:latin typeface="Calibri"/>
                <a:ea typeface="Calibri"/>
                <a:cs typeface="Calibri"/>
                <a:sym typeface="Calibri"/>
              </a:rPr>
              <a:t>Healthy Snack Ideas on a Budget</a:t>
            </a:r>
            <a:endParaRPr sz="2400" b="1">
              <a:solidFill>
                <a:schemeClr val="accent6"/>
              </a:solidFill>
              <a:latin typeface="Calibri"/>
              <a:ea typeface="Calibri"/>
              <a:cs typeface="Calibri"/>
              <a:sym typeface="Calibri"/>
            </a:endParaRPr>
          </a:p>
        </p:txBody>
      </p:sp>
      <p:sp>
        <p:nvSpPr>
          <p:cNvPr id="667" name="Google Shape;667;g82b24554b6_0_27"/>
          <p:cNvSpPr txBox="1"/>
          <p:nvPr/>
        </p:nvSpPr>
        <p:spPr>
          <a:xfrm>
            <a:off x="887950" y="1416950"/>
            <a:ext cx="4553100" cy="4477500"/>
          </a:xfrm>
          <a:prstGeom prst="rect">
            <a:avLst/>
          </a:prstGeom>
          <a:noFill/>
          <a:ln>
            <a:noFill/>
          </a:ln>
        </p:spPr>
        <p:txBody>
          <a:bodyPr spcFirstLastPara="1" wrap="square" lIns="91425" tIns="91425" rIns="91425" bIns="91425" anchor="t" anchorCtr="0">
            <a:noAutofit/>
          </a:bodyPr>
          <a:lstStyle/>
          <a:p>
            <a:pPr marL="457200" lvl="0" indent="-330200" algn="l" rtl="0">
              <a:lnSpc>
                <a:spcPct val="115000"/>
              </a:lnSpc>
              <a:spcBef>
                <a:spcPts val="1200"/>
              </a:spcBef>
              <a:spcAft>
                <a:spcPts val="0"/>
              </a:spcAft>
              <a:buSzPts val="1600"/>
              <a:buFont typeface="Calibri"/>
              <a:buChar char="●"/>
            </a:pPr>
            <a:r>
              <a:rPr lang="en-US" sz="1600">
                <a:latin typeface="Calibri"/>
                <a:ea typeface="Calibri"/>
                <a:cs typeface="Calibri"/>
                <a:sym typeface="Calibri"/>
              </a:rPr>
              <a:t>Yogurt</a:t>
            </a:r>
            <a:endParaRPr sz="1600">
              <a:latin typeface="Calibri"/>
              <a:ea typeface="Calibri"/>
              <a:cs typeface="Calibri"/>
              <a:sym typeface="Calibri"/>
            </a:endParaRPr>
          </a:p>
          <a:p>
            <a:pPr marL="457200" lvl="0" indent="-330200" algn="l" rtl="0">
              <a:lnSpc>
                <a:spcPct val="115000"/>
              </a:lnSpc>
              <a:spcBef>
                <a:spcPts val="0"/>
              </a:spcBef>
              <a:spcAft>
                <a:spcPts val="0"/>
              </a:spcAft>
              <a:buSzPts val="1600"/>
              <a:buFont typeface="Calibri"/>
              <a:buChar char="●"/>
            </a:pPr>
            <a:r>
              <a:rPr lang="en-US" sz="1600">
                <a:latin typeface="Calibri"/>
                <a:ea typeface="Calibri"/>
                <a:cs typeface="Calibri"/>
                <a:sym typeface="Calibri"/>
              </a:rPr>
              <a:t>Cheese cubes or string cheese</a:t>
            </a:r>
            <a:endParaRPr sz="1600">
              <a:latin typeface="Calibri"/>
              <a:ea typeface="Calibri"/>
              <a:cs typeface="Calibri"/>
              <a:sym typeface="Calibri"/>
            </a:endParaRPr>
          </a:p>
          <a:p>
            <a:pPr marL="457200" lvl="0" indent="-330200" algn="l" rtl="0">
              <a:lnSpc>
                <a:spcPct val="115000"/>
              </a:lnSpc>
              <a:spcBef>
                <a:spcPts val="0"/>
              </a:spcBef>
              <a:spcAft>
                <a:spcPts val="0"/>
              </a:spcAft>
              <a:buSzPts val="1600"/>
              <a:buFont typeface="Calibri"/>
              <a:buChar char="●"/>
            </a:pPr>
            <a:r>
              <a:rPr lang="en-US" sz="1600">
                <a:latin typeface="Calibri"/>
                <a:ea typeface="Calibri"/>
                <a:cs typeface="Calibri"/>
                <a:sym typeface="Calibri"/>
              </a:rPr>
              <a:t>Greek yogurt dip (with vegetables)</a:t>
            </a:r>
            <a:endParaRPr sz="1600">
              <a:latin typeface="Calibri"/>
              <a:ea typeface="Calibri"/>
              <a:cs typeface="Calibri"/>
              <a:sym typeface="Calibri"/>
            </a:endParaRPr>
          </a:p>
          <a:p>
            <a:pPr marL="457200" lvl="0" indent="-330200" algn="l" rtl="0">
              <a:lnSpc>
                <a:spcPct val="115000"/>
              </a:lnSpc>
              <a:spcBef>
                <a:spcPts val="0"/>
              </a:spcBef>
              <a:spcAft>
                <a:spcPts val="0"/>
              </a:spcAft>
              <a:buSzPts val="1600"/>
              <a:buFont typeface="Calibri"/>
              <a:buChar char="●"/>
            </a:pPr>
            <a:r>
              <a:rPr lang="en-US" sz="1600">
                <a:latin typeface="Calibri"/>
                <a:ea typeface="Calibri"/>
                <a:cs typeface="Calibri"/>
                <a:sym typeface="Calibri"/>
              </a:rPr>
              <a:t>Cottage cheese</a:t>
            </a:r>
            <a:endParaRPr sz="1600">
              <a:latin typeface="Calibri"/>
              <a:ea typeface="Calibri"/>
              <a:cs typeface="Calibri"/>
              <a:sym typeface="Calibri"/>
            </a:endParaRPr>
          </a:p>
          <a:p>
            <a:pPr marL="457200" lvl="0" indent="-330200" algn="l" rtl="0">
              <a:lnSpc>
                <a:spcPct val="115000"/>
              </a:lnSpc>
              <a:spcBef>
                <a:spcPts val="0"/>
              </a:spcBef>
              <a:spcAft>
                <a:spcPts val="0"/>
              </a:spcAft>
              <a:buSzPts val="1600"/>
              <a:buFont typeface="Calibri"/>
              <a:buChar char="●"/>
            </a:pPr>
            <a:r>
              <a:rPr lang="en-US" sz="1600">
                <a:latin typeface="Calibri"/>
                <a:ea typeface="Calibri"/>
                <a:cs typeface="Calibri"/>
                <a:sym typeface="Calibri"/>
              </a:rPr>
              <a:t>Kabobs  with cheese and fruit</a:t>
            </a:r>
            <a:endParaRPr sz="1600">
              <a:latin typeface="Calibri"/>
              <a:ea typeface="Calibri"/>
              <a:cs typeface="Calibri"/>
              <a:sym typeface="Calibri"/>
            </a:endParaRPr>
          </a:p>
        </p:txBody>
      </p:sp>
      <p:pic>
        <p:nvPicPr>
          <p:cNvPr id="668" name="Google Shape;668;g82b24554b6_0_27" descr="How To Choose A Healthy Kids' Yogurt - Julie Revelant | Raise ..."/>
          <p:cNvPicPr preferRelativeResize="0"/>
          <p:nvPr/>
        </p:nvPicPr>
        <p:blipFill>
          <a:blip r:embed="rId3" cstate="screen">
            <a:alphaModFix/>
            <a:extLst>
              <a:ext uri="{28A0092B-C50C-407E-A947-70E740481C1C}">
                <a14:useLocalDpi xmlns:a14="http://schemas.microsoft.com/office/drawing/2010/main"/>
              </a:ext>
            </a:extLst>
          </a:blip>
          <a:stretch>
            <a:fillRect/>
          </a:stretch>
        </p:blipFill>
        <p:spPr>
          <a:xfrm>
            <a:off x="5026675" y="2064825"/>
            <a:ext cx="3398150" cy="2123801"/>
          </a:xfrm>
          <a:prstGeom prst="rect">
            <a:avLst/>
          </a:prstGeom>
          <a:noFill/>
          <a:ln>
            <a:noFill/>
          </a:ln>
        </p:spPr>
      </p:pic>
      <p:pic>
        <p:nvPicPr>
          <p:cNvPr id="669" name="Google Shape;669;g82b24554b6_0_27" descr="Anna's Fruit Kabobs | Adams Reserve New York Extra Sharp Cheddar ..."/>
          <p:cNvPicPr preferRelativeResize="0"/>
          <p:nvPr/>
        </p:nvPicPr>
        <p:blipFill>
          <a:blip r:embed="rId4" cstate="screen">
            <a:alphaModFix/>
            <a:extLst>
              <a:ext uri="{28A0092B-C50C-407E-A947-70E740481C1C}">
                <a14:useLocalDpi xmlns:a14="http://schemas.microsoft.com/office/drawing/2010/main"/>
              </a:ext>
            </a:extLst>
          </a:blip>
          <a:stretch>
            <a:fillRect/>
          </a:stretch>
        </p:blipFill>
        <p:spPr>
          <a:xfrm>
            <a:off x="1127675" y="3776475"/>
            <a:ext cx="3398149" cy="1948480"/>
          </a:xfrm>
          <a:prstGeom prst="rect">
            <a:avLst/>
          </a:prstGeom>
          <a:noFill/>
          <a:ln>
            <a:noFill/>
          </a:ln>
        </p:spPr>
      </p:pic>
    </p:spTree>
  </p:cSld>
  <p:clrMapOvr>
    <a:masterClrMapping/>
  </p:clrMapOvr>
  <p:timing>
    <p:tnLst>
      <p:par>
        <p:cTn id="1" dur="indefinite" restart="never" nodeType="tmRoot"/>
      </p:par>
    </p:tnLst>
  </p:timing>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Shape 673"/>
        <p:cNvGrpSpPr/>
        <p:nvPr/>
      </p:nvGrpSpPr>
      <p:grpSpPr>
        <a:xfrm>
          <a:off x="0" y="0"/>
          <a:ext cx="0" cy="0"/>
          <a:chOff x="0" y="0"/>
          <a:chExt cx="0" cy="0"/>
        </a:xfrm>
      </p:grpSpPr>
      <p:sp>
        <p:nvSpPr>
          <p:cNvPr id="674" name="Google Shape;674;p75"/>
          <p:cNvSpPr txBox="1">
            <a:spLocks noGrp="1"/>
          </p:cNvSpPr>
          <p:nvPr>
            <p:ph type="title"/>
          </p:nvPr>
        </p:nvSpPr>
        <p:spPr>
          <a:xfrm>
            <a:off x="2823210" y="2278332"/>
            <a:ext cx="3436913" cy="1325700"/>
          </a:xfrm>
          <a:prstGeom prst="rect">
            <a:avLst/>
          </a:prstGeom>
          <a:noFill/>
          <a:ln>
            <a:noFill/>
          </a:ln>
        </p:spPr>
        <p:txBody>
          <a:bodyPr spcFirstLastPara="1" wrap="square" lIns="91425" tIns="45700" rIns="91425" bIns="45700" anchor="ctr" anchorCtr="0">
            <a:noAutofit/>
          </a:bodyPr>
          <a:lstStyle/>
          <a:p>
            <a:pPr marL="0" lvl="0" indent="0" algn="l" rtl="0">
              <a:lnSpc>
                <a:spcPct val="90000"/>
              </a:lnSpc>
              <a:spcBef>
                <a:spcPts val="0"/>
              </a:spcBef>
              <a:spcAft>
                <a:spcPts val="0"/>
              </a:spcAft>
              <a:buClr>
                <a:schemeClr val="dk1"/>
              </a:buClr>
              <a:buSzPts val="1800"/>
              <a:buNone/>
            </a:pPr>
            <a:r>
              <a:rPr lang="en-US" b="1">
                <a:solidFill>
                  <a:schemeClr val="accent2"/>
                </a:solidFill>
              </a:rPr>
              <a:t>Sugary Drinks</a:t>
            </a:r>
            <a:endParaRPr b="1">
              <a:solidFill>
                <a:schemeClr val="accent2"/>
              </a:solidFill>
            </a:endParaRPr>
          </a:p>
        </p:txBody>
      </p:sp>
    </p:spTree>
  </p:cSld>
  <p:clrMapOvr>
    <a:masterClrMapping/>
  </p:clrMapOvr>
  <p:timing>
    <p:tnLst>
      <p:par>
        <p:cTn id="1" dur="indefinite" restart="never" nodeType="tmRoot"/>
      </p:par>
    </p:tnLst>
  </p:timing>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Shape 684"/>
        <p:cNvGrpSpPr/>
        <p:nvPr/>
      </p:nvGrpSpPr>
      <p:grpSpPr>
        <a:xfrm>
          <a:off x="0" y="0"/>
          <a:ext cx="0" cy="0"/>
          <a:chOff x="0" y="0"/>
          <a:chExt cx="0" cy="0"/>
        </a:xfrm>
      </p:grpSpPr>
      <p:graphicFrame>
        <p:nvGraphicFramePr>
          <p:cNvPr id="685" name="Google Shape;685;p77"/>
          <p:cNvGraphicFramePr/>
          <p:nvPr/>
        </p:nvGraphicFramePr>
        <p:xfrm>
          <a:off x="1356608" y="518615"/>
          <a:ext cx="3829540" cy="5870432"/>
        </p:xfrm>
        <a:graphic>
          <a:graphicData uri="http://schemas.openxmlformats.org/presentationml/2006/ole">
            <mc:AlternateContent xmlns:mc="http://schemas.openxmlformats.org/markup-compatibility/2006">
              <mc:Choice xmlns:v="urn:schemas-microsoft-com:vml" Requires="v">
                <p:oleObj spid="_x0000_s1041" r:id="rId4" imgW="3829540" imgH="5870432" progId="AcroExch.Document.DC">
                  <p:embed/>
                </p:oleObj>
              </mc:Choice>
              <mc:Fallback>
                <p:oleObj r:id="rId4" imgW="3829540" imgH="5870432" progId="AcroExch.Document.DC">
                  <p:embed/>
                  <p:pic>
                    <p:nvPicPr>
                      <p:cNvPr id="685" name="Google Shape;685;p77"/>
                      <p:cNvPicPr preferRelativeResize="0"/>
                      <p:nvPr/>
                    </p:nvPicPr>
                    <p:blipFill rotWithShape="1">
                      <a:blip r:embed="rId5">
                        <a:alphaModFix/>
                      </a:blip>
                      <a:srcRect/>
                      <a:stretch/>
                    </p:blipFill>
                    <p:spPr>
                      <a:xfrm>
                        <a:off x="1356608" y="518615"/>
                        <a:ext cx="3829540" cy="5870432"/>
                      </a:xfrm>
                      <a:prstGeom prst="rect">
                        <a:avLst/>
                      </a:prstGeom>
                      <a:noFill/>
                      <a:ln>
                        <a:noFill/>
                      </a:ln>
                    </p:spPr>
                  </p:pic>
                </p:oleObj>
              </mc:Fallback>
            </mc:AlternateContent>
          </a:graphicData>
        </a:graphic>
      </p:graphicFrame>
    </p:spTree>
  </p:cSld>
  <p:clrMapOvr>
    <a:masterClrMapping/>
  </p:clrMapOvr>
  <p:timing>
    <p:tnLst>
      <p:par>
        <p:cTn id="1" dur="indefinite" restart="never" nodeType="tmRoot"/>
      </p:par>
    </p:tnLst>
  </p:timing>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Shape 689"/>
        <p:cNvGrpSpPr/>
        <p:nvPr/>
      </p:nvGrpSpPr>
      <p:grpSpPr>
        <a:xfrm>
          <a:off x="0" y="0"/>
          <a:ext cx="0" cy="0"/>
          <a:chOff x="0" y="0"/>
          <a:chExt cx="0" cy="0"/>
        </a:xfrm>
      </p:grpSpPr>
      <p:sp>
        <p:nvSpPr>
          <p:cNvPr id="690" name="Google Shape;690;p78"/>
          <p:cNvSpPr txBox="1">
            <a:spLocks noGrp="1"/>
          </p:cNvSpPr>
          <p:nvPr>
            <p:ph type="title"/>
          </p:nvPr>
        </p:nvSpPr>
        <p:spPr>
          <a:xfrm>
            <a:off x="780437" y="477668"/>
            <a:ext cx="7886700" cy="1325700"/>
          </a:xfrm>
          <a:prstGeom prst="rect">
            <a:avLst/>
          </a:prstGeom>
          <a:noFill/>
          <a:ln>
            <a:noFill/>
          </a:ln>
        </p:spPr>
        <p:txBody>
          <a:bodyPr spcFirstLastPara="1" wrap="square" lIns="91425" tIns="45700" rIns="91425" bIns="45700" anchor="ctr" anchorCtr="0">
            <a:noAutofit/>
          </a:bodyPr>
          <a:lstStyle/>
          <a:p>
            <a:pPr marL="0" lvl="0" indent="0" algn="l" rtl="0">
              <a:lnSpc>
                <a:spcPct val="90000"/>
              </a:lnSpc>
              <a:spcBef>
                <a:spcPts val="0"/>
              </a:spcBef>
              <a:spcAft>
                <a:spcPts val="0"/>
              </a:spcAft>
              <a:buClr>
                <a:schemeClr val="dk1"/>
              </a:buClr>
              <a:buSzPts val="1800"/>
              <a:buNone/>
            </a:pPr>
            <a:r>
              <a:rPr lang="en-US">
                <a:solidFill>
                  <a:schemeClr val="accent6"/>
                </a:solidFill>
              </a:rPr>
              <a:t>Sugar quantity</a:t>
            </a:r>
            <a:endParaRPr>
              <a:solidFill>
                <a:schemeClr val="accent6"/>
              </a:solidFill>
            </a:endParaRPr>
          </a:p>
        </p:txBody>
      </p:sp>
      <p:pic>
        <p:nvPicPr>
          <p:cNvPr id="691" name="Google Shape;691;p78"/>
          <p:cNvPicPr preferRelativeResize="0"/>
          <p:nvPr/>
        </p:nvPicPr>
        <p:blipFill rotWithShape="1">
          <a:blip r:embed="rId3">
            <a:alphaModFix/>
          </a:blip>
          <a:srcRect/>
          <a:stretch/>
        </p:blipFill>
        <p:spPr>
          <a:xfrm>
            <a:off x="3027637" y="2386391"/>
            <a:ext cx="3057393" cy="2021417"/>
          </a:xfrm>
          <a:prstGeom prst="rect">
            <a:avLst/>
          </a:prstGeom>
          <a:noFill/>
          <a:ln>
            <a:noFill/>
          </a:ln>
        </p:spPr>
      </p:pic>
      <p:sp>
        <p:nvSpPr>
          <p:cNvPr id="692" name="Google Shape;692;p78"/>
          <p:cNvSpPr txBox="1">
            <a:spLocks noGrp="1"/>
          </p:cNvSpPr>
          <p:nvPr>
            <p:ph type="body" idx="1"/>
          </p:nvPr>
        </p:nvSpPr>
        <p:spPr>
          <a:xfrm>
            <a:off x="517794" y="1511018"/>
            <a:ext cx="7905028" cy="1210147"/>
          </a:xfrm>
          <a:prstGeom prst="rect">
            <a:avLst/>
          </a:prstGeom>
          <a:noFill/>
          <a:ln>
            <a:noFill/>
          </a:ln>
        </p:spPr>
        <p:txBody>
          <a:bodyPr spcFirstLastPara="1" wrap="square" lIns="91425" tIns="45700" rIns="91425" bIns="45700" anchor="t" anchorCtr="0">
            <a:noAutofit/>
          </a:bodyPr>
          <a:lstStyle/>
          <a:p>
            <a:pPr marL="114300" lvl="0" indent="0" algn="l" rtl="0">
              <a:lnSpc>
                <a:spcPct val="90000"/>
              </a:lnSpc>
              <a:spcBef>
                <a:spcPts val="1000"/>
              </a:spcBef>
              <a:spcAft>
                <a:spcPts val="0"/>
              </a:spcAft>
              <a:buSzPts val="1800"/>
              <a:buNone/>
            </a:pPr>
            <a:r>
              <a:rPr lang="en-US" dirty="0"/>
              <a:t>1 teaspoon (tsp) = 1 sugar packet = 4 </a:t>
            </a:r>
            <a:r>
              <a:rPr lang="en-US" dirty="0" smtClean="0"/>
              <a:t>grams of sugar</a:t>
            </a:r>
            <a:endParaRPr dirty="0"/>
          </a:p>
          <a:p>
            <a:pPr marL="114300" lvl="0" indent="0" algn="l" rtl="0">
              <a:lnSpc>
                <a:spcPct val="90000"/>
              </a:lnSpc>
              <a:spcBef>
                <a:spcPts val="1000"/>
              </a:spcBef>
              <a:spcAft>
                <a:spcPts val="0"/>
              </a:spcAft>
              <a:buSzPts val="1800"/>
              <a:buNone/>
            </a:pPr>
            <a:r>
              <a:rPr lang="en-US" dirty="0"/>
              <a:t>1 gram of sugar = 4 calories</a:t>
            </a:r>
            <a:endParaRPr dirty="0"/>
          </a:p>
        </p:txBody>
      </p:sp>
      <p:pic>
        <p:nvPicPr>
          <p:cNvPr id="693" name="Google Shape;693;p78"/>
          <p:cNvPicPr preferRelativeResize="0"/>
          <p:nvPr/>
        </p:nvPicPr>
        <p:blipFill rotWithShape="1">
          <a:blip r:embed="rId4">
            <a:alphaModFix/>
          </a:blip>
          <a:srcRect/>
          <a:stretch/>
        </p:blipFill>
        <p:spPr>
          <a:xfrm>
            <a:off x="1736584" y="4137522"/>
            <a:ext cx="1841224" cy="1841224"/>
          </a:xfrm>
          <a:prstGeom prst="rect">
            <a:avLst/>
          </a:prstGeom>
          <a:noFill/>
          <a:ln>
            <a:noFill/>
          </a:ln>
        </p:spPr>
      </p:pic>
      <p:sp>
        <p:nvSpPr>
          <p:cNvPr id="694" name="Google Shape;694;p78"/>
          <p:cNvSpPr/>
          <p:nvPr/>
        </p:nvSpPr>
        <p:spPr>
          <a:xfrm>
            <a:off x="3852950" y="4137522"/>
            <a:ext cx="703384" cy="540573"/>
          </a:xfrm>
          <a:prstGeom prst="mathEqual">
            <a:avLst>
              <a:gd name="adj1" fmla="val 23520"/>
              <a:gd name="adj2" fmla="val 11760"/>
            </a:avLst>
          </a:prstGeom>
          <a:solidFill>
            <a:schemeClr val="accent3"/>
          </a:solidFill>
          <a:ln w="25400" cap="flat" cmpd="sng">
            <a:solidFill>
              <a:srgbClr val="787878"/>
            </a:solidFill>
            <a:prstDash val="solid"/>
            <a:round/>
            <a:headEnd type="none" w="sm" len="sm"/>
            <a:tailEnd type="none" w="sm" len="sm"/>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a:solidFill>
                <a:schemeClr val="accent2"/>
              </a:solidFill>
              <a:latin typeface="Arial"/>
              <a:ea typeface="Arial"/>
              <a:cs typeface="Arial"/>
              <a:sym typeface="Arial"/>
            </a:endParaRPr>
          </a:p>
        </p:txBody>
      </p:sp>
      <p:sp>
        <p:nvSpPr>
          <p:cNvPr id="695" name="Google Shape;695;p78"/>
          <p:cNvSpPr txBox="1"/>
          <p:nvPr/>
        </p:nvSpPr>
        <p:spPr>
          <a:xfrm>
            <a:off x="4723788" y="4457969"/>
            <a:ext cx="1928733" cy="1200329"/>
          </a:xfrm>
          <a:prstGeom prst="rect">
            <a:avLst/>
          </a:prstGeom>
          <a:noFill/>
          <a:ln>
            <a:noFill/>
          </a:ln>
        </p:spPr>
        <p:txBody>
          <a:bodyPr spcFirstLastPara="1" wrap="square" lIns="91425" tIns="45700" rIns="91425" bIns="45700" anchor="t" anchorCtr="0">
            <a:spAutoFit/>
          </a:bodyPr>
          <a:lstStyle/>
          <a:p>
            <a:pPr marL="0" marR="0" lvl="0" indent="0" algn="ctr" rtl="0">
              <a:spcBef>
                <a:spcPts val="0"/>
              </a:spcBef>
              <a:spcAft>
                <a:spcPts val="0"/>
              </a:spcAft>
              <a:buNone/>
            </a:pPr>
            <a:r>
              <a:rPr lang="en-US" sz="3600" b="1">
                <a:solidFill>
                  <a:schemeClr val="accent2"/>
                </a:solidFill>
                <a:latin typeface="Arial"/>
                <a:ea typeface="Arial"/>
                <a:cs typeface="Arial"/>
                <a:sym typeface="Arial"/>
              </a:rPr>
              <a:t>16 </a:t>
            </a:r>
            <a:endParaRPr>
              <a:solidFill>
                <a:schemeClr val="accent2"/>
              </a:solidFill>
            </a:endParaRPr>
          </a:p>
          <a:p>
            <a:pPr marL="0" marR="0" lvl="0" indent="0" algn="ctr" rtl="0">
              <a:spcBef>
                <a:spcPts val="0"/>
              </a:spcBef>
              <a:spcAft>
                <a:spcPts val="0"/>
              </a:spcAft>
              <a:buNone/>
            </a:pPr>
            <a:r>
              <a:rPr lang="en-US" sz="3600" b="1">
                <a:solidFill>
                  <a:schemeClr val="accent2"/>
                </a:solidFill>
                <a:latin typeface="Arial"/>
                <a:ea typeface="Arial"/>
                <a:cs typeface="Arial"/>
                <a:sym typeface="Arial"/>
              </a:rPr>
              <a:t>calories</a:t>
            </a:r>
            <a:endParaRPr sz="3600" b="1">
              <a:solidFill>
                <a:schemeClr val="accent2"/>
              </a:solidFill>
              <a:latin typeface="Arial"/>
              <a:ea typeface="Arial"/>
              <a:cs typeface="Arial"/>
              <a:sym typeface="Arial"/>
            </a:endParaRPr>
          </a:p>
        </p:txBody>
      </p:sp>
    </p:spTree>
  </p:cSld>
  <p:clrMapOvr>
    <a:masterClrMapping/>
  </p:clrMapOvr>
  <p:timing>
    <p:tnLst>
      <p:par>
        <p:cTn id="1" dur="indefinite" restart="never" nodeType="tmRoot"/>
      </p:par>
    </p:tnLst>
  </p:timing>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Shape 700"/>
        <p:cNvGrpSpPr/>
        <p:nvPr/>
      </p:nvGrpSpPr>
      <p:grpSpPr>
        <a:xfrm>
          <a:off x="0" y="0"/>
          <a:ext cx="0" cy="0"/>
          <a:chOff x="0" y="0"/>
          <a:chExt cx="0" cy="0"/>
        </a:xfrm>
      </p:grpSpPr>
      <p:sp>
        <p:nvSpPr>
          <p:cNvPr id="701" name="Google Shape;701;p79"/>
          <p:cNvSpPr txBox="1">
            <a:spLocks noGrp="1"/>
          </p:cNvSpPr>
          <p:nvPr>
            <p:ph type="body" idx="1"/>
          </p:nvPr>
        </p:nvSpPr>
        <p:spPr>
          <a:xfrm>
            <a:off x="460374" y="856784"/>
            <a:ext cx="5659071" cy="840927"/>
          </a:xfrm>
          <a:prstGeom prst="rect">
            <a:avLst/>
          </a:prstGeom>
          <a:noFill/>
          <a:ln>
            <a:noFill/>
          </a:ln>
        </p:spPr>
        <p:txBody>
          <a:bodyPr spcFirstLastPara="1" wrap="square" lIns="91425" tIns="45700" rIns="91425" bIns="45700" anchor="t" anchorCtr="0">
            <a:noAutofit/>
          </a:bodyPr>
          <a:lstStyle/>
          <a:p>
            <a:pPr marL="114300" lvl="0" indent="0" algn="l" rtl="0">
              <a:lnSpc>
                <a:spcPct val="90000"/>
              </a:lnSpc>
              <a:spcBef>
                <a:spcPts val="1000"/>
              </a:spcBef>
              <a:spcAft>
                <a:spcPts val="0"/>
              </a:spcAft>
              <a:buSzPts val="1800"/>
              <a:buNone/>
            </a:pPr>
            <a:r>
              <a:rPr lang="en-US" sz="4000" dirty="0">
                <a:solidFill>
                  <a:schemeClr val="accent6"/>
                </a:solidFill>
              </a:rPr>
              <a:t>How much </a:t>
            </a:r>
            <a:r>
              <a:rPr lang="en-US" sz="4000" dirty="0" smtClean="0">
                <a:solidFill>
                  <a:schemeClr val="accent6"/>
                </a:solidFill>
              </a:rPr>
              <a:t>sugar?</a:t>
            </a:r>
            <a:endParaRPr dirty="0"/>
          </a:p>
          <a:p>
            <a:pPr marL="114300" lvl="0" indent="0" algn="l" rtl="0">
              <a:lnSpc>
                <a:spcPct val="90000"/>
              </a:lnSpc>
              <a:spcBef>
                <a:spcPts val="1000"/>
              </a:spcBef>
              <a:spcAft>
                <a:spcPts val="0"/>
              </a:spcAft>
              <a:buSzPts val="1800"/>
              <a:buNone/>
            </a:pPr>
            <a:endParaRPr dirty="0"/>
          </a:p>
        </p:txBody>
      </p:sp>
      <p:sp>
        <p:nvSpPr>
          <p:cNvPr id="702" name="Google Shape;702;p79"/>
          <p:cNvSpPr txBox="1">
            <a:spLocks noGrp="1"/>
          </p:cNvSpPr>
          <p:nvPr>
            <p:ph type="body" idx="2"/>
          </p:nvPr>
        </p:nvSpPr>
        <p:spPr>
          <a:xfrm>
            <a:off x="3815257" y="2043911"/>
            <a:ext cx="4651200" cy="3630900"/>
          </a:xfrm>
          <a:prstGeom prst="rect">
            <a:avLst/>
          </a:prstGeom>
          <a:noFill/>
          <a:ln>
            <a:noFill/>
          </a:ln>
        </p:spPr>
        <p:txBody>
          <a:bodyPr spcFirstLastPara="1" wrap="square" lIns="91425" tIns="45700" rIns="91425" bIns="45700" anchor="t" anchorCtr="0">
            <a:noAutofit/>
          </a:bodyPr>
          <a:lstStyle/>
          <a:p>
            <a:pPr marL="114300" lvl="0" indent="0" algn="l" rtl="0">
              <a:lnSpc>
                <a:spcPct val="90000"/>
              </a:lnSpc>
              <a:spcBef>
                <a:spcPts val="1000"/>
              </a:spcBef>
              <a:spcAft>
                <a:spcPts val="0"/>
              </a:spcAft>
              <a:buSzPts val="1800"/>
              <a:buNone/>
            </a:pPr>
            <a:r>
              <a:rPr lang="en-US" dirty="0"/>
              <a:t>US Dietary Guidelines: </a:t>
            </a:r>
            <a:endParaRPr dirty="0"/>
          </a:p>
          <a:p>
            <a:pPr marL="114300" lvl="0" indent="0" algn="l" rtl="0">
              <a:lnSpc>
                <a:spcPct val="90000"/>
              </a:lnSpc>
              <a:spcBef>
                <a:spcPts val="1000"/>
              </a:spcBef>
              <a:spcAft>
                <a:spcPts val="0"/>
              </a:spcAft>
              <a:buSzPts val="1800"/>
              <a:buNone/>
            </a:pPr>
            <a:r>
              <a:rPr lang="en-US" b="1" dirty="0"/>
              <a:t>limit</a:t>
            </a:r>
            <a:r>
              <a:rPr lang="en-US" dirty="0"/>
              <a:t> to &lt;10% of calories</a:t>
            </a:r>
            <a:endParaRPr dirty="0"/>
          </a:p>
          <a:p>
            <a:pPr marL="114300" lvl="0" indent="0" algn="l" rtl="0">
              <a:lnSpc>
                <a:spcPct val="90000"/>
              </a:lnSpc>
              <a:spcBef>
                <a:spcPts val="1000"/>
              </a:spcBef>
              <a:spcAft>
                <a:spcPts val="0"/>
              </a:spcAft>
              <a:buSzPts val="1800"/>
              <a:buNone/>
            </a:pPr>
            <a:endParaRPr dirty="0"/>
          </a:p>
          <a:p>
            <a:pPr marL="114300" lvl="0" indent="0" algn="l" rtl="0">
              <a:lnSpc>
                <a:spcPct val="90000"/>
              </a:lnSpc>
              <a:spcBef>
                <a:spcPts val="1000"/>
              </a:spcBef>
              <a:spcAft>
                <a:spcPts val="0"/>
              </a:spcAft>
              <a:buSzPts val="1800"/>
              <a:buNone/>
            </a:pPr>
            <a:r>
              <a:rPr lang="en-US" dirty="0"/>
              <a:t>2,000 calories/day:</a:t>
            </a:r>
            <a:endParaRPr dirty="0"/>
          </a:p>
          <a:p>
            <a:pPr marL="114300" lvl="0" indent="0" algn="l" rtl="0">
              <a:lnSpc>
                <a:spcPct val="90000"/>
              </a:lnSpc>
              <a:spcBef>
                <a:spcPts val="1000"/>
              </a:spcBef>
              <a:spcAft>
                <a:spcPts val="0"/>
              </a:spcAft>
              <a:buSzPts val="1800"/>
              <a:buNone/>
            </a:pPr>
            <a:r>
              <a:rPr lang="en-US" dirty="0"/>
              <a:t>10% = 200 calories </a:t>
            </a:r>
            <a:endParaRPr dirty="0"/>
          </a:p>
          <a:p>
            <a:pPr marL="114300" lvl="0" indent="0" algn="l" rtl="0">
              <a:lnSpc>
                <a:spcPct val="90000"/>
              </a:lnSpc>
              <a:spcBef>
                <a:spcPts val="1000"/>
              </a:spcBef>
              <a:spcAft>
                <a:spcPts val="0"/>
              </a:spcAft>
              <a:buSzPts val="1800"/>
              <a:buNone/>
            </a:pPr>
            <a:r>
              <a:rPr lang="en-US" dirty="0"/>
              <a:t>→ </a:t>
            </a:r>
            <a:r>
              <a:rPr lang="en-US" b="1" dirty="0">
                <a:solidFill>
                  <a:schemeClr val="accent2"/>
                </a:solidFill>
              </a:rPr>
              <a:t>50 grams/12.5 teaspoons</a:t>
            </a:r>
            <a:endParaRPr b="1" dirty="0">
              <a:solidFill>
                <a:schemeClr val="accent2"/>
              </a:solidFill>
            </a:endParaRPr>
          </a:p>
        </p:txBody>
      </p:sp>
      <p:sp>
        <p:nvSpPr>
          <p:cNvPr id="703" name="Google Shape;703;p79" descr="Recommended Sugar Intake – Forward Health"/>
          <p:cNvSpPr/>
          <p:nvPr/>
        </p:nvSpPr>
        <p:spPr>
          <a:xfrm>
            <a:off x="155575" y="-144463"/>
            <a:ext cx="304800" cy="304801"/>
          </a:xfrm>
          <a:prstGeom prst="rect">
            <a:avLst/>
          </a:prstGeom>
          <a:noFill/>
          <a:ln>
            <a:noFill/>
          </a:ln>
        </p:spPr>
        <p:txBody>
          <a:bodyPr spcFirstLastPara="1" wrap="square" lIns="91425" tIns="45700" rIns="91425" bIns="45700" anchor="t" anchorCtr="0">
            <a:noAutofit/>
          </a:bodyPr>
          <a:lstStyle/>
          <a:p>
            <a:pPr marL="0" marR="0" lvl="0" indent="0" algn="l" rtl="0">
              <a:spcBef>
                <a:spcPts val="0"/>
              </a:spcBef>
              <a:spcAft>
                <a:spcPts val="0"/>
              </a:spcAft>
              <a:buNone/>
            </a:pPr>
            <a:endParaRPr sz="1800">
              <a:solidFill>
                <a:schemeClr val="dk1"/>
              </a:solidFill>
              <a:latin typeface="Arial"/>
              <a:ea typeface="Arial"/>
              <a:cs typeface="Arial"/>
              <a:sym typeface="Arial"/>
            </a:endParaRPr>
          </a:p>
        </p:txBody>
      </p:sp>
      <p:pic>
        <p:nvPicPr>
          <p:cNvPr id="704" name="Google Shape;704;p79"/>
          <p:cNvPicPr preferRelativeResize="0"/>
          <p:nvPr/>
        </p:nvPicPr>
        <p:blipFill rotWithShape="1">
          <a:blip r:embed="rId3" cstate="screen">
            <a:alphaModFix/>
            <a:extLst>
              <a:ext uri="{28A0092B-C50C-407E-A947-70E740481C1C}">
                <a14:useLocalDpi xmlns:a14="http://schemas.microsoft.com/office/drawing/2010/main"/>
              </a:ext>
            </a:extLst>
          </a:blip>
          <a:srcRect/>
          <a:stretch/>
        </p:blipFill>
        <p:spPr>
          <a:xfrm>
            <a:off x="783711" y="2265221"/>
            <a:ext cx="731520" cy="731520"/>
          </a:xfrm>
          <a:prstGeom prst="rect">
            <a:avLst/>
          </a:prstGeom>
          <a:noFill/>
          <a:ln>
            <a:noFill/>
          </a:ln>
        </p:spPr>
      </p:pic>
      <p:pic>
        <p:nvPicPr>
          <p:cNvPr id="705" name="Google Shape;705;p79"/>
          <p:cNvPicPr preferRelativeResize="0"/>
          <p:nvPr/>
        </p:nvPicPr>
        <p:blipFill rotWithShape="1">
          <a:blip r:embed="rId3" cstate="screen">
            <a:alphaModFix/>
            <a:extLst>
              <a:ext uri="{28A0092B-C50C-407E-A947-70E740481C1C}">
                <a14:useLocalDpi xmlns:a14="http://schemas.microsoft.com/office/drawing/2010/main"/>
              </a:ext>
            </a:extLst>
          </a:blip>
          <a:srcRect/>
          <a:stretch/>
        </p:blipFill>
        <p:spPr>
          <a:xfrm>
            <a:off x="771683" y="3084665"/>
            <a:ext cx="731520" cy="731520"/>
          </a:xfrm>
          <a:prstGeom prst="rect">
            <a:avLst/>
          </a:prstGeom>
          <a:noFill/>
          <a:ln>
            <a:noFill/>
          </a:ln>
        </p:spPr>
      </p:pic>
      <p:pic>
        <p:nvPicPr>
          <p:cNvPr id="706" name="Google Shape;706;p79"/>
          <p:cNvPicPr preferRelativeResize="0"/>
          <p:nvPr/>
        </p:nvPicPr>
        <p:blipFill rotWithShape="1">
          <a:blip r:embed="rId3" cstate="screen">
            <a:alphaModFix/>
            <a:extLst>
              <a:ext uri="{28A0092B-C50C-407E-A947-70E740481C1C}">
                <a14:useLocalDpi xmlns:a14="http://schemas.microsoft.com/office/drawing/2010/main"/>
              </a:ext>
            </a:extLst>
          </a:blip>
          <a:srcRect/>
          <a:stretch/>
        </p:blipFill>
        <p:spPr>
          <a:xfrm>
            <a:off x="1647564" y="2282561"/>
            <a:ext cx="731520" cy="731520"/>
          </a:xfrm>
          <a:prstGeom prst="rect">
            <a:avLst/>
          </a:prstGeom>
          <a:noFill/>
          <a:ln>
            <a:noFill/>
          </a:ln>
        </p:spPr>
      </p:pic>
      <p:pic>
        <p:nvPicPr>
          <p:cNvPr id="707" name="Google Shape;707;p79"/>
          <p:cNvPicPr preferRelativeResize="0"/>
          <p:nvPr/>
        </p:nvPicPr>
        <p:blipFill rotWithShape="1">
          <a:blip r:embed="rId3" cstate="screen">
            <a:alphaModFix/>
            <a:extLst>
              <a:ext uri="{28A0092B-C50C-407E-A947-70E740481C1C}">
                <a14:useLocalDpi xmlns:a14="http://schemas.microsoft.com/office/drawing/2010/main"/>
              </a:ext>
            </a:extLst>
          </a:blip>
          <a:srcRect/>
          <a:stretch/>
        </p:blipFill>
        <p:spPr>
          <a:xfrm>
            <a:off x="1647564" y="3096497"/>
            <a:ext cx="731520" cy="731520"/>
          </a:xfrm>
          <a:prstGeom prst="rect">
            <a:avLst/>
          </a:prstGeom>
          <a:noFill/>
          <a:ln>
            <a:noFill/>
          </a:ln>
        </p:spPr>
      </p:pic>
      <p:pic>
        <p:nvPicPr>
          <p:cNvPr id="708" name="Google Shape;708;p79"/>
          <p:cNvPicPr preferRelativeResize="0"/>
          <p:nvPr/>
        </p:nvPicPr>
        <p:blipFill rotWithShape="1">
          <a:blip r:embed="rId3" cstate="screen">
            <a:alphaModFix/>
            <a:extLst>
              <a:ext uri="{28A0092B-C50C-407E-A947-70E740481C1C}">
                <a14:useLocalDpi xmlns:a14="http://schemas.microsoft.com/office/drawing/2010/main"/>
              </a:ext>
            </a:extLst>
          </a:blip>
          <a:srcRect/>
          <a:stretch/>
        </p:blipFill>
        <p:spPr>
          <a:xfrm>
            <a:off x="2525784" y="2279611"/>
            <a:ext cx="731520" cy="731520"/>
          </a:xfrm>
          <a:prstGeom prst="rect">
            <a:avLst/>
          </a:prstGeom>
          <a:noFill/>
          <a:ln>
            <a:noFill/>
          </a:ln>
        </p:spPr>
      </p:pic>
      <p:pic>
        <p:nvPicPr>
          <p:cNvPr id="709" name="Google Shape;709;p79"/>
          <p:cNvPicPr preferRelativeResize="0"/>
          <p:nvPr/>
        </p:nvPicPr>
        <p:blipFill rotWithShape="1">
          <a:blip r:embed="rId3" cstate="screen">
            <a:alphaModFix/>
            <a:extLst>
              <a:ext uri="{28A0092B-C50C-407E-A947-70E740481C1C}">
                <a14:useLocalDpi xmlns:a14="http://schemas.microsoft.com/office/drawing/2010/main"/>
              </a:ext>
            </a:extLst>
          </a:blip>
          <a:srcRect/>
          <a:stretch/>
        </p:blipFill>
        <p:spPr>
          <a:xfrm>
            <a:off x="2576597" y="3069705"/>
            <a:ext cx="731520" cy="731520"/>
          </a:xfrm>
          <a:prstGeom prst="rect">
            <a:avLst/>
          </a:prstGeom>
          <a:noFill/>
          <a:ln>
            <a:noFill/>
          </a:ln>
        </p:spPr>
      </p:pic>
      <p:pic>
        <p:nvPicPr>
          <p:cNvPr id="710" name="Google Shape;710;p79"/>
          <p:cNvPicPr preferRelativeResize="0"/>
          <p:nvPr/>
        </p:nvPicPr>
        <p:blipFill rotWithShape="1">
          <a:blip r:embed="rId3" cstate="screen">
            <a:alphaModFix/>
            <a:extLst>
              <a:ext uri="{28A0092B-C50C-407E-A947-70E740481C1C}">
                <a14:useLocalDpi xmlns:a14="http://schemas.microsoft.com/office/drawing/2010/main"/>
              </a:ext>
            </a:extLst>
          </a:blip>
          <a:srcRect/>
          <a:stretch/>
        </p:blipFill>
        <p:spPr>
          <a:xfrm>
            <a:off x="771683" y="3849928"/>
            <a:ext cx="731520" cy="731520"/>
          </a:xfrm>
          <a:prstGeom prst="rect">
            <a:avLst/>
          </a:prstGeom>
          <a:noFill/>
          <a:ln>
            <a:noFill/>
          </a:ln>
        </p:spPr>
      </p:pic>
      <p:pic>
        <p:nvPicPr>
          <p:cNvPr id="711" name="Google Shape;711;p79"/>
          <p:cNvPicPr preferRelativeResize="0"/>
          <p:nvPr/>
        </p:nvPicPr>
        <p:blipFill rotWithShape="1">
          <a:blip r:embed="rId3" cstate="screen">
            <a:alphaModFix/>
            <a:extLst>
              <a:ext uri="{28A0092B-C50C-407E-A947-70E740481C1C}">
                <a14:useLocalDpi xmlns:a14="http://schemas.microsoft.com/office/drawing/2010/main"/>
              </a:ext>
            </a:extLst>
          </a:blip>
          <a:srcRect/>
          <a:stretch/>
        </p:blipFill>
        <p:spPr>
          <a:xfrm>
            <a:off x="1691408" y="3873737"/>
            <a:ext cx="731520" cy="731520"/>
          </a:xfrm>
          <a:prstGeom prst="rect">
            <a:avLst/>
          </a:prstGeom>
          <a:noFill/>
          <a:ln>
            <a:noFill/>
          </a:ln>
        </p:spPr>
      </p:pic>
      <p:pic>
        <p:nvPicPr>
          <p:cNvPr id="712" name="Google Shape;712;p79"/>
          <p:cNvPicPr preferRelativeResize="0"/>
          <p:nvPr/>
        </p:nvPicPr>
        <p:blipFill rotWithShape="1">
          <a:blip r:embed="rId3" cstate="screen">
            <a:alphaModFix/>
            <a:extLst>
              <a:ext uri="{28A0092B-C50C-407E-A947-70E740481C1C}">
                <a14:useLocalDpi xmlns:a14="http://schemas.microsoft.com/office/drawing/2010/main"/>
              </a:ext>
            </a:extLst>
          </a:blip>
          <a:srcRect/>
          <a:stretch/>
        </p:blipFill>
        <p:spPr>
          <a:xfrm>
            <a:off x="2581920" y="3873737"/>
            <a:ext cx="731520" cy="731520"/>
          </a:xfrm>
          <a:prstGeom prst="rect">
            <a:avLst/>
          </a:prstGeom>
          <a:noFill/>
          <a:ln>
            <a:noFill/>
          </a:ln>
        </p:spPr>
      </p:pic>
      <p:pic>
        <p:nvPicPr>
          <p:cNvPr id="713" name="Google Shape;713;p79"/>
          <p:cNvPicPr preferRelativeResize="0"/>
          <p:nvPr/>
        </p:nvPicPr>
        <p:blipFill rotWithShape="1">
          <a:blip r:embed="rId3" cstate="screen">
            <a:alphaModFix/>
            <a:extLst>
              <a:ext uri="{28A0092B-C50C-407E-A947-70E740481C1C}">
                <a14:useLocalDpi xmlns:a14="http://schemas.microsoft.com/office/drawing/2010/main"/>
              </a:ext>
            </a:extLst>
          </a:blip>
          <a:srcRect/>
          <a:stretch/>
        </p:blipFill>
        <p:spPr>
          <a:xfrm>
            <a:off x="2576597" y="4608837"/>
            <a:ext cx="731520" cy="731520"/>
          </a:xfrm>
          <a:prstGeom prst="rect">
            <a:avLst/>
          </a:prstGeom>
          <a:noFill/>
          <a:ln>
            <a:noFill/>
          </a:ln>
        </p:spPr>
      </p:pic>
      <p:pic>
        <p:nvPicPr>
          <p:cNvPr id="714" name="Google Shape;714;p79"/>
          <p:cNvPicPr preferRelativeResize="0"/>
          <p:nvPr/>
        </p:nvPicPr>
        <p:blipFill rotWithShape="1">
          <a:blip r:embed="rId3" cstate="screen">
            <a:alphaModFix/>
            <a:extLst>
              <a:ext uri="{28A0092B-C50C-407E-A947-70E740481C1C}">
                <a14:useLocalDpi xmlns:a14="http://schemas.microsoft.com/office/drawing/2010/main"/>
              </a:ext>
            </a:extLst>
          </a:blip>
          <a:srcRect/>
          <a:stretch/>
        </p:blipFill>
        <p:spPr>
          <a:xfrm>
            <a:off x="1677987" y="4605257"/>
            <a:ext cx="731520" cy="731520"/>
          </a:xfrm>
          <a:prstGeom prst="rect">
            <a:avLst/>
          </a:prstGeom>
          <a:noFill/>
          <a:ln>
            <a:noFill/>
          </a:ln>
        </p:spPr>
      </p:pic>
      <p:pic>
        <p:nvPicPr>
          <p:cNvPr id="715" name="Google Shape;715;p79"/>
          <p:cNvPicPr preferRelativeResize="0"/>
          <p:nvPr/>
        </p:nvPicPr>
        <p:blipFill rotWithShape="1">
          <a:blip r:embed="rId3" cstate="screen">
            <a:alphaModFix/>
            <a:extLst>
              <a:ext uri="{28A0092B-C50C-407E-A947-70E740481C1C}">
                <a14:useLocalDpi xmlns:a14="http://schemas.microsoft.com/office/drawing/2010/main"/>
              </a:ext>
            </a:extLst>
          </a:blip>
          <a:srcRect/>
          <a:stretch/>
        </p:blipFill>
        <p:spPr>
          <a:xfrm>
            <a:off x="732342" y="4581448"/>
            <a:ext cx="731520" cy="731520"/>
          </a:xfrm>
          <a:prstGeom prst="rect">
            <a:avLst/>
          </a:prstGeom>
          <a:noFill/>
          <a:ln>
            <a:noFill/>
          </a:ln>
        </p:spPr>
      </p:pic>
      <p:pic>
        <p:nvPicPr>
          <p:cNvPr id="716" name="Google Shape;716;p79"/>
          <p:cNvPicPr preferRelativeResize="0"/>
          <p:nvPr/>
        </p:nvPicPr>
        <p:blipFill rotWithShape="1">
          <a:blip r:embed="rId4" cstate="screen">
            <a:alphaModFix/>
            <a:extLst>
              <a:ext uri="{28A0092B-C50C-407E-A947-70E740481C1C}">
                <a14:useLocalDpi xmlns:a14="http://schemas.microsoft.com/office/drawing/2010/main"/>
              </a:ext>
            </a:extLst>
          </a:blip>
          <a:srcRect/>
          <a:stretch/>
        </p:blipFill>
        <p:spPr>
          <a:xfrm>
            <a:off x="732342" y="5346711"/>
            <a:ext cx="369840" cy="731520"/>
          </a:xfrm>
          <a:prstGeom prst="rect">
            <a:avLst/>
          </a:prstGeom>
          <a:noFill/>
          <a:ln>
            <a:noFill/>
          </a:ln>
        </p:spPr>
      </p:pic>
    </p:spTree>
  </p:cSld>
  <p:clrMapOvr>
    <a:masterClrMapping/>
  </p:clrMapOvr>
  <p:timing>
    <p:tnLst>
      <p:par>
        <p:cTn id="1" dur="indefinite" restart="never" nodeType="tmRoot"/>
      </p:par>
    </p:tnLst>
  </p:timing>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Shape 721"/>
        <p:cNvGrpSpPr/>
        <p:nvPr/>
      </p:nvGrpSpPr>
      <p:grpSpPr>
        <a:xfrm>
          <a:off x="0" y="0"/>
          <a:ext cx="0" cy="0"/>
          <a:chOff x="0" y="0"/>
          <a:chExt cx="0" cy="0"/>
        </a:xfrm>
      </p:grpSpPr>
      <p:sp>
        <p:nvSpPr>
          <p:cNvPr id="722" name="Google Shape;722;g82b2455149_0_32"/>
          <p:cNvSpPr txBox="1">
            <a:spLocks noGrp="1"/>
          </p:cNvSpPr>
          <p:nvPr>
            <p:ph type="body" idx="1"/>
          </p:nvPr>
        </p:nvSpPr>
        <p:spPr>
          <a:xfrm>
            <a:off x="460375" y="1009175"/>
            <a:ext cx="7683900" cy="840900"/>
          </a:xfrm>
          <a:prstGeom prst="rect">
            <a:avLst/>
          </a:prstGeom>
          <a:noFill/>
          <a:ln>
            <a:noFill/>
          </a:ln>
        </p:spPr>
        <p:txBody>
          <a:bodyPr spcFirstLastPara="1" wrap="square" lIns="91425" tIns="45700" rIns="91425" bIns="45700" anchor="t" anchorCtr="0">
            <a:noAutofit/>
          </a:bodyPr>
          <a:lstStyle/>
          <a:p>
            <a:pPr marL="114300" lvl="0" indent="0" algn="l" rtl="0">
              <a:lnSpc>
                <a:spcPct val="90000"/>
              </a:lnSpc>
              <a:spcBef>
                <a:spcPts val="1000"/>
              </a:spcBef>
              <a:spcAft>
                <a:spcPts val="0"/>
              </a:spcAft>
              <a:buSzPts val="1800"/>
              <a:buNone/>
            </a:pPr>
            <a:r>
              <a:rPr lang="en-US" sz="4000">
                <a:solidFill>
                  <a:schemeClr val="accent6"/>
                </a:solidFill>
              </a:rPr>
              <a:t>How much sugar is ok for children?</a:t>
            </a:r>
            <a:endParaRPr/>
          </a:p>
          <a:p>
            <a:pPr marL="114300" lvl="0" indent="0" algn="l" rtl="0">
              <a:lnSpc>
                <a:spcPct val="90000"/>
              </a:lnSpc>
              <a:spcBef>
                <a:spcPts val="1000"/>
              </a:spcBef>
              <a:spcAft>
                <a:spcPts val="0"/>
              </a:spcAft>
              <a:buSzPts val="1800"/>
              <a:buNone/>
            </a:pPr>
            <a:endParaRPr/>
          </a:p>
        </p:txBody>
      </p:sp>
      <p:sp>
        <p:nvSpPr>
          <p:cNvPr id="723" name="Google Shape;723;g82b2455149_0_32"/>
          <p:cNvSpPr txBox="1">
            <a:spLocks noGrp="1"/>
          </p:cNvSpPr>
          <p:nvPr>
            <p:ph type="body" idx="2"/>
          </p:nvPr>
        </p:nvSpPr>
        <p:spPr>
          <a:xfrm>
            <a:off x="3815257" y="2043911"/>
            <a:ext cx="4651200" cy="3630900"/>
          </a:xfrm>
          <a:prstGeom prst="rect">
            <a:avLst/>
          </a:prstGeom>
          <a:noFill/>
          <a:ln>
            <a:noFill/>
          </a:ln>
        </p:spPr>
        <p:txBody>
          <a:bodyPr spcFirstLastPara="1" wrap="square" lIns="91425" tIns="45700" rIns="91425" bIns="45700" anchor="t" anchorCtr="0">
            <a:noAutofit/>
          </a:bodyPr>
          <a:lstStyle/>
          <a:p>
            <a:pPr marL="114300" lvl="0" indent="0" algn="l" rtl="0">
              <a:lnSpc>
                <a:spcPct val="115000"/>
              </a:lnSpc>
              <a:spcBef>
                <a:spcPts val="1000"/>
              </a:spcBef>
              <a:spcAft>
                <a:spcPts val="0"/>
              </a:spcAft>
              <a:buSzPts val="1800"/>
              <a:buNone/>
            </a:pPr>
            <a:r>
              <a:rPr lang="en-US"/>
              <a:t>American Heart Association: Children should consume </a:t>
            </a:r>
            <a:r>
              <a:rPr lang="en-US" b="1"/>
              <a:t>less than</a:t>
            </a:r>
            <a:r>
              <a:rPr lang="en-US" i="1"/>
              <a:t> </a:t>
            </a:r>
            <a:r>
              <a:rPr lang="en-US"/>
              <a:t>25 grams (6.25 tsps) of added sugar daily</a:t>
            </a:r>
            <a:endParaRPr b="1">
              <a:solidFill>
                <a:schemeClr val="accent2"/>
              </a:solidFill>
            </a:endParaRPr>
          </a:p>
        </p:txBody>
      </p:sp>
      <p:sp>
        <p:nvSpPr>
          <p:cNvPr id="724" name="Google Shape;724;g82b2455149_0_32" descr="Recommended Sugar Intake – Forward Health"/>
          <p:cNvSpPr/>
          <p:nvPr/>
        </p:nvSpPr>
        <p:spPr>
          <a:xfrm>
            <a:off x="155575" y="-144463"/>
            <a:ext cx="304800" cy="304800"/>
          </a:xfrm>
          <a:prstGeom prst="rect">
            <a:avLst/>
          </a:prstGeom>
          <a:noFill/>
          <a:ln>
            <a:noFill/>
          </a:ln>
        </p:spPr>
        <p:txBody>
          <a:bodyPr spcFirstLastPara="1" wrap="square" lIns="91425" tIns="45700" rIns="91425" bIns="45700" anchor="t" anchorCtr="0">
            <a:noAutofit/>
          </a:bodyPr>
          <a:lstStyle/>
          <a:p>
            <a:pPr marL="0" marR="0" lvl="0" indent="0" algn="l" rtl="0">
              <a:spcBef>
                <a:spcPts val="0"/>
              </a:spcBef>
              <a:spcAft>
                <a:spcPts val="0"/>
              </a:spcAft>
              <a:buNone/>
            </a:pPr>
            <a:endParaRPr sz="1800">
              <a:solidFill>
                <a:schemeClr val="dk1"/>
              </a:solidFill>
              <a:latin typeface="Arial"/>
              <a:ea typeface="Arial"/>
              <a:cs typeface="Arial"/>
              <a:sym typeface="Arial"/>
            </a:endParaRPr>
          </a:p>
        </p:txBody>
      </p:sp>
      <p:pic>
        <p:nvPicPr>
          <p:cNvPr id="725" name="Google Shape;725;g82b2455149_0_32"/>
          <p:cNvPicPr preferRelativeResize="0"/>
          <p:nvPr/>
        </p:nvPicPr>
        <p:blipFill rotWithShape="1">
          <a:blip r:embed="rId3" cstate="screen">
            <a:alphaModFix/>
            <a:extLst>
              <a:ext uri="{28A0092B-C50C-407E-A947-70E740481C1C}">
                <a14:useLocalDpi xmlns:a14="http://schemas.microsoft.com/office/drawing/2010/main"/>
              </a:ext>
            </a:extLst>
          </a:blip>
          <a:srcRect/>
          <a:stretch/>
        </p:blipFill>
        <p:spPr>
          <a:xfrm>
            <a:off x="783711" y="2265221"/>
            <a:ext cx="731520" cy="731520"/>
          </a:xfrm>
          <a:prstGeom prst="rect">
            <a:avLst/>
          </a:prstGeom>
          <a:noFill/>
          <a:ln>
            <a:noFill/>
          </a:ln>
        </p:spPr>
      </p:pic>
      <p:pic>
        <p:nvPicPr>
          <p:cNvPr id="726" name="Google Shape;726;g82b2455149_0_32"/>
          <p:cNvPicPr preferRelativeResize="0"/>
          <p:nvPr/>
        </p:nvPicPr>
        <p:blipFill rotWithShape="1">
          <a:blip r:embed="rId3" cstate="screen">
            <a:alphaModFix/>
            <a:extLst>
              <a:ext uri="{28A0092B-C50C-407E-A947-70E740481C1C}">
                <a14:useLocalDpi xmlns:a14="http://schemas.microsoft.com/office/drawing/2010/main"/>
              </a:ext>
            </a:extLst>
          </a:blip>
          <a:srcRect/>
          <a:stretch/>
        </p:blipFill>
        <p:spPr>
          <a:xfrm>
            <a:off x="771683" y="3084665"/>
            <a:ext cx="731520" cy="731520"/>
          </a:xfrm>
          <a:prstGeom prst="rect">
            <a:avLst/>
          </a:prstGeom>
          <a:noFill/>
          <a:ln>
            <a:noFill/>
          </a:ln>
        </p:spPr>
      </p:pic>
      <p:pic>
        <p:nvPicPr>
          <p:cNvPr id="727" name="Google Shape;727;g82b2455149_0_32"/>
          <p:cNvPicPr preferRelativeResize="0"/>
          <p:nvPr/>
        </p:nvPicPr>
        <p:blipFill rotWithShape="1">
          <a:blip r:embed="rId3" cstate="screen">
            <a:alphaModFix/>
            <a:extLst>
              <a:ext uri="{28A0092B-C50C-407E-A947-70E740481C1C}">
                <a14:useLocalDpi xmlns:a14="http://schemas.microsoft.com/office/drawing/2010/main"/>
              </a:ext>
            </a:extLst>
          </a:blip>
          <a:srcRect/>
          <a:stretch/>
        </p:blipFill>
        <p:spPr>
          <a:xfrm>
            <a:off x="1647564" y="2282561"/>
            <a:ext cx="731520" cy="731520"/>
          </a:xfrm>
          <a:prstGeom prst="rect">
            <a:avLst/>
          </a:prstGeom>
          <a:noFill/>
          <a:ln>
            <a:noFill/>
          </a:ln>
        </p:spPr>
      </p:pic>
      <p:pic>
        <p:nvPicPr>
          <p:cNvPr id="728" name="Google Shape;728;g82b2455149_0_32"/>
          <p:cNvPicPr preferRelativeResize="0"/>
          <p:nvPr/>
        </p:nvPicPr>
        <p:blipFill rotWithShape="1">
          <a:blip r:embed="rId3" cstate="screen">
            <a:alphaModFix/>
            <a:extLst>
              <a:ext uri="{28A0092B-C50C-407E-A947-70E740481C1C}">
                <a14:useLocalDpi xmlns:a14="http://schemas.microsoft.com/office/drawing/2010/main"/>
              </a:ext>
            </a:extLst>
          </a:blip>
          <a:srcRect/>
          <a:stretch/>
        </p:blipFill>
        <p:spPr>
          <a:xfrm>
            <a:off x="1647564" y="3096497"/>
            <a:ext cx="731520" cy="731520"/>
          </a:xfrm>
          <a:prstGeom prst="rect">
            <a:avLst/>
          </a:prstGeom>
          <a:noFill/>
          <a:ln>
            <a:noFill/>
          </a:ln>
        </p:spPr>
      </p:pic>
      <p:pic>
        <p:nvPicPr>
          <p:cNvPr id="729" name="Google Shape;729;g82b2455149_0_32"/>
          <p:cNvPicPr preferRelativeResize="0"/>
          <p:nvPr/>
        </p:nvPicPr>
        <p:blipFill rotWithShape="1">
          <a:blip r:embed="rId3" cstate="screen">
            <a:alphaModFix/>
            <a:extLst>
              <a:ext uri="{28A0092B-C50C-407E-A947-70E740481C1C}">
                <a14:useLocalDpi xmlns:a14="http://schemas.microsoft.com/office/drawing/2010/main"/>
              </a:ext>
            </a:extLst>
          </a:blip>
          <a:srcRect/>
          <a:stretch/>
        </p:blipFill>
        <p:spPr>
          <a:xfrm>
            <a:off x="2525784" y="2279611"/>
            <a:ext cx="731520" cy="731520"/>
          </a:xfrm>
          <a:prstGeom prst="rect">
            <a:avLst/>
          </a:prstGeom>
          <a:noFill/>
          <a:ln>
            <a:noFill/>
          </a:ln>
        </p:spPr>
      </p:pic>
      <p:pic>
        <p:nvPicPr>
          <p:cNvPr id="730" name="Google Shape;730;g82b2455149_0_32"/>
          <p:cNvPicPr preferRelativeResize="0"/>
          <p:nvPr/>
        </p:nvPicPr>
        <p:blipFill rotWithShape="1">
          <a:blip r:embed="rId3" cstate="screen">
            <a:alphaModFix/>
            <a:extLst>
              <a:ext uri="{28A0092B-C50C-407E-A947-70E740481C1C}">
                <a14:useLocalDpi xmlns:a14="http://schemas.microsoft.com/office/drawing/2010/main"/>
              </a:ext>
            </a:extLst>
          </a:blip>
          <a:srcRect/>
          <a:stretch/>
        </p:blipFill>
        <p:spPr>
          <a:xfrm>
            <a:off x="2576597" y="3069705"/>
            <a:ext cx="731520" cy="731520"/>
          </a:xfrm>
          <a:prstGeom prst="rect">
            <a:avLst/>
          </a:prstGeom>
          <a:noFill/>
          <a:ln>
            <a:noFill/>
          </a:ln>
        </p:spPr>
      </p:pic>
      <p:pic>
        <p:nvPicPr>
          <p:cNvPr id="731" name="Google Shape;731;g82b2455149_0_32"/>
          <p:cNvPicPr preferRelativeResize="0"/>
          <p:nvPr/>
        </p:nvPicPr>
        <p:blipFill rotWithShape="1">
          <a:blip r:embed="rId4" cstate="screen">
            <a:alphaModFix/>
            <a:extLst>
              <a:ext uri="{28A0092B-C50C-407E-A947-70E740481C1C}">
                <a14:useLocalDpi xmlns:a14="http://schemas.microsoft.com/office/drawing/2010/main"/>
              </a:ext>
            </a:extLst>
          </a:blip>
          <a:srcRect/>
          <a:stretch/>
        </p:blipFill>
        <p:spPr>
          <a:xfrm>
            <a:off x="783697" y="3994875"/>
            <a:ext cx="222300" cy="731525"/>
          </a:xfrm>
          <a:prstGeom prst="rect">
            <a:avLst/>
          </a:prstGeom>
          <a:noFill/>
          <a:ln>
            <a:noFill/>
          </a:ln>
        </p:spPr>
      </p:pic>
    </p:spTree>
  </p:cSld>
  <p:clrMapOvr>
    <a:masterClrMapping/>
  </p:clrMapOvr>
  <p:timing>
    <p:tnLst>
      <p:par>
        <p:cTn id="1" dur="indefinite" restart="never" nodeType="tmRoot"/>
      </p:par>
    </p:tnLst>
  </p:timing>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Shape 736"/>
        <p:cNvGrpSpPr/>
        <p:nvPr/>
      </p:nvGrpSpPr>
      <p:grpSpPr>
        <a:xfrm>
          <a:off x="0" y="0"/>
          <a:ext cx="0" cy="0"/>
          <a:chOff x="0" y="0"/>
          <a:chExt cx="0" cy="0"/>
        </a:xfrm>
      </p:grpSpPr>
      <p:pic>
        <p:nvPicPr>
          <p:cNvPr id="737" name="Google Shape;737;p80" descr="Sugar Shocker Poster Prints at AllPosters.com"/>
          <p:cNvPicPr preferRelativeResize="0"/>
          <p:nvPr/>
        </p:nvPicPr>
        <p:blipFill rotWithShape="1">
          <a:blip r:embed="rId3">
            <a:alphaModFix/>
          </a:blip>
          <a:srcRect/>
          <a:stretch/>
        </p:blipFill>
        <p:spPr>
          <a:xfrm>
            <a:off x="637310" y="1073396"/>
            <a:ext cx="6345382" cy="4764806"/>
          </a:xfrm>
          <a:prstGeom prst="rect">
            <a:avLst/>
          </a:prstGeom>
          <a:noFill/>
          <a:ln>
            <a:noFill/>
          </a:ln>
        </p:spPr>
      </p:pic>
    </p:spTree>
  </p:cSld>
  <p:clrMapOvr>
    <a:masterClrMapping/>
  </p:clrMapOvr>
  <p:timing>
    <p:tnLst>
      <p:par>
        <p:cTn id="1" dur="indefinite" restart="never" nodeType="tmRoot"/>
      </p:par>
    </p:tnLst>
  </p:timing>
</p:sld>
</file>

<file path=ppt/slides/slide59.xml><?xml version="1.0" encoding="utf-8"?>
<p:sld xmlns:a="http://schemas.openxmlformats.org/drawingml/2006/main" xmlns:r="http://schemas.openxmlformats.org/officeDocument/2006/relationships" xmlns:p="http://schemas.openxmlformats.org/presentationml/2006/main">
  <p:cSld>
    <p:spTree>
      <p:nvGrpSpPr>
        <p:cNvPr id="1" name="Shape 753"/>
        <p:cNvGrpSpPr/>
        <p:nvPr/>
      </p:nvGrpSpPr>
      <p:grpSpPr>
        <a:xfrm>
          <a:off x="0" y="0"/>
          <a:ext cx="0" cy="0"/>
          <a:chOff x="0" y="0"/>
          <a:chExt cx="0" cy="0"/>
        </a:xfrm>
      </p:grpSpPr>
      <p:sp>
        <p:nvSpPr>
          <p:cNvPr id="755" name="Google Shape;755;g72d8387fde_0_42"/>
          <p:cNvSpPr txBox="1">
            <a:spLocks noGrp="1"/>
          </p:cNvSpPr>
          <p:nvPr>
            <p:ph type="body" idx="2"/>
          </p:nvPr>
        </p:nvSpPr>
        <p:spPr>
          <a:xfrm>
            <a:off x="3353612" y="4075178"/>
            <a:ext cx="2721191" cy="997371"/>
          </a:xfrm>
          <a:prstGeom prst="rect">
            <a:avLst/>
          </a:prstGeom>
          <a:noFill/>
          <a:ln>
            <a:noFill/>
          </a:ln>
        </p:spPr>
        <p:txBody>
          <a:bodyPr spcFirstLastPara="1" wrap="square" lIns="91425" tIns="45700" rIns="91425" bIns="45700" anchor="t" anchorCtr="0">
            <a:noAutofit/>
          </a:bodyPr>
          <a:lstStyle/>
          <a:p>
            <a:pPr marL="114300" lvl="0" indent="0" algn="ctr" rtl="0">
              <a:lnSpc>
                <a:spcPct val="90000"/>
              </a:lnSpc>
              <a:spcBef>
                <a:spcPts val="1000"/>
              </a:spcBef>
              <a:spcAft>
                <a:spcPts val="0"/>
              </a:spcAft>
              <a:buSzPts val="1800"/>
              <a:buNone/>
            </a:pPr>
            <a:r>
              <a:rPr lang="en-US" sz="2400" b="1" i="1" dirty="0">
                <a:solidFill>
                  <a:schemeClr val="accent2"/>
                </a:solidFill>
              </a:rPr>
              <a:t>Look for 100% juice on the label</a:t>
            </a:r>
            <a:endParaRPr sz="2400" b="1" i="1" dirty="0">
              <a:solidFill>
                <a:schemeClr val="accent2"/>
              </a:solidFill>
            </a:endParaRPr>
          </a:p>
        </p:txBody>
      </p:sp>
      <p:pic>
        <p:nvPicPr>
          <p:cNvPr id="2" name="Picture 1"/>
          <p:cNvPicPr>
            <a:picLocks noChangeAspect="1"/>
          </p:cNvPicPr>
          <p:nvPr/>
        </p:nvPicPr>
        <p:blipFill>
          <a:blip r:embed="rId3"/>
          <a:stretch>
            <a:fillRect/>
          </a:stretch>
        </p:blipFill>
        <p:spPr>
          <a:xfrm>
            <a:off x="4729690" y="214976"/>
            <a:ext cx="1447800" cy="2905125"/>
          </a:xfrm>
          <a:prstGeom prst="rect">
            <a:avLst/>
          </a:prstGeom>
        </p:spPr>
      </p:pic>
      <p:pic>
        <p:nvPicPr>
          <p:cNvPr id="3" name="Picture 2"/>
          <p:cNvPicPr>
            <a:picLocks noChangeAspect="1"/>
          </p:cNvPicPr>
          <p:nvPr/>
        </p:nvPicPr>
        <p:blipFill>
          <a:blip r:embed="rId4"/>
          <a:stretch>
            <a:fillRect/>
          </a:stretch>
        </p:blipFill>
        <p:spPr>
          <a:xfrm>
            <a:off x="4729690" y="3060968"/>
            <a:ext cx="1933575" cy="323850"/>
          </a:xfrm>
          <a:prstGeom prst="rect">
            <a:avLst/>
          </a:prstGeom>
        </p:spPr>
      </p:pic>
      <p:pic>
        <p:nvPicPr>
          <p:cNvPr id="4" name="Picture 3"/>
          <p:cNvPicPr>
            <a:picLocks noChangeAspect="1"/>
          </p:cNvPicPr>
          <p:nvPr/>
        </p:nvPicPr>
        <p:blipFill>
          <a:blip r:embed="rId5"/>
          <a:stretch>
            <a:fillRect/>
          </a:stretch>
        </p:blipFill>
        <p:spPr>
          <a:xfrm>
            <a:off x="6298395" y="3384818"/>
            <a:ext cx="2577005" cy="3258580"/>
          </a:xfrm>
          <a:prstGeom prst="rect">
            <a:avLst/>
          </a:prstGeom>
        </p:spPr>
      </p:pic>
      <p:sp>
        <p:nvSpPr>
          <p:cNvPr id="763" name="Google Shape;763;g72d8387fde_0_42"/>
          <p:cNvSpPr/>
          <p:nvPr/>
        </p:nvSpPr>
        <p:spPr>
          <a:xfrm>
            <a:off x="5823955" y="5693438"/>
            <a:ext cx="2570898" cy="795498"/>
          </a:xfrm>
          <a:prstGeom prst="ellipse">
            <a:avLst/>
          </a:prstGeom>
          <a:noFill/>
          <a:ln w="28575" cap="flat" cmpd="sng">
            <a:solidFill>
              <a:srgbClr val="FF0000"/>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pic>
        <p:nvPicPr>
          <p:cNvPr id="5" name="Picture 4"/>
          <p:cNvPicPr>
            <a:picLocks noChangeAspect="1"/>
          </p:cNvPicPr>
          <p:nvPr/>
        </p:nvPicPr>
        <p:blipFill>
          <a:blip r:embed="rId6" cstate="screen">
            <a:extLst>
              <a:ext uri="{28A0092B-C50C-407E-A947-70E740481C1C}">
                <a14:useLocalDpi xmlns:a14="http://schemas.microsoft.com/office/drawing/2010/main"/>
              </a:ext>
            </a:extLst>
          </a:blip>
          <a:stretch>
            <a:fillRect/>
          </a:stretch>
        </p:blipFill>
        <p:spPr>
          <a:xfrm>
            <a:off x="536409" y="3384818"/>
            <a:ext cx="2342763" cy="2952118"/>
          </a:xfrm>
          <a:prstGeom prst="rect">
            <a:avLst/>
          </a:prstGeom>
        </p:spPr>
      </p:pic>
      <p:pic>
        <p:nvPicPr>
          <p:cNvPr id="6" name="Picture 5"/>
          <p:cNvPicPr>
            <a:picLocks noChangeAspect="1"/>
          </p:cNvPicPr>
          <p:nvPr/>
        </p:nvPicPr>
        <p:blipFill>
          <a:blip r:embed="rId7"/>
          <a:stretch>
            <a:fillRect/>
          </a:stretch>
        </p:blipFill>
        <p:spPr>
          <a:xfrm>
            <a:off x="812024" y="300702"/>
            <a:ext cx="1295400" cy="2733675"/>
          </a:xfrm>
          <a:prstGeom prst="rect">
            <a:avLst/>
          </a:prstGeom>
        </p:spPr>
      </p:pic>
      <p:pic>
        <p:nvPicPr>
          <p:cNvPr id="7" name="Picture 6"/>
          <p:cNvPicPr>
            <a:picLocks noChangeAspect="1"/>
          </p:cNvPicPr>
          <p:nvPr/>
        </p:nvPicPr>
        <p:blipFill>
          <a:blip r:embed="rId8"/>
          <a:stretch>
            <a:fillRect/>
          </a:stretch>
        </p:blipFill>
        <p:spPr>
          <a:xfrm>
            <a:off x="369111" y="2898470"/>
            <a:ext cx="3476625" cy="390525"/>
          </a:xfrm>
          <a:prstGeom prst="rect">
            <a:avLst/>
          </a:prstGeom>
        </p:spPr>
      </p:pic>
      <p:sp>
        <p:nvSpPr>
          <p:cNvPr id="18" name="Google Shape;763;g72d8387fde_0_42"/>
          <p:cNvSpPr/>
          <p:nvPr/>
        </p:nvSpPr>
        <p:spPr>
          <a:xfrm>
            <a:off x="257997" y="5489014"/>
            <a:ext cx="2570898" cy="795498"/>
          </a:xfrm>
          <a:prstGeom prst="ellipse">
            <a:avLst/>
          </a:prstGeom>
          <a:noFill/>
          <a:ln w="28575" cap="flat" cmpd="sng">
            <a:solidFill>
              <a:srgbClr val="FF0000"/>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Tree>
  </p:cSld>
  <p:clrMapOvr>
    <a:masterClrMapping/>
  </p:clrMapOvr>
  <p:timing>
    <p:tnLst>
      <p:par>
        <p:cTn id="1" dur="indefinite" restart="never" nodeType="tmRoot"/>
      </p:par>
    </p:tnLst>
  </p:timing>
</p:sld>
</file>

<file path=ppt/slides/slide60.xml><?xml version="1.0" encoding="utf-8"?>
<p:sld xmlns:a="http://schemas.openxmlformats.org/drawingml/2006/main" xmlns:r="http://schemas.openxmlformats.org/officeDocument/2006/relationships" xmlns:p="http://schemas.openxmlformats.org/presentationml/2006/main">
  <p:cSld>
    <p:spTree>
      <p:nvGrpSpPr>
        <p:cNvPr id="1" name="Shape 768"/>
        <p:cNvGrpSpPr/>
        <p:nvPr/>
      </p:nvGrpSpPr>
      <p:grpSpPr>
        <a:xfrm>
          <a:off x="0" y="0"/>
          <a:ext cx="0" cy="0"/>
          <a:chOff x="0" y="0"/>
          <a:chExt cx="0" cy="0"/>
        </a:xfrm>
      </p:grpSpPr>
      <p:sp>
        <p:nvSpPr>
          <p:cNvPr id="769" name="Google Shape;769;g82b2455149_0_19"/>
          <p:cNvSpPr txBox="1"/>
          <p:nvPr/>
        </p:nvSpPr>
        <p:spPr>
          <a:xfrm>
            <a:off x="4435025" y="2101400"/>
            <a:ext cx="956100" cy="7419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US" sz="9600">
                <a:latin typeface="Calibri"/>
                <a:ea typeface="Calibri"/>
                <a:cs typeface="Calibri"/>
                <a:sym typeface="Calibri"/>
              </a:rPr>
              <a:t>=</a:t>
            </a:r>
            <a:endParaRPr sz="9600">
              <a:latin typeface="Calibri"/>
              <a:ea typeface="Calibri"/>
              <a:cs typeface="Calibri"/>
              <a:sym typeface="Calibri"/>
            </a:endParaRPr>
          </a:p>
        </p:txBody>
      </p:sp>
      <p:pic>
        <p:nvPicPr>
          <p:cNvPr id="770" name="Google Shape;770;g82b2455149_0_19"/>
          <p:cNvPicPr preferRelativeResize="0"/>
          <p:nvPr/>
        </p:nvPicPr>
        <p:blipFill rotWithShape="1">
          <a:blip r:embed="rId3" cstate="screen">
            <a:alphaModFix/>
            <a:extLst>
              <a:ext uri="{28A0092B-C50C-407E-A947-70E740481C1C}">
                <a14:useLocalDpi xmlns:a14="http://schemas.microsoft.com/office/drawing/2010/main"/>
              </a:ext>
            </a:extLst>
          </a:blip>
          <a:srcRect t="-13199"/>
          <a:stretch/>
        </p:blipFill>
        <p:spPr>
          <a:xfrm>
            <a:off x="5741400" y="1351825"/>
            <a:ext cx="2720124" cy="3110200"/>
          </a:xfrm>
          <a:prstGeom prst="rect">
            <a:avLst/>
          </a:prstGeom>
          <a:noFill/>
          <a:ln>
            <a:noFill/>
          </a:ln>
        </p:spPr>
      </p:pic>
      <p:sp>
        <p:nvSpPr>
          <p:cNvPr id="771" name="Google Shape;771;g82b2455149_0_19"/>
          <p:cNvSpPr/>
          <p:nvPr/>
        </p:nvSpPr>
        <p:spPr>
          <a:xfrm>
            <a:off x="2594575" y="2289988"/>
            <a:ext cx="956100" cy="1691776"/>
          </a:xfrm>
          <a:prstGeom prst="rect">
            <a:avLst/>
          </a:prstGeom>
        </p:spPr>
        <p:txBody>
          <a:bodyPr>
            <a:prstTxWarp prst="textPlain">
              <a:avLst/>
            </a:prstTxWarp>
          </a:bodyPr>
          <a:lstStyle/>
          <a:p>
            <a:pPr lvl="0" algn="ctr"/>
            <a:r>
              <a:rPr b="0" i="0">
                <a:ln w="9525" cap="flat" cmpd="sng">
                  <a:solidFill>
                    <a:schemeClr val="dk2"/>
                  </a:solidFill>
                  <a:prstDash val="solid"/>
                  <a:round/>
                  <a:headEnd type="none" w="sm" len="sm"/>
                  <a:tailEnd type="none" w="sm" len="sm"/>
                </a:ln>
                <a:solidFill>
                  <a:schemeClr val="accent6"/>
                </a:solidFill>
                <a:latin typeface="Arial"/>
              </a:rPr>
              <a:t>?</a:t>
            </a:r>
          </a:p>
        </p:txBody>
      </p:sp>
      <p:pic>
        <p:nvPicPr>
          <p:cNvPr id="772" name="Google Shape;772;g82b2455149_0_19"/>
          <p:cNvPicPr preferRelativeResize="0"/>
          <p:nvPr/>
        </p:nvPicPr>
        <p:blipFill>
          <a:blip r:embed="rId4" cstate="screen">
            <a:alphaModFix/>
            <a:extLst>
              <a:ext uri="{28A0092B-C50C-407E-A947-70E740481C1C}">
                <a14:useLocalDpi xmlns:a14="http://schemas.microsoft.com/office/drawing/2010/main"/>
              </a:ext>
            </a:extLst>
          </a:blip>
          <a:stretch>
            <a:fillRect/>
          </a:stretch>
        </p:blipFill>
        <p:spPr>
          <a:xfrm>
            <a:off x="863050" y="2428250"/>
            <a:ext cx="1415275" cy="1415275"/>
          </a:xfrm>
          <a:prstGeom prst="rect">
            <a:avLst/>
          </a:prstGeom>
          <a:noFill/>
          <a:ln>
            <a:noFill/>
          </a:ln>
        </p:spPr>
      </p:pic>
    </p:spTree>
  </p:cSld>
  <p:clrMapOvr>
    <a:masterClrMapping/>
  </p:clrMapOvr>
  <p:timing>
    <p:tnLst>
      <p:par>
        <p:cTn id="1" dur="indefinite" restart="never" nodeType="tmRoot"/>
      </p:par>
    </p:tnLst>
  </p:timing>
</p:sld>
</file>

<file path=ppt/slides/slide61.xml><?xml version="1.0" encoding="utf-8"?>
<p:sld xmlns:a="http://schemas.openxmlformats.org/drawingml/2006/main" xmlns:r="http://schemas.openxmlformats.org/officeDocument/2006/relationships" xmlns:p="http://schemas.openxmlformats.org/presentationml/2006/main">
  <p:cSld>
    <p:spTree>
      <p:nvGrpSpPr>
        <p:cNvPr id="1" name="Shape 777"/>
        <p:cNvGrpSpPr/>
        <p:nvPr/>
      </p:nvGrpSpPr>
      <p:grpSpPr>
        <a:xfrm>
          <a:off x="0" y="0"/>
          <a:ext cx="0" cy="0"/>
          <a:chOff x="0" y="0"/>
          <a:chExt cx="0" cy="0"/>
        </a:xfrm>
      </p:grpSpPr>
      <p:pic>
        <p:nvPicPr>
          <p:cNvPr id="778" name="Google Shape;778;g72d8387fde_0_13"/>
          <p:cNvPicPr preferRelativeResize="0"/>
          <p:nvPr/>
        </p:nvPicPr>
        <p:blipFill>
          <a:blip r:embed="rId3" cstate="screen">
            <a:alphaModFix/>
            <a:extLst>
              <a:ext uri="{28A0092B-C50C-407E-A947-70E740481C1C}">
                <a14:useLocalDpi xmlns:a14="http://schemas.microsoft.com/office/drawing/2010/main"/>
              </a:ext>
            </a:extLst>
          </a:blip>
          <a:stretch>
            <a:fillRect/>
          </a:stretch>
        </p:blipFill>
        <p:spPr>
          <a:xfrm>
            <a:off x="731600" y="1428025"/>
            <a:ext cx="1415275" cy="1415275"/>
          </a:xfrm>
          <a:prstGeom prst="rect">
            <a:avLst/>
          </a:prstGeom>
          <a:noFill/>
          <a:ln>
            <a:noFill/>
          </a:ln>
        </p:spPr>
      </p:pic>
      <p:pic>
        <p:nvPicPr>
          <p:cNvPr id="779" name="Google Shape;779;g72d8387fde_0_13"/>
          <p:cNvPicPr preferRelativeResize="0"/>
          <p:nvPr/>
        </p:nvPicPr>
        <p:blipFill>
          <a:blip r:embed="rId3" cstate="screen">
            <a:alphaModFix/>
            <a:extLst>
              <a:ext uri="{28A0092B-C50C-407E-A947-70E740481C1C}">
                <a14:useLocalDpi xmlns:a14="http://schemas.microsoft.com/office/drawing/2010/main"/>
              </a:ext>
            </a:extLst>
          </a:blip>
          <a:stretch>
            <a:fillRect/>
          </a:stretch>
        </p:blipFill>
        <p:spPr>
          <a:xfrm>
            <a:off x="2451675" y="2995700"/>
            <a:ext cx="1415275" cy="1415275"/>
          </a:xfrm>
          <a:prstGeom prst="rect">
            <a:avLst/>
          </a:prstGeom>
          <a:noFill/>
          <a:ln>
            <a:noFill/>
          </a:ln>
        </p:spPr>
      </p:pic>
      <p:pic>
        <p:nvPicPr>
          <p:cNvPr id="780" name="Google Shape;780;g72d8387fde_0_13"/>
          <p:cNvPicPr preferRelativeResize="0"/>
          <p:nvPr/>
        </p:nvPicPr>
        <p:blipFill>
          <a:blip r:embed="rId3" cstate="screen">
            <a:alphaModFix/>
            <a:extLst>
              <a:ext uri="{28A0092B-C50C-407E-A947-70E740481C1C}">
                <a14:useLocalDpi xmlns:a14="http://schemas.microsoft.com/office/drawing/2010/main"/>
              </a:ext>
            </a:extLst>
          </a:blip>
          <a:stretch>
            <a:fillRect/>
          </a:stretch>
        </p:blipFill>
        <p:spPr>
          <a:xfrm>
            <a:off x="731600" y="3057900"/>
            <a:ext cx="1415275" cy="1415275"/>
          </a:xfrm>
          <a:prstGeom prst="rect">
            <a:avLst/>
          </a:prstGeom>
          <a:noFill/>
          <a:ln>
            <a:noFill/>
          </a:ln>
        </p:spPr>
      </p:pic>
      <p:pic>
        <p:nvPicPr>
          <p:cNvPr id="781" name="Google Shape;781;g72d8387fde_0_13"/>
          <p:cNvPicPr preferRelativeResize="0"/>
          <p:nvPr/>
        </p:nvPicPr>
        <p:blipFill>
          <a:blip r:embed="rId3" cstate="screen">
            <a:alphaModFix/>
            <a:extLst>
              <a:ext uri="{28A0092B-C50C-407E-A947-70E740481C1C}">
                <a14:useLocalDpi xmlns:a14="http://schemas.microsoft.com/office/drawing/2010/main"/>
              </a:ext>
            </a:extLst>
          </a:blip>
          <a:stretch>
            <a:fillRect/>
          </a:stretch>
        </p:blipFill>
        <p:spPr>
          <a:xfrm>
            <a:off x="2375475" y="1428025"/>
            <a:ext cx="1415275" cy="1415275"/>
          </a:xfrm>
          <a:prstGeom prst="rect">
            <a:avLst/>
          </a:prstGeom>
          <a:noFill/>
          <a:ln>
            <a:noFill/>
          </a:ln>
        </p:spPr>
      </p:pic>
      <p:sp>
        <p:nvSpPr>
          <p:cNvPr id="782" name="Google Shape;782;g72d8387fde_0_13"/>
          <p:cNvSpPr txBox="1"/>
          <p:nvPr/>
        </p:nvSpPr>
        <p:spPr>
          <a:xfrm>
            <a:off x="4435025" y="2101400"/>
            <a:ext cx="956100" cy="7419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US" sz="9600">
                <a:latin typeface="Calibri"/>
                <a:ea typeface="Calibri"/>
                <a:cs typeface="Calibri"/>
                <a:sym typeface="Calibri"/>
              </a:rPr>
              <a:t>=</a:t>
            </a:r>
            <a:endParaRPr sz="9600">
              <a:latin typeface="Calibri"/>
              <a:ea typeface="Calibri"/>
              <a:cs typeface="Calibri"/>
              <a:sym typeface="Calibri"/>
            </a:endParaRPr>
          </a:p>
        </p:txBody>
      </p:sp>
      <p:pic>
        <p:nvPicPr>
          <p:cNvPr id="783" name="Google Shape;783;g72d8387fde_0_13"/>
          <p:cNvPicPr preferRelativeResize="0"/>
          <p:nvPr/>
        </p:nvPicPr>
        <p:blipFill rotWithShape="1">
          <a:blip r:embed="rId4" cstate="screen">
            <a:alphaModFix/>
            <a:extLst>
              <a:ext uri="{28A0092B-C50C-407E-A947-70E740481C1C}">
                <a14:useLocalDpi xmlns:a14="http://schemas.microsoft.com/office/drawing/2010/main"/>
              </a:ext>
            </a:extLst>
          </a:blip>
          <a:srcRect t="-13199"/>
          <a:stretch/>
        </p:blipFill>
        <p:spPr>
          <a:xfrm>
            <a:off x="5741400" y="1351825"/>
            <a:ext cx="2720124" cy="3110200"/>
          </a:xfrm>
          <a:prstGeom prst="rect">
            <a:avLst/>
          </a:prstGeom>
          <a:noFill/>
          <a:ln>
            <a:noFill/>
          </a:ln>
        </p:spPr>
      </p:pic>
      <p:pic>
        <p:nvPicPr>
          <p:cNvPr id="8" name="Google Shape;780;g72d8387fde_0_13"/>
          <p:cNvPicPr preferRelativeResize="0"/>
          <p:nvPr/>
        </p:nvPicPr>
        <p:blipFill>
          <a:blip r:embed="rId3" cstate="screen">
            <a:alphaModFix/>
            <a:extLst>
              <a:ext uri="{28A0092B-C50C-407E-A947-70E740481C1C}">
                <a14:useLocalDpi xmlns:a14="http://schemas.microsoft.com/office/drawing/2010/main"/>
              </a:ext>
            </a:extLst>
          </a:blip>
          <a:stretch>
            <a:fillRect/>
          </a:stretch>
        </p:blipFill>
        <p:spPr>
          <a:xfrm>
            <a:off x="1591638" y="4462025"/>
            <a:ext cx="1415275" cy="1415275"/>
          </a:xfrm>
          <a:prstGeom prst="rect">
            <a:avLst/>
          </a:prstGeom>
          <a:noFill/>
          <a:ln>
            <a:noFill/>
          </a:ln>
        </p:spPr>
      </p:pic>
    </p:spTree>
  </p:cSld>
  <p:clrMapOvr>
    <a:masterClrMapping/>
  </p:clrMapOvr>
  <p:timing>
    <p:tnLst>
      <p:par>
        <p:cTn id="1" dur="indefinite" restart="never" nodeType="tmRoot"/>
      </p:par>
    </p:tnLst>
  </p:timing>
</p:sld>
</file>

<file path=ppt/slides/slide62.xml><?xml version="1.0" encoding="utf-8"?>
<p:sld xmlns:a="http://schemas.openxmlformats.org/drawingml/2006/main" xmlns:r="http://schemas.openxmlformats.org/officeDocument/2006/relationships" xmlns:p="http://schemas.openxmlformats.org/presentationml/2006/main">
  <p:cSld>
    <p:spTree>
      <p:nvGrpSpPr>
        <p:cNvPr id="1" name="Shape 788"/>
        <p:cNvGrpSpPr/>
        <p:nvPr/>
      </p:nvGrpSpPr>
      <p:grpSpPr>
        <a:xfrm>
          <a:off x="0" y="0"/>
          <a:ext cx="0" cy="0"/>
          <a:chOff x="0" y="0"/>
          <a:chExt cx="0" cy="0"/>
        </a:xfrm>
      </p:grpSpPr>
      <p:sp>
        <p:nvSpPr>
          <p:cNvPr id="789" name="Google Shape;789;p82"/>
          <p:cNvSpPr txBox="1">
            <a:spLocks noGrp="1"/>
          </p:cNvSpPr>
          <p:nvPr>
            <p:ph type="title"/>
          </p:nvPr>
        </p:nvSpPr>
        <p:spPr>
          <a:xfrm>
            <a:off x="628650" y="365126"/>
            <a:ext cx="7886700" cy="1325700"/>
          </a:xfrm>
          <a:prstGeom prst="rect">
            <a:avLst/>
          </a:prstGeom>
          <a:noFill/>
          <a:ln>
            <a:noFill/>
          </a:ln>
        </p:spPr>
        <p:txBody>
          <a:bodyPr spcFirstLastPara="1" wrap="square" lIns="91425" tIns="45700" rIns="91425" bIns="45700" anchor="ctr" anchorCtr="0">
            <a:noAutofit/>
          </a:bodyPr>
          <a:lstStyle/>
          <a:p>
            <a:pPr marL="0" lvl="0" indent="0" algn="l" rtl="0">
              <a:lnSpc>
                <a:spcPct val="90000"/>
              </a:lnSpc>
              <a:spcBef>
                <a:spcPts val="0"/>
              </a:spcBef>
              <a:spcAft>
                <a:spcPts val="0"/>
              </a:spcAft>
              <a:buClr>
                <a:schemeClr val="dk1"/>
              </a:buClr>
              <a:buSzPts val="1800"/>
              <a:buNone/>
            </a:pPr>
            <a:r>
              <a:rPr lang="en-US">
                <a:solidFill>
                  <a:schemeClr val="accent6"/>
                </a:solidFill>
              </a:rPr>
              <a:t>Drink water!</a:t>
            </a:r>
            <a:endParaRPr>
              <a:solidFill>
                <a:schemeClr val="accent6"/>
              </a:solidFill>
            </a:endParaRPr>
          </a:p>
        </p:txBody>
      </p:sp>
      <p:sp>
        <p:nvSpPr>
          <p:cNvPr id="790" name="Google Shape;790;p82"/>
          <p:cNvSpPr txBox="1">
            <a:spLocks noGrp="1"/>
          </p:cNvSpPr>
          <p:nvPr>
            <p:ph type="body" idx="1"/>
          </p:nvPr>
        </p:nvSpPr>
        <p:spPr>
          <a:xfrm>
            <a:off x="473905" y="1870571"/>
            <a:ext cx="3000815" cy="3123460"/>
          </a:xfrm>
          <a:prstGeom prst="rect">
            <a:avLst/>
          </a:prstGeom>
          <a:noFill/>
          <a:ln>
            <a:noFill/>
          </a:ln>
        </p:spPr>
        <p:txBody>
          <a:bodyPr spcFirstLastPara="1" wrap="square" lIns="91425" tIns="45700" rIns="91425" bIns="45700" anchor="t" anchorCtr="0">
            <a:noAutofit/>
          </a:bodyPr>
          <a:lstStyle/>
          <a:p>
            <a:pPr marL="114300" lvl="0" indent="0" algn="l" rtl="0">
              <a:lnSpc>
                <a:spcPct val="90000"/>
              </a:lnSpc>
              <a:spcBef>
                <a:spcPts val="1000"/>
              </a:spcBef>
              <a:spcAft>
                <a:spcPts val="0"/>
              </a:spcAft>
              <a:buSzPts val="1800"/>
              <a:buNone/>
            </a:pPr>
            <a:r>
              <a:rPr lang="en-US" sz="3200" b="1"/>
              <a:t>Tap water is:</a:t>
            </a:r>
            <a:endParaRPr/>
          </a:p>
          <a:p>
            <a:pPr marL="457200" lvl="0" indent="-342900" algn="l" rtl="0">
              <a:lnSpc>
                <a:spcPct val="90000"/>
              </a:lnSpc>
              <a:spcBef>
                <a:spcPts val="1000"/>
              </a:spcBef>
              <a:spcAft>
                <a:spcPts val="0"/>
              </a:spcAft>
              <a:buSzPts val="1800"/>
              <a:buFont typeface="Noto Sans Symbols"/>
              <a:buChar char="✔"/>
            </a:pPr>
            <a:r>
              <a:rPr lang="en-US" sz="3200"/>
              <a:t>Safe to drink</a:t>
            </a:r>
            <a:endParaRPr/>
          </a:p>
          <a:p>
            <a:pPr marL="457200" lvl="0" indent="-342900" algn="l" rtl="0">
              <a:lnSpc>
                <a:spcPct val="90000"/>
              </a:lnSpc>
              <a:spcBef>
                <a:spcPts val="1000"/>
              </a:spcBef>
              <a:spcAft>
                <a:spcPts val="0"/>
              </a:spcAft>
              <a:buSzPts val="1800"/>
              <a:buFont typeface="Noto Sans Symbols"/>
              <a:buChar char="✔"/>
            </a:pPr>
            <a:r>
              <a:rPr lang="en-US" sz="3200"/>
              <a:t>Free</a:t>
            </a:r>
            <a:endParaRPr/>
          </a:p>
          <a:p>
            <a:pPr marL="457200" lvl="0" indent="-342900" algn="l" rtl="0">
              <a:lnSpc>
                <a:spcPct val="90000"/>
              </a:lnSpc>
              <a:spcBef>
                <a:spcPts val="1000"/>
              </a:spcBef>
              <a:spcAft>
                <a:spcPts val="0"/>
              </a:spcAft>
              <a:buSzPts val="1800"/>
              <a:buFont typeface="Noto Sans Symbols"/>
              <a:buChar char="✔"/>
            </a:pPr>
            <a:r>
              <a:rPr lang="en-US" sz="3200"/>
              <a:t>The healthiest choice</a:t>
            </a:r>
            <a:endParaRPr/>
          </a:p>
        </p:txBody>
      </p:sp>
      <p:pic>
        <p:nvPicPr>
          <p:cNvPr id="791" name="Google Shape;791;p82"/>
          <p:cNvPicPr preferRelativeResize="0"/>
          <p:nvPr/>
        </p:nvPicPr>
        <p:blipFill rotWithShape="1">
          <a:blip r:embed="rId3" cstate="screen">
            <a:alphaModFix/>
            <a:extLst>
              <a:ext uri="{28A0092B-C50C-407E-A947-70E740481C1C}">
                <a14:useLocalDpi xmlns:a14="http://schemas.microsoft.com/office/drawing/2010/main"/>
              </a:ext>
            </a:extLst>
          </a:blip>
          <a:srcRect/>
          <a:stretch/>
        </p:blipFill>
        <p:spPr>
          <a:xfrm>
            <a:off x="3629464" y="3027297"/>
            <a:ext cx="5107378" cy="2672861"/>
          </a:xfrm>
          <a:prstGeom prst="rect">
            <a:avLst/>
          </a:prstGeom>
          <a:noFill/>
          <a:ln>
            <a:noFill/>
          </a:ln>
        </p:spPr>
      </p:pic>
    </p:spTree>
  </p:cSld>
  <p:clrMapOvr>
    <a:masterClrMapping/>
  </p:clrMapOvr>
  <p:timing>
    <p:tnLst>
      <p:par>
        <p:cTn id="1" dur="indefinite" restart="never" nodeType="tmRoot"/>
      </p:par>
    </p:tnLst>
  </p:timing>
</p:sld>
</file>

<file path=ppt/slides/slide63.xml><?xml version="1.0" encoding="utf-8"?>
<p:sld xmlns:a="http://schemas.openxmlformats.org/drawingml/2006/main" xmlns:r="http://schemas.openxmlformats.org/officeDocument/2006/relationships" xmlns:p="http://schemas.openxmlformats.org/presentationml/2006/main">
  <p:cSld>
    <p:spTree>
      <p:nvGrpSpPr>
        <p:cNvPr id="1" name="Shape 796"/>
        <p:cNvGrpSpPr/>
        <p:nvPr/>
      </p:nvGrpSpPr>
      <p:grpSpPr>
        <a:xfrm>
          <a:off x="0" y="0"/>
          <a:ext cx="0" cy="0"/>
          <a:chOff x="0" y="0"/>
          <a:chExt cx="0" cy="0"/>
        </a:xfrm>
      </p:grpSpPr>
      <p:sp>
        <p:nvSpPr>
          <p:cNvPr id="797" name="Google Shape;797;g72d8387fde_0_26"/>
          <p:cNvSpPr txBox="1">
            <a:spLocks noGrp="1"/>
          </p:cNvSpPr>
          <p:nvPr>
            <p:ph type="title"/>
          </p:nvPr>
        </p:nvSpPr>
        <p:spPr>
          <a:xfrm>
            <a:off x="628650" y="365126"/>
            <a:ext cx="7886700" cy="1325700"/>
          </a:xfrm>
          <a:prstGeom prst="rect">
            <a:avLst/>
          </a:prstGeom>
          <a:noFill/>
          <a:ln>
            <a:noFill/>
          </a:ln>
        </p:spPr>
        <p:txBody>
          <a:bodyPr spcFirstLastPara="1" wrap="square" lIns="91425" tIns="45700" rIns="91425" bIns="45700" anchor="ctr" anchorCtr="0">
            <a:noAutofit/>
          </a:bodyPr>
          <a:lstStyle/>
          <a:p>
            <a:pPr marL="0" lvl="0" indent="0" algn="l" rtl="0">
              <a:lnSpc>
                <a:spcPct val="90000"/>
              </a:lnSpc>
              <a:spcBef>
                <a:spcPts val="0"/>
              </a:spcBef>
              <a:spcAft>
                <a:spcPts val="0"/>
              </a:spcAft>
              <a:buClr>
                <a:schemeClr val="dk1"/>
              </a:buClr>
              <a:buSzPts val="1800"/>
              <a:buNone/>
            </a:pPr>
            <a:r>
              <a:rPr lang="en-US" sz="6000">
                <a:solidFill>
                  <a:schemeClr val="accent6"/>
                </a:solidFill>
              </a:rPr>
              <a:t>Questions?</a:t>
            </a:r>
            <a:endParaRPr sz="6000">
              <a:solidFill>
                <a:schemeClr val="accent6"/>
              </a:solidFill>
            </a:endParaRPr>
          </a:p>
        </p:txBody>
      </p:sp>
      <p:pic>
        <p:nvPicPr>
          <p:cNvPr id="798" name="Google Shape;798;g72d8387fde_0_26"/>
          <p:cNvPicPr preferRelativeResize="0"/>
          <p:nvPr/>
        </p:nvPicPr>
        <p:blipFill>
          <a:blip r:embed="rId3">
            <a:alphaModFix/>
          </a:blip>
          <a:stretch>
            <a:fillRect/>
          </a:stretch>
        </p:blipFill>
        <p:spPr>
          <a:xfrm>
            <a:off x="182525" y="1911550"/>
            <a:ext cx="6976876" cy="3643475"/>
          </a:xfrm>
          <a:prstGeom prst="rect">
            <a:avLst/>
          </a:prstGeom>
          <a:noFill/>
          <a:ln>
            <a:noFill/>
          </a:ln>
        </p:spPr>
      </p:pic>
    </p:spTree>
  </p:cSld>
  <p:clrMapOvr>
    <a:masterClrMapping/>
  </p:clrMapOvr>
  <p:timing>
    <p:tnLst>
      <p:par>
        <p:cTn id="1" dur="indefinite" restart="never" nodeType="tmRoot"/>
      </p:par>
    </p:tnLst>
  </p:timing>
</p:sld>
</file>

<file path=ppt/theme/theme1.xml><?xml version="1.0" encoding="utf-8"?>
<a:theme xmlns:a="http://schemas.openxmlformats.org/drawingml/2006/main" name="SNAP-Ed_P2_08312018">
  <a:themeElements>
    <a:clrScheme name="Office Theme">
      <a:dk1>
        <a:srgbClr val="000000"/>
      </a:dk1>
      <a:lt1>
        <a:srgbClr val="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Theme">
  <a:themeElements>
    <a:clrScheme name="Office">
      <a:dk1>
        <a:srgbClr val="000000"/>
      </a:dk1>
      <a:lt1>
        <a:srgbClr val="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586</TotalTime>
  <Words>3534</Words>
  <Application>Microsoft Office PowerPoint</Application>
  <PresentationFormat>On-screen Show (4:3)</PresentationFormat>
  <Paragraphs>350</Paragraphs>
  <Slides>63</Slides>
  <Notes>59</Notes>
  <HiddenSlides>0</HiddenSlides>
  <MMClips>0</MMClips>
  <ScaleCrop>false</ScaleCrop>
  <HeadingPairs>
    <vt:vector size="8" baseType="variant">
      <vt:variant>
        <vt:lpstr>Fonts Used</vt:lpstr>
      </vt:variant>
      <vt:variant>
        <vt:i4>3</vt:i4>
      </vt:variant>
      <vt:variant>
        <vt:lpstr>Theme</vt:lpstr>
      </vt:variant>
      <vt:variant>
        <vt:i4>1</vt:i4>
      </vt:variant>
      <vt:variant>
        <vt:lpstr>Embedded OLE Servers</vt:lpstr>
      </vt:variant>
      <vt:variant>
        <vt:i4>1</vt:i4>
      </vt:variant>
      <vt:variant>
        <vt:lpstr>Slide Titles</vt:lpstr>
      </vt:variant>
      <vt:variant>
        <vt:i4>63</vt:i4>
      </vt:variant>
    </vt:vector>
  </HeadingPairs>
  <TitlesOfParts>
    <vt:vector size="68" baseType="lpstr">
      <vt:lpstr>Arial</vt:lpstr>
      <vt:lpstr>Calibri</vt:lpstr>
      <vt:lpstr>Noto Sans Symbols</vt:lpstr>
      <vt:lpstr>SNAP-Ed_P2_08312018</vt:lpstr>
      <vt:lpstr>Adobe Acrobat Document</vt:lpstr>
      <vt:lpstr>PowerPoint Presentation</vt:lpstr>
      <vt:lpstr>Learn to shop, cook and eat on a budget!</vt:lpstr>
      <vt:lpstr>PowerPoint Presentation</vt:lpstr>
      <vt:lpstr>Goals of the Store Tour</vt:lpstr>
      <vt:lpstr>PowerPoint Presentation</vt:lpstr>
      <vt:lpstr>USE REWARD PROGRAMS</vt:lpstr>
      <vt:lpstr>CHECK WEEKLY SALE FLYER</vt:lpstr>
      <vt:lpstr>PowerPoint Presentation</vt:lpstr>
      <vt:lpstr>PowerPoint Presentation</vt:lpstr>
      <vt:lpstr>PowerPoint Presentation</vt:lpstr>
      <vt:lpstr>PowerPoint Presentation</vt:lpstr>
      <vt:lpstr>PowerPoint Presentation</vt:lpstr>
      <vt:lpstr>PowerPoint Presentation</vt:lpstr>
      <vt:lpstr>BUY STORE BRAND</vt:lpstr>
      <vt:lpstr>MyPlate &amp; Nutrition Facts Panel</vt:lpstr>
      <vt:lpstr>PowerPoint Presentation</vt:lpstr>
      <vt:lpstr>PowerPoint Presentation</vt:lpstr>
      <vt:lpstr>Produce (Fruits &amp; Vegetables)</vt:lpstr>
      <vt:lpstr>PowerPoint Presentation</vt:lpstr>
      <vt:lpstr>PowerPoint Presentation</vt:lpstr>
      <vt:lpstr>PowerPoint Presentation</vt:lpstr>
      <vt:lpstr>FROZEN</vt:lpstr>
      <vt:lpstr>PowerPoint Presentation</vt:lpstr>
      <vt:lpstr>PowerPoint Presentation</vt:lpstr>
      <vt:lpstr>DRIED FRUIT</vt:lpstr>
      <vt:lpstr>PowerPoint Presentation</vt:lpstr>
      <vt:lpstr>PowerPoint Presentation</vt:lpstr>
      <vt:lpstr>PowerPoint Presentation</vt:lpstr>
      <vt:lpstr>PowerPoint Presentation</vt:lpstr>
      <vt:lpstr>How do tell if a product is made with whole grains?</vt:lpstr>
      <vt:lpstr>PowerPoint Presentation</vt:lpstr>
      <vt:lpstr>Let’s look at some examples…</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Protein</vt:lpstr>
      <vt:lpstr>PowerPoint Presentation</vt:lpstr>
      <vt:lpstr>PowerPoint Presentation</vt:lpstr>
      <vt:lpstr>PowerPoint Presentation</vt:lpstr>
      <vt:lpstr>CANNED</vt:lpstr>
      <vt:lpstr>PowerPoint Presentation</vt:lpstr>
      <vt:lpstr>PowerPoint Presentation</vt:lpstr>
      <vt:lpstr>PowerPoint Presentation</vt:lpstr>
      <vt:lpstr>MILK– What’s the difference?</vt:lpstr>
      <vt:lpstr>PowerPoint Presentation</vt:lpstr>
      <vt:lpstr>SUGAR in DAIRY FOODS</vt:lpstr>
      <vt:lpstr>PowerPoint Presentation</vt:lpstr>
      <vt:lpstr>PowerPoint Presentation</vt:lpstr>
      <vt:lpstr>Sugary Drinks</vt:lpstr>
      <vt:lpstr>PowerPoint Presentation</vt:lpstr>
      <vt:lpstr>Sugar quantity</vt:lpstr>
      <vt:lpstr>PowerPoint Presentation</vt:lpstr>
      <vt:lpstr>PowerPoint Presentation</vt:lpstr>
      <vt:lpstr>PowerPoint Presentation</vt:lpstr>
      <vt:lpstr>PowerPoint Presentation</vt:lpstr>
      <vt:lpstr>PowerPoint Presentation</vt:lpstr>
      <vt:lpstr>PowerPoint Presentation</vt:lpstr>
      <vt:lpstr>Drink water!</vt:lpstr>
      <vt:lpstr>Questions?</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Tasha Gerken</dc:creator>
  <cp:lastModifiedBy>Denise Gaudette</cp:lastModifiedBy>
  <cp:revision>21</cp:revision>
  <dcterms:created xsi:type="dcterms:W3CDTF">2019-08-13T14:28:20Z</dcterms:created>
  <dcterms:modified xsi:type="dcterms:W3CDTF">2021-01-08T20:10:40Z</dcterms:modified>
</cp:coreProperties>
</file>