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2.jpg" ContentType="image/jpg"/>
  <Override PartName="/ppt/media/image15.jpg" ContentType="image/jpg"/>
  <Override PartName="/ppt/notesSlides/notesSlide7.xml" ContentType="application/vnd.openxmlformats-officedocument.presentationml.notesSlide+xml"/>
  <Override PartName="/ppt/media/image17.jpg" ContentType="image/jpg"/>
  <Override PartName="/ppt/notesSlides/notesSlide8.xml" ContentType="application/vnd.openxmlformats-officedocument.presentationml.notesSlide+xml"/>
  <Override PartName="/ppt/media/image19.jpg" ContentType="image/jpg"/>
  <Override PartName="/ppt/notesSlides/notesSlide9.xml" ContentType="application/vnd.openxmlformats-officedocument.presentationml.notesSlide+xml"/>
  <Override PartName="/ppt/media/image21.jpg" ContentType="image/jpg"/>
  <Override PartName="/ppt/notesSlides/notesSlide10.xml" ContentType="application/vnd.openxmlformats-officedocument.presentationml.notesSlide+xml"/>
  <Override PartName="/ppt/media/image25.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8.jpg" ContentType="image/jpg"/>
  <Override PartName="/ppt/notesSlides/notesSlide13.xml" ContentType="application/vnd.openxmlformats-officedocument.presentationml.notesSlide+xml"/>
  <Override PartName="/ppt/media/image30.jpg" ContentType="image/jp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5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9F86C-672F-45BA-8482-EC0A2CA0B6A6}" type="datetimeFigureOut">
              <a:rPr lang="en-US" smtClean="0"/>
              <a:t>6/3/2021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F0A07-F6BC-4FCC-A222-B46C407368AB}" type="slidenum">
              <a:rPr lang="en-US" smtClean="0"/>
              <a:t>‹#›</a:t>
            </a:fld>
            <a:endParaRPr lang="en-US"/>
          </a:p>
        </p:txBody>
      </p:sp>
    </p:spTree>
    <p:extLst>
      <p:ext uri="{BB962C8B-B14F-4D97-AF65-F5344CB8AC3E}">
        <p14:creationId xmlns:p14="http://schemas.microsoft.com/office/powerpoint/2010/main" val="167684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a:t>Introduction (5 minutes):</a:t>
            </a:r>
          </a:p>
          <a:p>
            <a:pPr rtl="0" fontAlgn="base"/>
            <a:r>
              <a:rPr lang="en-US" sz="1200" b="1" i="0" kern="1200">
                <a:solidFill>
                  <a:srgbClr val="FF0000"/>
                </a:solidFill>
                <a:effectLst/>
                <a:latin typeface="+mn-lt"/>
                <a:ea typeface="+mn-ea"/>
                <a:cs typeface="+mn-cs"/>
              </a:rPr>
              <a:t>Share if this session will be recorded or not!</a:t>
            </a:r>
            <a:endParaRPr lang="en-US" sz="1200" b="1" i="0" kern="1200">
              <a:solidFill>
                <a:srgbClr val="FF0000"/>
              </a:solidFill>
              <a:effectLst/>
              <a:latin typeface="+mn-lt"/>
              <a:cs typeface="Calibri"/>
            </a:endParaRPr>
          </a:p>
          <a:p>
            <a:pPr rtl="0" fontAlgn="base"/>
            <a:r>
              <a:rPr lang="en-US" sz="1200" b="1" i="0" kern="1200">
                <a:solidFill>
                  <a:schemeClr val="tx1"/>
                </a:solidFill>
                <a:effectLst/>
                <a:latin typeface="+mn-lt"/>
                <a:ea typeface="+mn-ea"/>
                <a:cs typeface="+mn-cs"/>
              </a:rPr>
              <a:t>Welcome caregivers. </a:t>
            </a:r>
            <a:r>
              <a:rPr lang="en-US" sz="1200" b="0" i="0" kern="1200">
                <a:solidFill>
                  <a:schemeClr val="tx1"/>
                </a:solidFill>
                <a:effectLst/>
                <a:latin typeface="+mn-lt"/>
                <a:ea typeface="+mn-ea"/>
                <a:cs typeface="+mn-cs"/>
              </a:rPr>
              <a:t>Introduce instructors and any other volunteers or helpers. </a:t>
            </a:r>
            <a:endParaRPr lang="en-US" sz="1200" b="0" i="0" kern="1200">
              <a:solidFill>
                <a:schemeClr val="tx1"/>
              </a:solidFill>
              <a:effectLst/>
              <a:latin typeface="+mn-lt"/>
              <a:cs typeface="Calibri"/>
            </a:endParaRPr>
          </a:p>
          <a:p>
            <a:pPr fontAlgn="base"/>
            <a:r>
              <a:rPr lang="en-US" sz="1200" b="1" i="0" kern="1200">
                <a:solidFill>
                  <a:schemeClr val="tx1"/>
                </a:solidFill>
                <a:effectLst/>
                <a:latin typeface="+mn-lt"/>
                <a:ea typeface="+mn-ea"/>
                <a:cs typeface="+mn-cs"/>
              </a:rPr>
              <a:t>Set expectations and open environment. </a:t>
            </a:r>
            <a:r>
              <a:rPr lang="en-US" b="0" i="0" kern="1200">
                <a:effectLst/>
              </a:rPr>
              <a:t>Explain that caregivers will learn how to </a:t>
            </a:r>
            <a:r>
              <a:rPr lang="en-US"/>
              <a:t>prepare quick and healthy snacks at home with </a:t>
            </a:r>
            <a:r>
              <a:rPr lang="en-US" b="0" i="0" kern="1200">
                <a:effectLst/>
              </a:rPr>
              <a:t>their kids, </a:t>
            </a:r>
            <a:r>
              <a:rPr lang="en-US"/>
              <a:t>and get some tips on </a:t>
            </a:r>
            <a:r>
              <a:rPr lang="en-US" b="0" i="0" kern="1200">
                <a:effectLst/>
              </a:rPr>
              <a:t>saving time and money.</a:t>
            </a:r>
            <a:endParaRPr lang="en-US" b="0" i="0" kern="1200">
              <a:effectLst/>
              <a:cs typeface="Calibri"/>
            </a:endParaRPr>
          </a:p>
          <a:p>
            <a:pPr rtl="0" fontAlgn="base"/>
            <a:r>
              <a:rPr lang="en-US" sz="1200" b="1" i="0" kern="1200">
                <a:solidFill>
                  <a:schemeClr val="tx1"/>
                </a:solidFill>
                <a:effectLst/>
                <a:latin typeface="+mn-lt"/>
                <a:ea typeface="+mn-ea"/>
                <a:cs typeface="+mn-cs"/>
              </a:rPr>
              <a:t>Virtual logistics. </a:t>
            </a:r>
            <a:r>
              <a:rPr lang="en-US" sz="1200" b="0" i="0" kern="1200">
                <a:solidFill>
                  <a:schemeClr val="tx1"/>
                </a:solidFill>
                <a:effectLst/>
                <a:latin typeface="+mn-lt"/>
                <a:ea typeface="+mn-ea"/>
                <a:cs typeface="+mn-cs"/>
              </a:rPr>
              <a:t> </a:t>
            </a:r>
            <a:endParaRPr lang="en-US" sz="1200" b="0" i="0" kern="1200">
              <a:solidFill>
                <a:schemeClr val="tx1"/>
              </a:solidFill>
              <a:effectLst/>
              <a:latin typeface="+mn-lt"/>
              <a:cs typeface="Calibri"/>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Mute your audio when you aren’t speaking. While we’d love your input, muting your audio at other times minimizes background noise so that everyone can hear clearly. </a:t>
            </a:r>
            <a:endParaRPr lang="en-US" sz="1200" b="0" i="0" kern="1200">
              <a:solidFill>
                <a:schemeClr val="tx1"/>
              </a:solidFill>
              <a:effectLst/>
              <a:latin typeface="+mn-lt"/>
              <a:cs typeface="Calibri"/>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Be respectful of presenters and other attendees. Try not to interrupt others when they’re speaking. </a:t>
            </a:r>
            <a:endParaRPr lang="en-US" sz="1200" b="0" i="0" kern="1200">
              <a:solidFill>
                <a:schemeClr val="tx1"/>
              </a:solidFill>
              <a:effectLst/>
              <a:latin typeface="+mn-lt"/>
              <a:cs typeface="Calibri"/>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Please participate! We want to make this tour relevant to you, so please respond with your comments or questions. If speaking is disabled or you feel more comfortable, you can also type your responses or questions into the chat box as well. Enabling your camera is optional. </a:t>
            </a:r>
            <a:endParaRPr lang="en-US" sz="1200" b="0" i="0" kern="1200">
              <a:solidFill>
                <a:schemeClr val="tx1"/>
              </a:solidFill>
              <a:effectLst/>
              <a:latin typeface="+mn-lt"/>
              <a:cs typeface="Calibri"/>
            </a:endParaRPr>
          </a:p>
          <a:p>
            <a:pPr fontAlgn="base"/>
            <a:r>
              <a:rPr lang="en-US" sz="1200" b="0" i="0" kern="1200">
                <a:solidFill>
                  <a:schemeClr val="tx1"/>
                </a:solidFill>
                <a:effectLst/>
                <a:latin typeface="+mn-lt"/>
                <a:ea typeface="+mn-ea"/>
                <a:cs typeface="+mn-cs"/>
              </a:rPr>
              <a:t> </a:t>
            </a:r>
            <a:r>
              <a:rPr lang="en-US" b="1"/>
              <a:t>Get to know each other</a:t>
            </a:r>
            <a:endParaRPr lang="en-US" sz="1200" b="0" i="0" kern="1200">
              <a:solidFill>
                <a:schemeClr val="tx1"/>
              </a:solidFill>
              <a:effectLst/>
              <a:latin typeface="+mn-lt"/>
              <a:cs typeface="Calibri"/>
            </a:endParaRPr>
          </a:p>
          <a:p>
            <a:pPr marL="285750" indent="-285750">
              <a:buFont typeface="Arial"/>
              <a:buChar char="•"/>
            </a:pPr>
            <a:r>
              <a:rPr lang="en-US" b="1"/>
              <a:t>ASK: </a:t>
            </a:r>
            <a:r>
              <a:rPr lang="en-US" i="1"/>
              <a:t>How old are your kids? Infants? Toddlers or preschoolers? School-aged children? Teenagers? Grown ups?” </a:t>
            </a:r>
            <a:r>
              <a:rPr lang="en-US"/>
              <a:t>Make note of this information so you can focus on sharing tips that are most relevant for the age groups represented.</a:t>
            </a:r>
            <a:endParaRPr lang="en-US" b="1">
              <a:cs typeface="Calibri"/>
            </a:endParaRPr>
          </a:p>
          <a:p>
            <a:pPr marL="285750" indent="-285750">
              <a:buFont typeface="Arial"/>
              <a:buChar char="•"/>
            </a:pP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73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217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65819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37583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1478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time permits, you can add to the label reading activity by measuring the sugar to create a visual amount for each beverage.  You can find the details to complete this in the Sugar Overload activity at the end of the lesson.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167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3 teaspoons (tsp) = 1 tablespoon, 4 tablespoons = ¼ cup </a:t>
            </a:r>
          </a:p>
          <a:p>
            <a:endParaRPr lang="en-US" dirty="0"/>
          </a:p>
          <a:p>
            <a:r>
              <a:rPr lang="en-US" dirty="0"/>
              <a:t>Answer in order:</a:t>
            </a:r>
          </a:p>
          <a:p>
            <a:r>
              <a:rPr lang="en-US" dirty="0"/>
              <a:t>0; 2 tsp; 2 ¼ tsp; 2 ¾ tsp; 3 ¼ tsp ; 3 ½ tsp; 3 ¾ tsp; 4 ½ tsp.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15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time permits, </a:t>
            </a:r>
          </a:p>
          <a:p>
            <a:pPr lvl="0"/>
            <a:r>
              <a:rPr lang="en-US" sz="1200" kern="1200" dirty="0">
                <a:solidFill>
                  <a:schemeClr val="tx1"/>
                </a:solidFill>
                <a:effectLst/>
                <a:latin typeface="+mn-lt"/>
                <a:ea typeface="+mn-ea"/>
                <a:cs typeface="+mn-cs"/>
              </a:rPr>
              <a:t>Explain that sugar isn’t always called ‘sugar’ in the ingredient lists. For example, we know soda is sweet, but the word ‘sugar’ isn’t listed in the ingredients. </a:t>
            </a:r>
          </a:p>
          <a:p>
            <a:pPr lvl="0"/>
            <a:r>
              <a:rPr lang="en-US" sz="1200" kern="1200" dirty="0">
                <a:solidFill>
                  <a:schemeClr val="tx1"/>
                </a:solidFill>
                <a:effectLst/>
                <a:latin typeface="+mn-lt"/>
                <a:ea typeface="+mn-ea"/>
                <a:cs typeface="+mn-cs"/>
              </a:rPr>
              <a:t>Have caregivers find other names for sugars on the labels they are reading. Refer caregivers to the Cut Back on Added Sugar handout for a list of common sugars.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971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Draw attention to ways that drinks made at home can help you save money, be participatory for your children, help introduce new foods, or even serve as on-the-go meals, e.g. smoothies. There are a variety of beverages you can make at home with a few versatile ingredients commonly found in the WIC package.</a:t>
            </a:r>
          </a:p>
          <a:p>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374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Address 1-2 common challenges and let caregivers offer each other ideas to overcome those challenges. Use the following table to offer additional ideas as needed. Address other challenges as time permits.  </a:t>
            </a:r>
            <a:endParaRPr lang="en-US" sz="16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600" kern="1200" dirty="0">
              <a:solidFill>
                <a:schemeClr val="tx1"/>
              </a:solidFill>
              <a:effectLst/>
              <a:latin typeface="+mn-lt"/>
              <a:ea typeface="+mn-ea"/>
              <a:cs typeface="+mn-cs"/>
            </a:endParaRPr>
          </a:p>
          <a:p>
            <a:pPr lvl="1"/>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635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Affirm caregiver responses and share additional tips as needed.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Reduce how much sugar you add to coffee, tea, or other drinks one packet at a 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Ween kids off of high-sugar drinks. Mix water with juice or fruit-flavored juices.  Over time, gradually increase the amount of water in the mixture.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sugar-sweetened beverages only for special occasions, like birthday parties or long road trips.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a good role model. If kids see you drinking and enjoying more water yourself, they’ll get the message that sugar-sweetened beverages are not “every day” drinks.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fun ice cubes with kids that have a little lemon or lime juice and some frozen berries. They look great and add interest to water.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Freeze water into popsicle molds (because even just a water ice pop is fun!)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81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Introduction continued:</a:t>
            </a:r>
            <a:r>
              <a:rPr lang="en-US" b="1" dirty="0"/>
              <a:t> </a:t>
            </a:r>
            <a:endParaRPr lang="en-US" sz="1200" b="1" i="0" kern="1200" dirty="0">
              <a:solidFill>
                <a:schemeClr val="tx1"/>
              </a:solidFill>
              <a:effectLst/>
              <a:latin typeface="+mn-lt"/>
              <a:ea typeface="+mn-ea"/>
              <a:cs typeface="+mn-cs"/>
            </a:endParaRPr>
          </a:p>
          <a:p>
            <a:r>
              <a:rPr lang="en-US" b="1" dirty="0"/>
              <a:t>KEY MESSAGES </a:t>
            </a:r>
            <a:endParaRPr lang="en-US" dirty="0"/>
          </a:p>
          <a:p>
            <a:pPr lvl="0"/>
            <a:r>
              <a:rPr lang="en-US" sz="1200" kern="1200" dirty="0">
                <a:solidFill>
                  <a:schemeClr val="tx1"/>
                </a:solidFill>
                <a:effectLst/>
                <a:latin typeface="+mn-lt"/>
                <a:ea typeface="+mn-ea"/>
                <a:cs typeface="+mn-cs"/>
              </a:rPr>
              <a:t>Drinking more water and low-sugar drinks can help your kids avoid tooth decay, cavities, and other health problems – all while saving you money.  </a:t>
            </a:r>
          </a:p>
          <a:p>
            <a:pPr lvl="0"/>
            <a:r>
              <a:rPr lang="en-US" sz="1200" kern="1200" dirty="0">
                <a:solidFill>
                  <a:schemeClr val="tx1"/>
                </a:solidFill>
                <a:effectLst/>
                <a:latin typeface="+mn-lt"/>
                <a:ea typeface="+mn-ea"/>
                <a:cs typeface="+mn-cs"/>
              </a:rPr>
              <a:t>You can make drinks at home with a few ingredients commonly found in the WIC package. </a:t>
            </a:r>
          </a:p>
          <a:p>
            <a:pPr lvl="0"/>
            <a:r>
              <a:rPr lang="en-US" sz="1200" kern="1200" dirty="0">
                <a:solidFill>
                  <a:schemeClr val="tx1"/>
                </a:solidFill>
                <a:effectLst/>
                <a:latin typeface="+mn-lt"/>
                <a:ea typeface="+mn-ea"/>
                <a:cs typeface="+mn-cs"/>
              </a:rPr>
              <a:t>Make your own drinks at home together – it’s an activity for you and your kids to enjoy, and builds healthy habits.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290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mn-lt"/>
                <a:ea typeface="+mn-ea"/>
                <a:cs typeface="+mn-cs"/>
              </a:rPr>
              <a:t>ENCOURAGE</a:t>
            </a:r>
            <a:r>
              <a:rPr lang="en-US" sz="1200" kern="1200" dirty="0">
                <a:solidFill>
                  <a:schemeClr val="tx1"/>
                </a:solidFill>
                <a:effectLst/>
                <a:latin typeface="+mn-lt"/>
                <a:ea typeface="+mn-ea"/>
                <a:cs typeface="+mn-cs"/>
              </a:rPr>
              <a:t>: Encourage caregivers to choose one thing they learned today that they will commit to trying at home this week. Have them share aloud if they are willing.</a:t>
            </a:r>
            <a:endParaRPr lang="en-US" sz="16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Model how to get buy-in from kids on healthy beverages by asking kids to share with their caregivers their favorite part of today’s session, the best drink they tried, and/or a new drink they want to try making at home.</a:t>
            </a:r>
            <a:endParaRPr lang="en-US" sz="16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SHARE:</a:t>
            </a:r>
            <a:r>
              <a:rPr lang="en-US" sz="1200" kern="1200" dirty="0">
                <a:solidFill>
                  <a:schemeClr val="tx1"/>
                </a:solidFill>
                <a:effectLst/>
                <a:latin typeface="+mn-lt"/>
                <a:ea typeface="+mn-ea"/>
                <a:cs typeface="+mn-cs"/>
              </a:rPr>
              <a:t> Share with participants that they can download the Cooking Matters App or visit our website for more recipes, and point out the additional resources available on the Cooking Matters Facebook and YouTube pages. If possible, chat out the links to the group as you mention these resources.  Share any upcoming programs.  </a:t>
            </a:r>
            <a:endParaRPr lang="en-US" sz="1600" kern="1200" dirty="0">
              <a:solidFill>
                <a:schemeClr val="tx1"/>
              </a:solidFill>
              <a:effectLst/>
              <a:latin typeface="+mn-lt"/>
              <a:ea typeface="+mn-ea"/>
              <a:cs typeface="+mn-cs"/>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033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a:t>SHARE</a:t>
            </a:r>
            <a:r>
              <a:rPr lang="en-US"/>
              <a:t>: Share with participants that they can download the Cooking Matters App for more recipes or go to the Cooking Matters website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028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a:t>SHARE</a:t>
            </a:r>
            <a:r>
              <a:rPr lang="en-US"/>
              <a:t>: Share with participants that they can download the Cooking Matters App for more recipes or go to Cooking Matters website.</a:t>
            </a:r>
            <a:endParaRPr lang="en-US">
              <a:cs typeface="Calibri"/>
            </a:endParaRPr>
          </a:p>
          <a:p>
            <a:pPr marL="0" lvl="1"/>
            <a:endParaRPr lang="en-US" b="1">
              <a:cs typeface="Calibri"/>
            </a:endParaRPr>
          </a:p>
          <a:p>
            <a:pPr marL="0" lvl="1"/>
            <a:r>
              <a:rPr lang="en-US" b="1">
                <a:cs typeface="Calibri"/>
              </a:rPr>
              <a:t>Encourage participants with the following tips for making it work at home:</a:t>
            </a:r>
          </a:p>
          <a:p>
            <a:pPr marL="0" lvl="1"/>
            <a:endParaRPr lang="en-US"/>
          </a:p>
          <a:p>
            <a:pPr marL="0" lvl="1"/>
            <a:r>
              <a:rPr lang="en-US" b="1"/>
              <a:t>Fill your feeds with inspiration. </a:t>
            </a:r>
            <a:r>
              <a:rPr lang="en-US"/>
              <a:t>It’s easier to stay motivated when you’ve got regular reminders and tips popping up on your social media feeds. Follow Cooking Matters or other channels that help you get closer to your goals.</a:t>
            </a:r>
          </a:p>
          <a:p>
            <a:pPr marL="0" lvl="1"/>
            <a:endParaRPr lang="en-US">
              <a:cs typeface="Calibri"/>
            </a:endParaRPr>
          </a:p>
          <a:p>
            <a:pPr marL="0" lvl="1"/>
            <a:r>
              <a:rPr lang="en-US" b="1"/>
              <a:t>Share what you’ve learned. </a:t>
            </a:r>
            <a:r>
              <a:rPr lang="en-US"/>
              <a:t>Want other family members and friends to join you on this journey? Share something exciting you’ve learned — or better yet, feed them something delicious and healthy so they’ll know it’s true! Don’t pressure them — let them decide when they’re ready to take on new habits themselves.</a:t>
            </a:r>
          </a:p>
          <a:p>
            <a:pPr lvl="1"/>
            <a:endParaRPr lang="en-US">
              <a:cs typeface="Calibri"/>
            </a:endParaRPr>
          </a:p>
          <a:p>
            <a:pPr lvl="1"/>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898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146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Welcome participants as they arrive. While you wait for the full group, ask participants what they hope to learn in this lesson.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00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Write down caregivers’ examples. Remind caregivers that the main reason we drink beverages in terms of nutrition is to hydrate, or make sure our bodies get enough water. Kids need water for recharging after sports, activities, and play time. Often our beverages contain water, but they may also contain a lot of sugar. Sugary drinks can lead to a variety of health concerns like early tooth decay and cavities, and can lead to other health concerns, like diabetes or prediabetes, in the future.</a:t>
            </a:r>
          </a:p>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016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Point out that packaging and terms like “organic” or “natural” do not necessarily mean a drink is more nutritious. To check nutrition content, you have to look at the Nutrition Facts Label.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78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 caregivers share what they know about reading Nutrition Facts labels. As needed, review the Reading Food Labels Handout. Point out that a bottle or package of juice, soda, or flavored water often contains more than one serving per bottle. Show caregivers where the serving size and servings per container are listed at the top of the label. Point out where they can find the sugar content of the beverage.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caregivers compare labels of various popular beverages, especially those typically offered to kids (e.g., juice, sports drinks, fruit-flavored “juices,” flavored milks, etc.). If children are included, encourage caregivers to find ways to engage them in comparing labels. If they are able to identify colors or numbers, have caregivers ask kids to share what numbers they see and what colors they see on the package.  If they are old enough to read, have the children support the caregivers in reading the labels and offering their ideas.  (SEE FOLLOWING SLIDES for OPTIONS)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23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57620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66660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18596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66238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B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ctrTitle" hasCustomPrompt="1"/>
          </p:nvPr>
        </p:nvSpPr>
        <p:spPr>
          <a:xfrm>
            <a:off x="7159592" y="1264408"/>
            <a:ext cx="4027521" cy="1253147"/>
          </a:xfrm>
        </p:spPr>
        <p:txBody>
          <a:bodyPr anchor="t">
            <a:normAutofit/>
          </a:bodyPr>
          <a:lstStyle>
            <a:lvl1pPr algn="l">
              <a:lnSpc>
                <a:spcPct val="100000"/>
              </a:lnSpc>
              <a:defRPr sz="2800" b="1">
                <a:solidFill>
                  <a:schemeClr val="accent1"/>
                </a:solidFill>
              </a:defRPr>
            </a:lvl1pPr>
          </a:lstStyle>
          <a:p>
            <a:r>
              <a:rPr lang="en-US"/>
              <a:t>Click to edit master </a:t>
            </a:r>
            <a:br>
              <a:rPr lang="en-US"/>
            </a:br>
            <a:r>
              <a:rPr lang="en-US"/>
              <a:t>title style</a:t>
            </a:r>
          </a:p>
        </p:txBody>
      </p:sp>
      <p:sp>
        <p:nvSpPr>
          <p:cNvPr id="3" name="Subtitle 2"/>
          <p:cNvSpPr>
            <a:spLocks noGrp="1"/>
          </p:cNvSpPr>
          <p:nvPr>
            <p:ph type="subTitle" idx="1"/>
          </p:nvPr>
        </p:nvSpPr>
        <p:spPr>
          <a:xfrm>
            <a:off x="7159592" y="2985395"/>
            <a:ext cx="4027521" cy="853813"/>
          </a:xfrm>
        </p:spPr>
        <p:txBody>
          <a:bodyPr>
            <a:normAutofit/>
          </a:bodyPr>
          <a:lstStyle>
            <a:lvl1pPr marL="0" indent="0" algn="l">
              <a:lnSpc>
                <a:spcPct val="100000"/>
              </a:lnSpc>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10"/>
          <p:cNvSpPr>
            <a:spLocks noGrp="1"/>
          </p:cNvSpPr>
          <p:nvPr>
            <p:ph type="body" sz="quarter" idx="10" hasCustomPrompt="1"/>
          </p:nvPr>
        </p:nvSpPr>
        <p:spPr>
          <a:xfrm>
            <a:off x="7159592" y="5037222"/>
            <a:ext cx="3452813" cy="458212"/>
          </a:xfrm>
        </p:spPr>
        <p:txBody>
          <a:bodyPr>
            <a:normAutofit/>
          </a:bodyPr>
          <a:lstStyle>
            <a:lvl1pPr>
              <a:defRPr sz="1400" b="1" baseline="0">
                <a:solidFill>
                  <a:schemeClr val="accent3"/>
                </a:solidFill>
              </a:defRPr>
            </a:lvl1pPr>
          </a:lstStyle>
          <a:p>
            <a:pPr lvl="0"/>
            <a:r>
              <a:rPr lang="en-US"/>
              <a:t>Day, Month, Year</a:t>
            </a:r>
          </a:p>
        </p:txBody>
      </p:sp>
      <p:pic>
        <p:nvPicPr>
          <p:cNvPr id="7" name="Picture 6"/>
          <p:cNvPicPr>
            <a:picLocks noChangeAspect="1"/>
          </p:cNvPicPr>
          <p:nvPr userDrawn="1"/>
        </p:nvPicPr>
        <p:blipFill>
          <a:blip r:embed="rId3"/>
          <a:stretch>
            <a:fillRect/>
          </a:stretch>
        </p:blipFill>
        <p:spPr>
          <a:xfrm>
            <a:off x="7472173" y="5566728"/>
            <a:ext cx="2827649" cy="1027232"/>
          </a:xfrm>
          <a:prstGeom prst="rect">
            <a:avLst/>
          </a:prstGeom>
        </p:spPr>
      </p:pic>
    </p:spTree>
    <p:extLst>
      <p:ext uri="{BB962C8B-B14F-4D97-AF65-F5344CB8AC3E}">
        <p14:creationId xmlns:p14="http://schemas.microsoft.com/office/powerpoint/2010/main" val="115110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hoto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7229475" y="1302386"/>
            <a:ext cx="4042382" cy="1812290"/>
          </a:xfrm>
        </p:spPr>
        <p:txBody>
          <a:bodyPr anchor="b">
            <a:normAutofit/>
          </a:bodyPr>
          <a:lstStyle>
            <a:lvl1pPr algn="ctr">
              <a:defRPr sz="10000">
                <a:solidFill>
                  <a:schemeClr val="accent1"/>
                </a:solidFill>
              </a:defRPr>
            </a:lvl1pPr>
          </a:lstStyle>
          <a:p>
            <a:r>
              <a:rPr lang="en-US"/>
              <a:t>00%</a:t>
            </a:r>
          </a:p>
        </p:txBody>
      </p:sp>
      <p:sp>
        <p:nvSpPr>
          <p:cNvPr id="3" name="Content Placeholder 2"/>
          <p:cNvSpPr>
            <a:spLocks noGrp="1"/>
          </p:cNvSpPr>
          <p:nvPr>
            <p:ph sz="half" idx="1"/>
          </p:nvPr>
        </p:nvSpPr>
        <p:spPr>
          <a:xfrm>
            <a:off x="7229475" y="3443290"/>
            <a:ext cx="4042382" cy="1871662"/>
          </a:xfrm>
        </p:spPr>
        <p:txBody>
          <a:bodyPr>
            <a:normAutofit/>
          </a:bodyPr>
          <a:lstStyle>
            <a:lvl1pPr algn="ctr">
              <a:defRPr sz="1800"/>
            </a:lvl1pPr>
          </a:lstStyle>
          <a:p>
            <a:pPr lvl="0"/>
            <a:r>
              <a:rPr lang="en-US"/>
              <a:t>Click to edit Master text styles</a:t>
            </a:r>
          </a:p>
        </p:txBody>
      </p:sp>
      <p:sp>
        <p:nvSpPr>
          <p:cNvPr id="5" name="Slide Number Placeholder 5"/>
          <p:cNvSpPr>
            <a:spLocks noGrp="1"/>
          </p:cNvSpPr>
          <p:nvPr>
            <p:ph type="sldNum" sz="quarter" idx="12"/>
          </p:nvPr>
        </p:nvSpPr>
        <p:spPr>
          <a:xfrm>
            <a:off x="908208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F4567-1C0D-564E-BA68-9AF622E7948C}" type="slidenum">
              <a:rPr kumimoji="0" lang="en-US" sz="1000" b="0" i="0" u="none" strike="noStrike" kern="1200" cap="none" spc="0" normalizeH="0" baseline="0" noProof="0" smtClean="0">
                <a:ln>
                  <a:noFill/>
                </a:ln>
                <a:solidFill>
                  <a:srgbClr val="A39C91"/>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A39C91"/>
              </a:solidFill>
              <a:effectLst/>
              <a:uLnTx/>
              <a:uFillTx/>
              <a:latin typeface="Arial" charset="0"/>
              <a:cs typeface="Arial" charset="0"/>
            </a:endParaRPr>
          </a:p>
        </p:txBody>
      </p:sp>
    </p:spTree>
    <p:extLst>
      <p:ext uri="{BB962C8B-B14F-4D97-AF65-F5344CB8AC3E}">
        <p14:creationId xmlns:p14="http://schemas.microsoft.com/office/powerpoint/2010/main" val="4046385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vid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p:nvPr>
        </p:nvSpPr>
        <p:spPr>
          <a:xfrm>
            <a:off x="1459832" y="1892968"/>
            <a:ext cx="3801980" cy="1524000"/>
          </a:xfrm>
        </p:spPr>
        <p:txBody>
          <a:bodyPr anchor="t">
            <a:normAutofit/>
          </a:bodyPr>
          <a:lstStyle>
            <a:lvl1pPr>
              <a:lnSpc>
                <a:spcPts val="3600"/>
              </a:lnSpc>
              <a:defRPr sz="2600" b="1">
                <a:solidFill>
                  <a:schemeClr val="accent1"/>
                </a:solidFill>
              </a:defRPr>
            </a:lvl1pPr>
          </a:lstStyle>
          <a:p>
            <a:r>
              <a:rPr lang="en-US"/>
              <a:t>Click to edit Master title style</a:t>
            </a:r>
          </a:p>
        </p:txBody>
      </p:sp>
      <p:sp>
        <p:nvSpPr>
          <p:cNvPr id="6" name="Text Placeholder 5"/>
          <p:cNvSpPr>
            <a:spLocks noGrp="1"/>
          </p:cNvSpPr>
          <p:nvPr>
            <p:ph type="body" sz="quarter" idx="10"/>
          </p:nvPr>
        </p:nvSpPr>
        <p:spPr>
          <a:xfrm>
            <a:off x="6378221" y="3057525"/>
            <a:ext cx="4694321" cy="1028700"/>
          </a:xfrm>
        </p:spPr>
        <p:txBody>
          <a:bodyPr>
            <a:normAutofit/>
          </a:bodyPr>
          <a:lstStyle>
            <a:lvl1pPr>
              <a:lnSpc>
                <a:spcPts val="3200"/>
              </a:lnSpc>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28274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hoto Slid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p:nvPr>
        </p:nvSpPr>
        <p:spPr>
          <a:xfrm>
            <a:off x="6096000" y="945198"/>
            <a:ext cx="4861532" cy="1812290"/>
          </a:xfrm>
        </p:spPr>
        <p:txBody>
          <a:bodyPr anchor="b"/>
          <a:lstStyle>
            <a:lvl1pPr>
              <a:lnSpc>
                <a:spcPts val="3400"/>
              </a:lnSpc>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6096000" y="3086101"/>
            <a:ext cx="4861532" cy="2486025"/>
          </a:xfrm>
        </p:spPr>
        <p:txBody>
          <a:bodyPr>
            <a:normAutofit/>
          </a:bodyPr>
          <a:lstStyle>
            <a:lvl1pPr>
              <a:defRPr sz="1600"/>
            </a:lvl1pPr>
          </a:lstStyle>
          <a:p>
            <a:pPr lvl="0"/>
            <a:r>
              <a:rPr lang="en-US"/>
              <a:t>Click to edit Master text styles</a:t>
            </a:r>
          </a:p>
        </p:txBody>
      </p:sp>
      <p:sp>
        <p:nvSpPr>
          <p:cNvPr id="5" name="Slide Number Placeholder 5"/>
          <p:cNvSpPr>
            <a:spLocks noGrp="1"/>
          </p:cNvSpPr>
          <p:nvPr>
            <p:ph type="sldNum" sz="quarter" idx="12"/>
          </p:nvPr>
        </p:nvSpPr>
        <p:spPr>
          <a:xfrm>
            <a:off x="908208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F4567-1C0D-564E-BA68-9AF622E7948C}" type="slidenum">
              <a:rPr kumimoji="0" lang="en-US" sz="1000" b="0" i="0" u="none" strike="noStrike" kern="1200" cap="none" spc="0" normalizeH="0" baseline="0" noProof="0" smtClean="0">
                <a:ln>
                  <a:noFill/>
                </a:ln>
                <a:solidFill>
                  <a:srgbClr val="A39C91"/>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A39C91"/>
              </a:solidFill>
              <a:effectLst/>
              <a:uLnTx/>
              <a:uFillTx/>
              <a:latin typeface="Arial" charset="0"/>
              <a:cs typeface="Arial" charset="0"/>
            </a:endParaRPr>
          </a:p>
        </p:txBody>
      </p:sp>
    </p:spTree>
    <p:extLst>
      <p:ext uri="{BB962C8B-B14F-4D97-AF65-F5344CB8AC3E}">
        <p14:creationId xmlns:p14="http://schemas.microsoft.com/office/powerpoint/2010/main" val="194354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55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p:nvPr>
        </p:nvSpPr>
        <p:spPr>
          <a:xfrm>
            <a:off x="1600200" y="915988"/>
            <a:ext cx="8758238" cy="941387"/>
          </a:xfrm>
        </p:spPr>
        <p:txBody>
          <a:bodyPr>
            <a:normAutofit/>
          </a:bodyPr>
          <a:lstStyle>
            <a:lvl1pPr>
              <a:lnSpc>
                <a:spcPts val="4000"/>
              </a:lnSpc>
              <a:defRPr sz="2800">
                <a:solidFill>
                  <a:schemeClr val="accent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F4567-1C0D-564E-BA68-9AF622E7948C}" type="slidenum">
              <a:rPr kumimoji="0" lang="en-US" sz="1000" b="0" i="0" u="none" strike="noStrike" kern="1200" cap="none" spc="0" normalizeH="0" baseline="0" noProof="0" smtClean="0">
                <a:ln>
                  <a:noFill/>
                </a:ln>
                <a:solidFill>
                  <a:srgbClr val="A39C91"/>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A39C91"/>
              </a:solidFill>
              <a:effectLst/>
              <a:uLnTx/>
              <a:uFillTx/>
              <a:latin typeface="Arial" charset="0"/>
              <a:cs typeface="Arial" charset="0"/>
            </a:endParaRPr>
          </a:p>
        </p:txBody>
      </p:sp>
      <p:sp>
        <p:nvSpPr>
          <p:cNvPr id="9" name="Text Placeholder 8"/>
          <p:cNvSpPr>
            <a:spLocks noGrp="1"/>
          </p:cNvSpPr>
          <p:nvPr>
            <p:ph type="body" sz="quarter" idx="13" hasCustomPrompt="1"/>
          </p:nvPr>
        </p:nvSpPr>
        <p:spPr>
          <a:xfrm>
            <a:off x="1600200" y="2214563"/>
            <a:ext cx="8758238" cy="2971800"/>
          </a:xfrm>
        </p:spPr>
        <p:txBody>
          <a:bodyPr>
            <a:normAutofit/>
          </a:bodyPr>
          <a:lstStyle>
            <a:lvl1pPr>
              <a:lnSpc>
                <a:spcPts val="2800"/>
              </a:lnSpc>
              <a:spcBef>
                <a:spcPts val="0"/>
              </a:spcBef>
              <a:spcAft>
                <a:spcPts val="1000"/>
              </a:spcAft>
              <a:defRPr sz="1600" baseline="0"/>
            </a:lvl1pPr>
          </a:lstStyle>
          <a:p>
            <a:pPr lvl="0"/>
            <a:r>
              <a:rPr lang="en-US"/>
              <a:t>Click to add body text</a:t>
            </a:r>
          </a:p>
        </p:txBody>
      </p:sp>
    </p:spTree>
    <p:extLst>
      <p:ext uri="{BB962C8B-B14F-4D97-AF65-F5344CB8AC3E}">
        <p14:creationId xmlns:p14="http://schemas.microsoft.com/office/powerpoint/2010/main" val="187886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hoto Slid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p:nvPr>
        </p:nvSpPr>
        <p:spPr>
          <a:xfrm>
            <a:off x="1095375" y="1943099"/>
            <a:ext cx="4162425" cy="1357313"/>
          </a:xfrm>
        </p:spPr>
        <p:txBody>
          <a:bodyPr anchor="b">
            <a:normAutofit/>
          </a:bodyPr>
          <a:lstStyle>
            <a:lvl1pPr>
              <a:lnSpc>
                <a:spcPct val="100000"/>
              </a:lnSpc>
              <a:defRPr sz="2000" b="1">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1095375" y="3543301"/>
            <a:ext cx="4162425" cy="1471611"/>
          </a:xfrm>
        </p:spPr>
        <p:txBody>
          <a:bodyPr>
            <a:normAutofit/>
          </a:bodyPr>
          <a:lstStyle>
            <a:lvl1pPr>
              <a:defRPr sz="1600"/>
            </a:lvl1pPr>
          </a:lstStyle>
          <a:p>
            <a:pPr lvl="0"/>
            <a:r>
              <a:rPr lang="en-US"/>
              <a:t>Click to edit Master text styles</a:t>
            </a:r>
          </a:p>
        </p:txBody>
      </p:sp>
    </p:spTree>
    <p:extLst>
      <p:ext uri="{BB962C8B-B14F-4D97-AF65-F5344CB8AC3E}">
        <p14:creationId xmlns:p14="http://schemas.microsoft.com/office/powerpoint/2010/main" val="271218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p:nvPr>
        </p:nvSpPr>
        <p:spPr>
          <a:xfrm>
            <a:off x="3074987" y="3767139"/>
            <a:ext cx="4054476" cy="1719262"/>
          </a:xfrm>
        </p:spPr>
        <p:txBody>
          <a:bodyPr anchor="ctr">
            <a:normAutofit/>
          </a:bodyPr>
          <a:lstStyle>
            <a:lvl1pPr>
              <a:lnSpc>
                <a:spcPct val="100000"/>
              </a:lnSpc>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414931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87" b="1" i="0">
                <a:solidFill>
                  <a:srgbClr val="006FC0"/>
                </a:solidFill>
                <a:latin typeface="Copperplate Gothic Bold"/>
                <a:cs typeface="Copperplate Gothic 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14141">
                  <a:tint val="75000"/>
                </a:srgbClr>
              </a:solidFill>
              <a:effectLst/>
              <a:uLnTx/>
              <a:uFillTx/>
              <a:latin typeface="Calibri" panose="020F0502020204030204"/>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srgbClr val="41414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6/3/2021</a:t>
            </a:fld>
            <a:endParaRPr kumimoji="0" lang="en-US" sz="1800" b="0" i="0" u="none" strike="noStrike" kern="1200" cap="none" spc="0" normalizeH="0" baseline="0" noProof="0">
              <a:ln>
                <a:noFill/>
              </a:ln>
              <a:solidFill>
                <a:srgbClr val="414141">
                  <a:tint val="75000"/>
                </a:srgbClr>
              </a:solidFill>
              <a:effectLst/>
              <a:uLnTx/>
              <a:uFillTx/>
              <a:latin typeface="Calibri" panose="020F0502020204030204"/>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000" b="0" i="0" u="none" strike="noStrike" kern="1200" cap="none" spc="0" normalizeH="0" baseline="0" noProof="0">
                <a:ln>
                  <a:noFill/>
                </a:ln>
                <a:solidFill>
                  <a:srgbClr val="414141">
                    <a:tint val="75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414141">
                  <a:tint val="75000"/>
                </a:srgbClr>
              </a:solidFill>
              <a:effectLst/>
              <a:uLnTx/>
              <a:uFillTx/>
              <a:latin typeface="Arial" charset="0"/>
              <a:cs typeface="Arial" charset="0"/>
            </a:endParaRPr>
          </a:p>
        </p:txBody>
      </p:sp>
    </p:spTree>
    <p:extLst>
      <p:ext uri="{BB962C8B-B14F-4D97-AF65-F5344CB8AC3E}">
        <p14:creationId xmlns:p14="http://schemas.microsoft.com/office/powerpoint/2010/main" val="329643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14141">
                  <a:tint val="75000"/>
                </a:srgbClr>
              </a:solidFill>
              <a:effectLst/>
              <a:uLnTx/>
              <a:uFillTx/>
              <a:latin typeface="Calibri" panose="020F0502020204030204"/>
              <a:ea typeface="+mn-ea"/>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srgbClr val="41414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6/3/2021</a:t>
            </a:fld>
            <a:endParaRPr kumimoji="0" lang="en-US" sz="1800" b="0" i="0" u="none" strike="noStrike" kern="1200" cap="none" spc="0" normalizeH="0" baseline="0" noProof="0">
              <a:ln>
                <a:noFill/>
              </a:ln>
              <a:solidFill>
                <a:srgbClr val="414141">
                  <a:tint val="75000"/>
                </a:srgbClr>
              </a:solidFill>
              <a:effectLst/>
              <a:uLnTx/>
              <a:uFillTx/>
              <a:latin typeface="Calibri" panose="020F0502020204030204"/>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000" b="0" i="0" u="none" strike="noStrike" kern="1200" cap="none" spc="0" normalizeH="0" baseline="0" noProof="0">
                <a:ln>
                  <a:noFill/>
                </a:ln>
                <a:solidFill>
                  <a:srgbClr val="414141">
                    <a:tint val="75000"/>
                  </a:srgbClr>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414141">
                  <a:tint val="75000"/>
                </a:srgbClr>
              </a:solidFill>
              <a:effectLst/>
              <a:uLnTx/>
              <a:uFillTx/>
              <a:latin typeface="Arial" charset="0"/>
              <a:cs typeface="Arial" charset="0"/>
            </a:endParaRPr>
          </a:p>
        </p:txBody>
      </p:sp>
    </p:spTree>
    <p:extLst>
      <p:ext uri="{BB962C8B-B14F-4D97-AF65-F5344CB8AC3E}">
        <p14:creationId xmlns:p14="http://schemas.microsoft.com/office/powerpoint/2010/main" val="2724322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F4567-1C0D-564E-BA68-9AF622E7948C}" type="slidenum">
              <a:rPr kumimoji="0" lang="en-US" sz="1000" b="0" i="0" u="none" strike="noStrike" kern="1200" cap="none" spc="0" normalizeH="0" baseline="0" noProof="0" smtClean="0">
                <a:ln>
                  <a:noFill/>
                </a:ln>
                <a:solidFill>
                  <a:srgbClr val="A39C91"/>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A39C91"/>
              </a:solidFill>
              <a:effectLst/>
              <a:uLnTx/>
              <a:uFillTx/>
              <a:latin typeface="Arial" charset="0"/>
              <a:cs typeface="Arial" charset="0"/>
            </a:endParaRPr>
          </a:p>
        </p:txBody>
      </p:sp>
    </p:spTree>
    <p:extLst>
      <p:ext uri="{BB962C8B-B14F-4D97-AF65-F5344CB8AC3E}">
        <p14:creationId xmlns:p14="http://schemas.microsoft.com/office/powerpoint/2010/main" val="3504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4014788" y="1771649"/>
            <a:ext cx="4162425" cy="2857501"/>
          </a:xfrm>
        </p:spPr>
        <p:txBody>
          <a:bodyPr anchor="t">
            <a:normAutofit/>
          </a:bodyPr>
          <a:lstStyle>
            <a:lvl1pPr algn="ctr">
              <a:lnSpc>
                <a:spcPts val="3600"/>
              </a:lnSpc>
              <a:defRPr sz="2400" b="0">
                <a:solidFill>
                  <a:schemeClr val="accent1"/>
                </a:solidFill>
              </a:defRPr>
            </a:lvl1pPr>
          </a:lstStyle>
          <a:p>
            <a:r>
              <a:rPr lang="en-US"/>
              <a:t>“Click to edit Master title style”</a:t>
            </a:r>
          </a:p>
        </p:txBody>
      </p:sp>
      <p:sp>
        <p:nvSpPr>
          <p:cNvPr id="3" name="Content Placeholder 2"/>
          <p:cNvSpPr>
            <a:spLocks noGrp="1"/>
          </p:cNvSpPr>
          <p:nvPr>
            <p:ph sz="half" idx="1" hasCustomPrompt="1"/>
          </p:nvPr>
        </p:nvSpPr>
        <p:spPr>
          <a:xfrm>
            <a:off x="4513326" y="5400674"/>
            <a:ext cx="3162300" cy="442913"/>
          </a:xfrm>
        </p:spPr>
        <p:txBody>
          <a:bodyPr>
            <a:normAutofit/>
          </a:bodyPr>
          <a:lstStyle>
            <a:lvl1pPr algn="ctr">
              <a:defRPr sz="16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92867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30885"/>
            <a:ext cx="10515600" cy="50114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536867"/>
            <a:ext cx="10515600" cy="4351338"/>
          </a:xfrm>
          <a:prstGeom prst="rect">
            <a:avLst/>
          </a:prstGeom>
        </p:spPr>
        <p:txBody>
          <a:bodyPr vert="horz" lIns="91440" tIns="45720" rIns="91440" bIns="45720" rtlCol="0">
            <a:normAutofit/>
          </a:bodyPr>
          <a:lstStyle/>
          <a:p>
            <a:pPr lvl="0"/>
            <a:r>
              <a:rPr lang="en-US"/>
              <a:t>Click to edit Master text styles</a:t>
            </a:r>
          </a:p>
        </p:txBody>
      </p:sp>
      <p:sp>
        <p:nvSpPr>
          <p:cNvPr id="6" name="Slide Number Placeholder 5"/>
          <p:cNvSpPr>
            <a:spLocks noGrp="1"/>
          </p:cNvSpPr>
          <p:nvPr>
            <p:ph type="sldNum" sz="quarter" idx="4"/>
          </p:nvPr>
        </p:nvSpPr>
        <p:spPr>
          <a:xfrm>
            <a:off x="9082087" y="6356350"/>
            <a:ext cx="2743200" cy="365125"/>
          </a:xfrm>
          <a:prstGeom prst="rect">
            <a:avLst/>
          </a:prstGeom>
        </p:spPr>
        <p:txBody>
          <a:bodyPr vert="horz" lIns="91440" tIns="45720" rIns="91440" bIns="45720" rtlCol="0" anchor="ctr"/>
          <a:lstStyle>
            <a:lvl1pPr algn="r">
              <a:defRPr sz="1000">
                <a:solidFill>
                  <a:schemeClr val="accent3"/>
                </a:solidFill>
                <a:latin typeface="Arial" charset="0"/>
                <a:ea typeface="Arial" charset="0"/>
                <a:cs typeface="Arial" charset="0"/>
              </a:defRPr>
            </a:lvl1pPr>
          </a:lstStyle>
          <a:p>
            <a:fld id="{17DF4567-1C0D-564E-BA68-9AF622E7948C}" type="slidenum">
              <a:rPr lang="en-US" smtClean="0"/>
              <a:pPr/>
              <a:t>‹#›</a:t>
            </a:fld>
            <a:endParaRPr lang="en-US"/>
          </a:p>
        </p:txBody>
      </p:sp>
    </p:spTree>
    <p:extLst>
      <p:ext uri="{BB962C8B-B14F-4D97-AF65-F5344CB8AC3E}">
        <p14:creationId xmlns:p14="http://schemas.microsoft.com/office/powerpoint/2010/main" val="3451840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2400" kern="1200">
          <a:solidFill>
            <a:schemeClr val="tx1"/>
          </a:solidFill>
          <a:latin typeface="Arial" charset="0"/>
          <a:ea typeface="Arial" charset="0"/>
          <a:cs typeface="Arial" charset="0"/>
        </a:defRPr>
      </a:lvl1pPr>
    </p:titleStyle>
    <p:bodyStyle>
      <a:lvl1pPr marL="0" indent="0" algn="l" defTabSz="914400" rtl="0" eaLnBrk="1" latinLnBrk="0" hangingPunct="1">
        <a:lnSpc>
          <a:spcPts val="2800"/>
        </a:lnSpc>
        <a:spcBef>
          <a:spcPts val="0"/>
        </a:spcBef>
        <a:spcAft>
          <a:spcPts val="1000"/>
        </a:spcAft>
        <a:buFont typeface="Arial"/>
        <a:buNone/>
        <a:defRPr sz="16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upport.office.com/en-us/article/hide-or-show-a-slide-8313e1ec-3e20-4464-952f-387931554d69"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video" Target="https://www.youtube.com/embed/Tr1Y2KZ5fes" TargetMode="Externa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66BBA578-0072-499D-808D-1AB11AC739DC}"/>
              </a:ext>
            </a:extLst>
          </p:cNvPr>
          <p:cNvSpPr txBox="1"/>
          <p:nvPr/>
        </p:nvSpPr>
        <p:spPr>
          <a:xfrm>
            <a:off x="1633268" y="1173192"/>
            <a:ext cx="8925464" cy="452431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14141"/>
                </a:solidFill>
                <a:effectLst/>
                <a:uLnTx/>
                <a:uFillTx/>
                <a:latin typeface="Calibri" panose="020F0502020204030204"/>
                <a:ea typeface="+mn-ea"/>
                <a:cs typeface="Calibri"/>
              </a:rPr>
              <a:t>It is not necessary to use this PowerPoint as part of your online program, but if you choose to do so, this template aligns with the outline and activities in </a:t>
            </a:r>
            <a:r>
              <a:rPr kumimoji="0" lang="en-US" sz="1800" b="1" i="1" u="none" strike="noStrike" kern="1200" cap="none" spc="0" normalizeH="0" baseline="0" noProof="0" dirty="0">
                <a:ln>
                  <a:noFill/>
                </a:ln>
                <a:solidFill>
                  <a:srgbClr val="414141"/>
                </a:solidFill>
                <a:effectLst/>
                <a:uLnTx/>
                <a:uFillTx/>
                <a:latin typeface="Calibri" panose="020F0502020204030204"/>
                <a:ea typeface="+mn-ea"/>
                <a:cs typeface="Calibri"/>
              </a:rPr>
              <a:t>Drink to Your Health: Tasty, Lower-sugar Choices for Kids and Caregivers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414141"/>
                </a:solidFill>
                <a:effectLst/>
                <a:uLnTx/>
                <a:uFillTx/>
                <a:latin typeface="Calibri" panose="020F0502020204030204"/>
                <a:ea typeface="+mn-ea"/>
                <a:cs typeface="Calibri"/>
              </a:rPr>
              <a:t>Because there are some differences in how partners implement Cooking Matters, you may need to customize some of the slides to ensure the information is relevant for your participants and technology. </a:t>
            </a:r>
            <a:r>
              <a:rPr kumimoji="0" lang="en-US" sz="1800" b="1" i="0" u="none" strike="noStrike" kern="1200" cap="none" spc="0" normalizeH="0" baseline="0" noProof="0" dirty="0">
                <a:ln>
                  <a:noFill/>
                </a:ln>
                <a:solidFill>
                  <a:srgbClr val="414141"/>
                </a:solidFill>
                <a:effectLst/>
                <a:uLnTx/>
                <a:uFillTx/>
                <a:latin typeface="Calibri" panose="020F0502020204030204"/>
                <a:ea typeface="+mn-ea"/>
                <a:cs typeface="Calibri"/>
              </a:rPr>
              <a:t>We ask that you do not remove the first three slides or the last four slides, but you may edit the slides as necessary.</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414141"/>
                </a:solidFill>
                <a:effectLst/>
                <a:uLnTx/>
                <a:uFillTx/>
                <a:latin typeface="Calibri" panose="020F0502020204030204"/>
                <a:ea typeface="+mn-ea"/>
                <a:cs typeface="Calibri"/>
              </a:rPr>
              <a:t>There</a:t>
            </a:r>
            <a:r>
              <a:rPr kumimoji="0" lang="en-US" sz="1800" b="0" i="0" u="none" strike="noStrike" kern="1200" cap="none" spc="0" normalizeH="0" baseline="0" noProof="0" dirty="0">
                <a:ln>
                  <a:noFill/>
                </a:ln>
                <a:solidFill>
                  <a:srgbClr val="414141"/>
                </a:solidFill>
                <a:effectLst/>
                <a:uLnTx/>
                <a:uFillTx/>
                <a:latin typeface="Calibri" panose="020F0502020204030204"/>
                <a:ea typeface="+mn-lt"/>
                <a:cs typeface="Calibri" panose="020F0502020204030204"/>
              </a:rPr>
              <a:t> are multiple recipes included in these slides, but we only recommend including 1 live recipe demonstration in a 30-minute lesson.  </a:t>
            </a:r>
            <a:r>
              <a:rPr kumimoji="0" lang="en-US" sz="1800" b="1" i="0" u="none" strike="noStrike" kern="1200" cap="none" spc="0" normalizeH="0" baseline="0" noProof="0" dirty="0">
                <a:ln>
                  <a:noFill/>
                </a:ln>
                <a:solidFill>
                  <a:srgbClr val="414141"/>
                </a:solidFill>
                <a:effectLst/>
                <a:uLnTx/>
                <a:uFillTx/>
                <a:latin typeface="Calibri" panose="020F0502020204030204"/>
                <a:ea typeface="+mn-lt"/>
                <a:cs typeface="Calibri" panose="020F0502020204030204"/>
              </a:rPr>
              <a:t>Remember to hide any recipe or other slides you are not using before presenting. </a:t>
            </a:r>
            <a:r>
              <a:rPr kumimoji="0" lang="en-US" sz="1800" b="0" i="0" u="none" strike="noStrike" kern="1200" cap="none" spc="0" normalizeH="0" baseline="0" noProof="0" dirty="0">
                <a:ln>
                  <a:noFill/>
                </a:ln>
                <a:solidFill>
                  <a:srgbClr val="414141"/>
                </a:solidFill>
                <a:effectLst/>
                <a:uLnTx/>
                <a:uFillTx/>
                <a:latin typeface="Calibri" panose="020F0502020204030204"/>
                <a:ea typeface="+mn-lt"/>
                <a:cs typeface="Calibri" panose="020F0502020204030204"/>
              </a:rPr>
              <a:t>Feel free to use any recipe provided in the slides or choose another recipe from Cooking Matters. Most of the recipes included in this deck have matching YouTube videos in case you are unable to lead a live cooking demonstration and would rather play a video. If you do so, we recommend muting the video sound and narrating the recipe steps yourself.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Calibri"/>
              </a:rPr>
              <a:t>Make sure you delete or hide this slide and any other unused slides before showing this presentation. Not sure how to hide slides?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Calibri"/>
                <a:hlinkClick r:id="rId2"/>
              </a:rPr>
              <a:t>Click here for support.</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Calibri"/>
              </a:rPr>
              <a:t> </a:t>
            </a:r>
          </a:p>
        </p:txBody>
      </p:sp>
    </p:spTree>
    <p:extLst>
      <p:ext uri="{BB962C8B-B14F-4D97-AF65-F5344CB8AC3E}">
        <p14:creationId xmlns:p14="http://schemas.microsoft.com/office/powerpoint/2010/main" val="529824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6246" y="4144602"/>
            <a:ext cx="4181648" cy="1345946"/>
          </a:xfrm>
          <a:prstGeom prst="rect">
            <a:avLst/>
          </a:prstGeom>
        </p:spPr>
        <p:txBody>
          <a:bodyPr vert="horz" wrap="square" lIns="0" tIns="0" rIns="0" bIns="0" rtlCol="0">
            <a:spAutoFit/>
          </a:bodyPr>
          <a:lstStyle/>
          <a:p>
            <a:pPr marL="0" marR="663878" lvl="0" indent="0" algn="ctr" defTabSz="914400" rtl="0" eaLnBrk="1" fontAlgn="auto" latinLnBrk="0" hangingPunct="1">
              <a:lnSpc>
                <a:spcPct val="100000"/>
              </a:lnSpc>
              <a:spcBef>
                <a:spcPts val="0"/>
              </a:spcBef>
              <a:spcAft>
                <a:spcPts val="0"/>
              </a:spcAft>
              <a:buClrTx/>
              <a:buSzTx/>
              <a:buFontTx/>
              <a:buNone/>
              <a:tabLst/>
              <a:defRPr/>
            </a:pPr>
            <a:r>
              <a:rPr kumimoji="0" sz="1337" b="0" i="0" u="none" strike="noStrike" kern="1200" cap="none" spc="-13" normalizeH="0" baseline="0" noProof="0" dirty="0">
                <a:ln>
                  <a:noFill/>
                </a:ln>
                <a:solidFill>
                  <a:srgbClr val="414141"/>
                </a:solidFill>
                <a:effectLst/>
                <a:uLnTx/>
                <a:uFillTx/>
                <a:latin typeface="Calibri"/>
                <a:ea typeface="+mn-ea"/>
                <a:cs typeface="Calibri"/>
              </a:rPr>
              <a:t>0</a:t>
            </a:r>
            <a:r>
              <a:rPr kumimoji="0" sz="1337" b="0" i="0" u="none" strike="noStrike" kern="1200" cap="none" spc="-10" normalizeH="0" baseline="0" noProof="0" dirty="0">
                <a:ln>
                  <a:noFill/>
                </a:ln>
                <a:solidFill>
                  <a:srgbClr val="414141"/>
                </a:solidFill>
                <a:effectLst/>
                <a:uLnTx/>
                <a:uFillTx/>
                <a:latin typeface="Calibri"/>
                <a:ea typeface="+mn-ea"/>
                <a:cs typeface="Calibri"/>
              </a:rPr>
              <a:t>0</a:t>
            </a:r>
            <a:r>
              <a:rPr kumimoji="0" sz="1337" b="0" i="0" u="none" strike="noStrike" kern="1200" cap="none" spc="-72" normalizeH="0" baseline="0" noProof="0" dirty="0">
                <a:ln>
                  <a:noFill/>
                </a:ln>
                <a:solidFill>
                  <a:srgbClr val="414141"/>
                </a:solidFill>
                <a:effectLst/>
                <a:uLnTx/>
                <a:uFillTx/>
                <a:latin typeface="Calibri"/>
                <a:ea typeface="+mn-ea"/>
                <a:cs typeface="Calibri"/>
              </a:rPr>
              <a:t> </a:t>
            </a:r>
            <a:r>
              <a:rPr kumimoji="0" sz="1337" b="0" i="0" u="none" strike="noStrike" kern="1200" cap="none" spc="-29" normalizeH="0" baseline="0" noProof="0" dirty="0">
                <a:ln>
                  <a:noFill/>
                </a:ln>
                <a:solidFill>
                  <a:srgbClr val="414141"/>
                </a:solidFill>
                <a:effectLst/>
                <a:uLnTx/>
                <a:uFillTx/>
                <a:latin typeface="Calibri"/>
                <a:ea typeface="+mn-ea"/>
                <a:cs typeface="Calibri"/>
              </a:rPr>
              <a:t>oz</a:t>
            </a:r>
            <a:endParaRPr kumimoji="0" sz="1337" b="0" i="0" u="none" strike="noStrike" kern="1200" cap="none" spc="0" normalizeH="0" baseline="0" noProof="0">
              <a:ln>
                <a:noFill/>
              </a:ln>
              <a:solidFill>
                <a:srgbClr val="414141"/>
              </a:solidFill>
              <a:effectLst/>
              <a:uLnTx/>
              <a:uFillTx/>
              <a:latin typeface="Calibri"/>
              <a:ea typeface="+mn-ea"/>
              <a:cs typeface="Calibri"/>
            </a:endParaRPr>
          </a:p>
          <a:p>
            <a:pPr marL="474198" marR="0" lvl="0" indent="0" algn="l" defTabSz="914400" rtl="0" eaLnBrk="1" fontAlgn="auto" latinLnBrk="0" hangingPunct="1">
              <a:lnSpc>
                <a:spcPts val="1559"/>
              </a:lnSpc>
              <a:spcBef>
                <a:spcPts val="440"/>
              </a:spcBef>
              <a:spcAft>
                <a:spcPts val="0"/>
              </a:spcAft>
              <a:buClrTx/>
              <a:buSzTx/>
              <a:buFontTx/>
              <a:buNone/>
              <a:tabLst/>
              <a:defRPr/>
            </a:pPr>
            <a:r>
              <a:rPr kumimoji="0" sz="1631" b="0" i="0" u="none" strike="noStrike" kern="1200" cap="none" spc="-23" normalizeH="0" baseline="0" noProof="0" dirty="0">
                <a:ln>
                  <a:noFill/>
                </a:ln>
                <a:solidFill>
                  <a:srgbClr val="414141"/>
                </a:solidFill>
                <a:effectLst/>
                <a:uLnTx/>
                <a:uFillTx/>
                <a:latin typeface="Calibri"/>
                <a:ea typeface="+mn-ea"/>
                <a:cs typeface="Calibri"/>
              </a:rPr>
              <a:t>$0</a:t>
            </a:r>
            <a:r>
              <a:rPr kumimoji="0" sz="1631" b="0" i="0" u="none" strike="noStrike" kern="1200" cap="none" spc="-10" normalizeH="0" baseline="0" noProof="0" dirty="0">
                <a:ln>
                  <a:noFill/>
                </a:ln>
                <a:solidFill>
                  <a:srgbClr val="414141"/>
                </a:solidFill>
                <a:effectLst/>
                <a:uLnTx/>
                <a:uFillTx/>
                <a:latin typeface="Calibri"/>
                <a:ea typeface="+mn-ea"/>
                <a:cs typeface="Calibri"/>
              </a:rPr>
              <a:t>.</a:t>
            </a:r>
            <a:r>
              <a:rPr kumimoji="0" sz="1631" b="0" i="0" u="none" strike="noStrike" kern="1200" cap="none" spc="-26" normalizeH="0" baseline="0" noProof="0" dirty="0">
                <a:ln>
                  <a:noFill/>
                </a:ln>
                <a:solidFill>
                  <a:srgbClr val="414141"/>
                </a:solidFill>
                <a:effectLst/>
                <a:uLnTx/>
                <a:uFillTx/>
                <a:latin typeface="Calibri"/>
                <a:ea typeface="+mn-ea"/>
                <a:cs typeface="Calibri"/>
              </a:rPr>
              <a:t>0</a:t>
            </a:r>
            <a:r>
              <a:rPr kumimoji="0" sz="1631" b="0" i="0" u="none" strike="noStrike" kern="1200" cap="none" spc="-10" normalizeH="0" baseline="0" noProof="0" dirty="0">
                <a:ln>
                  <a:noFill/>
                </a:ln>
                <a:solidFill>
                  <a:srgbClr val="414141"/>
                </a:solidFill>
                <a:effectLst/>
                <a:uLnTx/>
                <a:uFillTx/>
                <a:latin typeface="Calibri"/>
                <a:ea typeface="+mn-ea"/>
                <a:cs typeface="Calibri"/>
              </a:rPr>
              <a:t>0</a:t>
            </a:r>
            <a:endParaRPr kumimoji="0" sz="1631" b="0" i="0" u="none" strike="noStrike" kern="1200" cap="none" spc="0" normalizeH="0" baseline="0" noProof="0">
              <a:ln>
                <a:noFill/>
              </a:ln>
              <a:solidFill>
                <a:srgbClr val="414141"/>
              </a:solidFill>
              <a:effectLst/>
              <a:uLnTx/>
              <a:uFillTx/>
              <a:latin typeface="Calibri"/>
              <a:ea typeface="+mn-ea"/>
              <a:cs typeface="Calibri"/>
            </a:endParaRPr>
          </a:p>
          <a:p>
            <a:pPr marL="798061" marR="0" lvl="0" indent="0" algn="l" defTabSz="914400" rtl="0" eaLnBrk="1" fontAlgn="auto" latinLnBrk="0" hangingPunct="1">
              <a:lnSpc>
                <a:spcPts val="632"/>
              </a:lnSpc>
              <a:spcBef>
                <a:spcPts val="0"/>
              </a:spcBef>
              <a:spcAft>
                <a:spcPts val="0"/>
              </a:spcAft>
              <a:buClrTx/>
              <a:buSzTx/>
              <a:buFontTx/>
              <a:buNone/>
              <a:tabLst/>
              <a:defRPr/>
            </a:pPr>
            <a:r>
              <a:rPr kumimoji="0" sz="1337" b="0" i="0" u="none" strike="noStrike" kern="1200" cap="none" spc="-16" normalizeH="0" baseline="0" noProof="0" dirty="0">
                <a:ln>
                  <a:noFill/>
                </a:ln>
                <a:solidFill>
                  <a:srgbClr val="414141"/>
                </a:solidFill>
                <a:effectLst/>
                <a:uLnTx/>
                <a:uFillTx/>
                <a:latin typeface="Calibri"/>
                <a:ea typeface="+mn-ea"/>
                <a:cs typeface="Calibri"/>
              </a:rPr>
              <a:t>uni</a:t>
            </a:r>
            <a:r>
              <a:rPr kumimoji="0" sz="1337" b="0" i="0" u="none" strike="noStrike" kern="1200" cap="none" spc="-7" normalizeH="0" baseline="0" noProof="0" dirty="0">
                <a:ln>
                  <a:noFill/>
                </a:ln>
                <a:solidFill>
                  <a:srgbClr val="414141"/>
                </a:solidFill>
                <a:effectLst/>
                <a:uLnTx/>
                <a:uFillTx/>
                <a:latin typeface="Calibri"/>
                <a:ea typeface="+mn-ea"/>
                <a:cs typeface="Calibri"/>
              </a:rPr>
              <a:t>t</a:t>
            </a:r>
            <a:endParaRPr kumimoji="0" sz="1337" b="0" i="0" u="none" strike="noStrike" kern="1200" cap="none" spc="0" normalizeH="0" baseline="0" noProof="0">
              <a:ln>
                <a:noFill/>
              </a:ln>
              <a:solidFill>
                <a:srgbClr val="414141"/>
              </a:solidFill>
              <a:effectLst/>
              <a:uLnTx/>
              <a:uFillTx/>
              <a:latin typeface="Calibri"/>
              <a:ea typeface="+mn-ea"/>
              <a:cs typeface="Calibri"/>
            </a:endParaRPr>
          </a:p>
          <a:p>
            <a:pPr marL="0" marR="535906" lvl="0" indent="0" algn="r" defTabSz="914400" rtl="0" eaLnBrk="1" fontAlgn="auto" latinLnBrk="0" hangingPunct="1">
              <a:lnSpc>
                <a:spcPts val="3414"/>
              </a:lnSpc>
              <a:spcBef>
                <a:spcPts val="0"/>
              </a:spcBef>
              <a:spcAft>
                <a:spcPts val="0"/>
              </a:spcAft>
              <a:buClrTx/>
              <a:buSzTx/>
              <a:buFontTx/>
              <a:buNone/>
              <a:tabLst/>
              <a:defRPr/>
            </a:pPr>
            <a:r>
              <a:rPr kumimoji="0" sz="3326" b="0" i="0" u="none" strike="noStrike" kern="1200" cap="none" spc="0" normalizeH="0" baseline="0" noProof="0" dirty="0">
                <a:ln>
                  <a:noFill/>
                </a:ln>
                <a:solidFill>
                  <a:srgbClr val="414141"/>
                </a:solidFill>
                <a:effectLst/>
                <a:uLnTx/>
                <a:uFillTx/>
                <a:latin typeface="Calibri"/>
                <a:ea typeface="+mn-ea"/>
                <a:cs typeface="Calibri"/>
              </a:rPr>
              <a:t>0.</a:t>
            </a:r>
            <a:r>
              <a:rPr kumimoji="0" sz="3326" b="0" i="0" u="none" strike="noStrike" kern="1200" cap="none" spc="-13" normalizeH="0" baseline="0" noProof="0" dirty="0">
                <a:ln>
                  <a:noFill/>
                </a:ln>
                <a:solidFill>
                  <a:srgbClr val="414141"/>
                </a:solidFill>
                <a:effectLst/>
                <a:uLnTx/>
                <a:uFillTx/>
                <a:latin typeface="Calibri"/>
                <a:ea typeface="+mn-ea"/>
                <a:cs typeface="Calibri"/>
              </a:rPr>
              <a:t>0</a:t>
            </a:r>
            <a:r>
              <a:rPr kumimoji="0" sz="3326" b="0" i="0" u="none" strike="noStrike" kern="1200" cap="none" spc="0" normalizeH="0" baseline="0" noProof="0" dirty="0">
                <a:ln>
                  <a:noFill/>
                </a:ln>
                <a:solidFill>
                  <a:srgbClr val="414141"/>
                </a:solidFill>
                <a:effectLst/>
                <a:uLnTx/>
                <a:uFillTx/>
                <a:latin typeface="Calibri"/>
                <a:ea typeface="+mn-ea"/>
                <a:cs typeface="Calibri"/>
              </a:rPr>
              <a:t>0</a:t>
            </a:r>
            <a:endParaRPr kumimoji="0" sz="3326" b="0" i="0" u="none" strike="noStrike" kern="1200" cap="none" spc="0" normalizeH="0" baseline="0" noProof="0">
              <a:ln>
                <a:noFill/>
              </a:ln>
              <a:solidFill>
                <a:srgbClr val="414141"/>
              </a:solidFill>
              <a:effectLst/>
              <a:uLnTx/>
              <a:uFillTx/>
              <a:latin typeface="Calibri"/>
              <a:ea typeface="+mn-ea"/>
              <a:cs typeface="Calibri"/>
            </a:endParaRPr>
          </a:p>
          <a:p>
            <a:pPr marL="2564812" marR="0" lvl="0" indent="0" algn="l" defTabSz="914400" rtl="0" eaLnBrk="1" fontAlgn="auto" latinLnBrk="0" hangingPunct="1">
              <a:lnSpc>
                <a:spcPct val="100000"/>
              </a:lnSpc>
              <a:spcBef>
                <a:spcPts val="655"/>
              </a:spcBef>
              <a:spcAft>
                <a:spcPts val="0"/>
              </a:spcAft>
              <a:buClrTx/>
              <a:buSzTx/>
              <a:buFontTx/>
              <a:buNone/>
              <a:tabLst/>
              <a:defRPr/>
            </a:pPr>
            <a:r>
              <a:rPr kumimoji="0" sz="1826" b="0" i="0" u="none" strike="noStrike" kern="1200" cap="none" spc="-10" normalizeH="0" baseline="0" noProof="0" dirty="0">
                <a:ln>
                  <a:noFill/>
                </a:ln>
                <a:solidFill>
                  <a:srgbClr val="414141"/>
                </a:solidFill>
                <a:effectLst/>
                <a:uLnTx/>
                <a:uFillTx/>
                <a:latin typeface="Calibri"/>
                <a:ea typeface="+mn-ea"/>
                <a:cs typeface="Calibri"/>
              </a:rPr>
              <a:t>I</a:t>
            </a:r>
            <a:r>
              <a:rPr kumimoji="0" sz="1826" b="0" i="0" u="none" strike="noStrike" kern="1200" cap="none" spc="-29" normalizeH="0" baseline="0" noProof="0" dirty="0">
                <a:ln>
                  <a:noFill/>
                </a:ln>
                <a:solidFill>
                  <a:srgbClr val="414141"/>
                </a:solidFill>
                <a:effectLst/>
                <a:uLnTx/>
                <a:uFillTx/>
                <a:latin typeface="Calibri"/>
                <a:ea typeface="+mn-ea"/>
                <a:cs typeface="Calibri"/>
              </a:rPr>
              <a:t>t</a:t>
            </a:r>
            <a:r>
              <a:rPr kumimoji="0" sz="1826" b="0" i="0" u="none" strike="noStrike" kern="1200" cap="none" spc="-7" normalizeH="0" baseline="0" noProof="0" dirty="0">
                <a:ln>
                  <a:noFill/>
                </a:ln>
                <a:solidFill>
                  <a:srgbClr val="414141"/>
                </a:solidFill>
                <a:effectLst/>
                <a:uLnTx/>
                <a:uFillTx/>
                <a:latin typeface="Calibri"/>
                <a:ea typeface="+mn-ea"/>
                <a:cs typeface="Calibri"/>
              </a:rPr>
              <a:t>e</a:t>
            </a:r>
            <a:r>
              <a:rPr kumimoji="0" sz="1826" b="0" i="0" u="none" strike="noStrike" kern="1200" cap="none" spc="13" normalizeH="0" baseline="0" noProof="0" dirty="0">
                <a:ln>
                  <a:noFill/>
                </a:ln>
                <a:solidFill>
                  <a:srgbClr val="414141"/>
                </a:solidFill>
                <a:effectLst/>
                <a:uLnTx/>
                <a:uFillTx/>
                <a:latin typeface="Calibri"/>
                <a:ea typeface="+mn-ea"/>
                <a:cs typeface="Calibri"/>
              </a:rPr>
              <a:t>m</a:t>
            </a:r>
            <a:r>
              <a:rPr kumimoji="0" sz="1826" b="0" i="0" u="none" strike="noStrike" kern="1200" cap="none" spc="-59"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Name</a:t>
            </a:r>
            <a:endParaRPr kumimoji="0" sz="1826" b="0" i="0" u="none" strike="noStrike" kern="1200" cap="none" spc="0" normalizeH="0" baseline="0" noProof="0">
              <a:ln>
                <a:noFill/>
              </a:ln>
              <a:solidFill>
                <a:srgbClr val="414141"/>
              </a:solidFill>
              <a:effectLst/>
              <a:uLnTx/>
              <a:uFillTx/>
              <a:latin typeface="Calibri"/>
              <a:ea typeface="+mn-ea"/>
              <a:cs typeface="Calibri"/>
            </a:endParaRPr>
          </a:p>
        </p:txBody>
      </p:sp>
      <p:sp>
        <p:nvSpPr>
          <p:cNvPr id="3" name="object 3"/>
          <p:cNvSpPr/>
          <p:nvPr/>
        </p:nvSpPr>
        <p:spPr>
          <a:xfrm>
            <a:off x="846246" y="4144602"/>
            <a:ext cx="4181648" cy="1038711"/>
          </a:xfrm>
          <a:custGeom>
            <a:avLst/>
            <a:gdLst/>
            <a:ahLst/>
            <a:cxnLst/>
            <a:rect l="l" t="t" r="r" b="b"/>
            <a:pathLst>
              <a:path w="6205220" h="2154554">
                <a:moveTo>
                  <a:pt x="0" y="2154313"/>
                </a:moveTo>
                <a:lnTo>
                  <a:pt x="6205093" y="2154313"/>
                </a:lnTo>
                <a:lnTo>
                  <a:pt x="6205093" y="0"/>
                </a:lnTo>
                <a:lnTo>
                  <a:pt x="0" y="0"/>
                </a:lnTo>
                <a:lnTo>
                  <a:pt x="0" y="215431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4" name="object 4"/>
          <p:cNvSpPr/>
          <p:nvPr/>
        </p:nvSpPr>
        <p:spPr>
          <a:xfrm>
            <a:off x="2363537" y="4648432"/>
            <a:ext cx="2610748" cy="666147"/>
          </a:xfrm>
          <a:custGeom>
            <a:avLst/>
            <a:gdLst/>
            <a:ahLst/>
            <a:cxnLst/>
            <a:rect l="l" t="t" r="r" b="b"/>
            <a:pathLst>
              <a:path w="3874134" h="1381759">
                <a:moveTo>
                  <a:pt x="0" y="1381759"/>
                </a:moveTo>
                <a:lnTo>
                  <a:pt x="3874135" y="1381759"/>
                </a:lnTo>
                <a:lnTo>
                  <a:pt x="3874135" y="0"/>
                </a:lnTo>
                <a:lnTo>
                  <a:pt x="0" y="0"/>
                </a:lnTo>
                <a:lnTo>
                  <a:pt x="0" y="138175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6" name="object 6"/>
          <p:cNvSpPr/>
          <p:nvPr/>
        </p:nvSpPr>
        <p:spPr>
          <a:xfrm>
            <a:off x="1311617" y="348343"/>
            <a:ext cx="3235187" cy="36412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7" name="object 7"/>
          <p:cNvSpPr/>
          <p:nvPr/>
        </p:nvSpPr>
        <p:spPr>
          <a:xfrm>
            <a:off x="2251858" y="1794238"/>
            <a:ext cx="1354703" cy="74941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graphicFrame>
        <p:nvGraphicFramePr>
          <p:cNvPr id="5" name="object 5"/>
          <p:cNvGraphicFramePr>
            <a:graphicFrameLocks noGrp="1"/>
          </p:cNvGraphicFramePr>
          <p:nvPr>
            <p:extLst>
              <p:ext uri="{D42A27DB-BD31-4B8C-83A1-F6EECF244321}">
                <p14:modId xmlns:p14="http://schemas.microsoft.com/office/powerpoint/2010/main" val="496870219"/>
              </p:ext>
            </p:extLst>
          </p:nvPr>
        </p:nvGraphicFramePr>
        <p:xfrm>
          <a:off x="792227" y="3928370"/>
          <a:ext cx="4182058" cy="2962361"/>
        </p:xfrm>
        <a:graphic>
          <a:graphicData uri="http://schemas.openxmlformats.org/drawingml/2006/table">
            <a:tbl>
              <a:tblPr firstRow="1" bandRow="1">
                <a:tableStyleId>{2D5ABB26-0587-4C30-8999-92F81FD0307C}</a:tableStyleId>
              </a:tblPr>
              <a:tblGrid>
                <a:gridCol w="1571310">
                  <a:extLst>
                    <a:ext uri="{9D8B030D-6E8A-4147-A177-3AD203B41FA5}">
                      <a16:colId xmlns:a16="http://schemas.microsoft.com/office/drawing/2014/main" val="20000"/>
                    </a:ext>
                  </a:extLst>
                </a:gridCol>
                <a:gridCol w="2610748">
                  <a:extLst>
                    <a:ext uri="{9D8B030D-6E8A-4147-A177-3AD203B41FA5}">
                      <a16:colId xmlns:a16="http://schemas.microsoft.com/office/drawing/2014/main" val="20001"/>
                    </a:ext>
                  </a:extLst>
                </a:gridCol>
              </a:tblGrid>
              <a:tr h="327854">
                <a:tc rowSpan="2">
                  <a:txBody>
                    <a:bodyPr/>
                    <a:lstStyle/>
                    <a:p>
                      <a:pPr algn="ctr">
                        <a:lnSpc>
                          <a:spcPct val="100000"/>
                        </a:lnSpc>
                      </a:pPr>
                      <a:r>
                        <a:rPr sz="1500" b="1" dirty="0">
                          <a:latin typeface="Arial"/>
                          <a:cs typeface="Arial"/>
                        </a:rPr>
                        <a:t>UNIT</a:t>
                      </a:r>
                      <a:r>
                        <a:rPr sz="1500" b="1" spc="-120" dirty="0">
                          <a:latin typeface="Arial"/>
                          <a:cs typeface="Arial"/>
                        </a:rPr>
                        <a:t> </a:t>
                      </a:r>
                      <a:r>
                        <a:rPr sz="1500" b="1" dirty="0">
                          <a:latin typeface="Arial"/>
                          <a:cs typeface="Arial"/>
                        </a:rPr>
                        <a:t>PRICE</a:t>
                      </a:r>
                      <a:endParaRPr sz="1500">
                        <a:latin typeface="Arial"/>
                        <a:cs typeface="Arial"/>
                      </a:endParaRPr>
                    </a:p>
                    <a:p>
                      <a:pPr>
                        <a:lnSpc>
                          <a:spcPct val="100000"/>
                        </a:lnSpc>
                      </a:pPr>
                      <a:endParaRPr sz="1500">
                        <a:latin typeface="Times New Roman"/>
                        <a:cs typeface="Times New Roman"/>
                      </a:endParaRPr>
                    </a:p>
                    <a:p>
                      <a:pPr>
                        <a:lnSpc>
                          <a:spcPct val="100000"/>
                        </a:lnSpc>
                        <a:spcBef>
                          <a:spcPts val="46"/>
                        </a:spcBef>
                      </a:pPr>
                      <a:endParaRPr sz="1800">
                        <a:latin typeface="Times New Roman"/>
                        <a:cs typeface="Times New Roman"/>
                      </a:endParaRPr>
                    </a:p>
                    <a:p>
                      <a:pPr algn="ctr">
                        <a:lnSpc>
                          <a:spcPct val="100000"/>
                        </a:lnSpc>
                      </a:pPr>
                      <a:r>
                        <a:rPr sz="2300" b="1" dirty="0">
                          <a:latin typeface="Arial"/>
                          <a:cs typeface="Arial"/>
                        </a:rPr>
                        <a:t>$0.14</a:t>
                      </a:r>
                      <a:endParaRPr sz="2300">
                        <a:latin typeface="Arial"/>
                        <a:cs typeface="Arial"/>
                      </a:endParaRPr>
                    </a:p>
                    <a:p>
                      <a:pPr algn="ctr">
                        <a:lnSpc>
                          <a:spcPct val="100000"/>
                        </a:lnSpc>
                        <a:spcBef>
                          <a:spcPts val="25"/>
                        </a:spcBef>
                      </a:pPr>
                      <a:r>
                        <a:rPr sz="1500" b="1" spc="-5" dirty="0">
                          <a:latin typeface="Arial"/>
                          <a:cs typeface="Arial"/>
                        </a:rPr>
                        <a:t>PE</a:t>
                      </a:r>
                      <a:r>
                        <a:rPr sz="1500" b="1" dirty="0">
                          <a:latin typeface="Arial"/>
                          <a:cs typeface="Arial"/>
                        </a:rPr>
                        <a:t>R</a:t>
                      </a:r>
                      <a:r>
                        <a:rPr sz="1500" b="1" spc="-75" dirty="0">
                          <a:latin typeface="Arial"/>
                          <a:cs typeface="Arial"/>
                        </a:rPr>
                        <a:t> </a:t>
                      </a:r>
                      <a:r>
                        <a:rPr sz="1500" b="1" dirty="0">
                          <a:latin typeface="Arial"/>
                          <a:cs typeface="Arial"/>
                        </a:rPr>
                        <a:t>OUN</a:t>
                      </a:r>
                      <a:r>
                        <a:rPr sz="1500" b="1" spc="5" dirty="0">
                          <a:latin typeface="Arial"/>
                          <a:cs typeface="Arial"/>
                        </a:rPr>
                        <a:t>C</a:t>
                      </a:r>
                      <a:r>
                        <a:rPr sz="1500" b="1" dirty="0">
                          <a:latin typeface="Arial"/>
                          <a:cs typeface="Arial"/>
                        </a:rPr>
                        <a:t>E</a:t>
                      </a:r>
                      <a:endParaRPr sz="15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716915">
                        <a:lnSpc>
                          <a:spcPct val="100000"/>
                        </a:lnSpc>
                      </a:pPr>
                      <a:r>
                        <a:rPr sz="1900" spc="-45" dirty="0">
                          <a:solidFill>
                            <a:srgbClr val="FFFFFF"/>
                          </a:solidFill>
                          <a:latin typeface="Arial"/>
                          <a:cs typeface="Arial"/>
                        </a:rPr>
                        <a:t>R</a:t>
                      </a:r>
                      <a:r>
                        <a:rPr sz="1900" spc="-55" dirty="0">
                          <a:solidFill>
                            <a:srgbClr val="FFFFFF"/>
                          </a:solidFill>
                          <a:latin typeface="Arial"/>
                          <a:cs typeface="Arial"/>
                        </a:rPr>
                        <a:t>E</a:t>
                      </a:r>
                      <a:r>
                        <a:rPr sz="1900" spc="-265" dirty="0">
                          <a:solidFill>
                            <a:srgbClr val="FFFFFF"/>
                          </a:solidFill>
                          <a:latin typeface="Arial"/>
                          <a:cs typeface="Arial"/>
                        </a:rPr>
                        <a:t>T</a:t>
                      </a:r>
                      <a:r>
                        <a:rPr sz="1900" spc="-55" dirty="0">
                          <a:solidFill>
                            <a:srgbClr val="FFFFFF"/>
                          </a:solidFill>
                          <a:latin typeface="Arial"/>
                          <a:cs typeface="Arial"/>
                        </a:rPr>
                        <a:t>AI</a:t>
                      </a:r>
                      <a:r>
                        <a:rPr sz="1900" dirty="0">
                          <a:solidFill>
                            <a:srgbClr val="FFFFFF"/>
                          </a:solidFill>
                          <a:latin typeface="Arial"/>
                          <a:cs typeface="Arial"/>
                        </a:rPr>
                        <a:t>L</a:t>
                      </a:r>
                      <a:r>
                        <a:rPr sz="1900" spc="-240" dirty="0">
                          <a:solidFill>
                            <a:srgbClr val="FFFFFF"/>
                          </a:solidFill>
                          <a:latin typeface="Arial"/>
                          <a:cs typeface="Arial"/>
                        </a:rPr>
                        <a:t> </a:t>
                      </a:r>
                      <a:r>
                        <a:rPr sz="1900" dirty="0">
                          <a:solidFill>
                            <a:srgbClr val="FFFFFF"/>
                          </a:solidFill>
                          <a:latin typeface="Arial"/>
                          <a:cs typeface="Arial"/>
                        </a:rPr>
                        <a:t>PRICE</a:t>
                      </a:r>
                      <a:endParaRPr sz="19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0000FF"/>
                    </a:solidFill>
                  </a:tcPr>
                </a:tc>
                <a:extLst>
                  <a:ext uri="{0D108BD9-81ED-4DB2-BD59-A6C34878D82A}">
                    <a16:rowId xmlns:a16="http://schemas.microsoft.com/office/drawing/2014/main" val="10000"/>
                  </a:ext>
                </a:extLst>
              </a:tr>
              <a:tr h="818904">
                <a:tc vMerge="1">
                  <a:txBody>
                    <a:bodyPr/>
                    <a:lstStyle/>
                    <a:p>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1111885">
                        <a:lnSpc>
                          <a:spcPct val="100000"/>
                        </a:lnSpc>
                      </a:pPr>
                      <a:r>
                        <a:rPr sz="3400" spc="5" dirty="0">
                          <a:latin typeface="Arial"/>
                          <a:cs typeface="Arial"/>
                        </a:rPr>
                        <a:t>$</a:t>
                      </a:r>
                      <a:r>
                        <a:rPr sz="3400" dirty="0">
                          <a:latin typeface="Arial"/>
                          <a:cs typeface="Arial"/>
                        </a:rPr>
                        <a:t>2.19</a:t>
                      </a:r>
                    </a:p>
                  </a:txBody>
                  <a:tcPr marL="0" marR="0" marT="0" marB="0">
                    <a:lnL w="9144">
                      <a:solidFill>
                        <a:srgbClr val="000000"/>
                      </a:solidFill>
                      <a:prstDash val="solid"/>
                    </a:lnL>
                    <a:lnR w="9144">
                      <a:solidFill>
                        <a:srgbClr val="000000"/>
                      </a:solidFill>
                      <a:prstDash val="solid"/>
                    </a:lnR>
                    <a:lnT w="9144">
                      <a:solidFill>
                        <a:srgbClr val="000000"/>
                      </a:solidFill>
                      <a:prstDash val="solid"/>
                    </a:lnT>
                  </a:tcPr>
                </a:tc>
                <a:extLst>
                  <a:ext uri="{0D108BD9-81ED-4DB2-BD59-A6C34878D82A}">
                    <a16:rowId xmlns:a16="http://schemas.microsoft.com/office/drawing/2014/main" val="10001"/>
                  </a:ext>
                </a:extLst>
              </a:tr>
              <a:tr h="453369">
                <a:tc gridSpan="2">
                  <a:txBody>
                    <a:bodyPr/>
                    <a:lstStyle/>
                    <a:p>
                      <a:endParaRPr sz="3400" dirty="0">
                        <a:latin typeface="Arial"/>
                        <a:cs typeface="Arial"/>
                      </a:endParaRPr>
                    </a:p>
                  </a:txBody>
                  <a:tcPr marL="0" marR="0" marT="0" marB="0">
                    <a:lnL w="9144">
                      <a:solidFill>
                        <a:srgbClr val="000000"/>
                      </a:solidFill>
                      <a:prstDash val="solid"/>
                    </a:lnL>
                    <a:lnR w="9144">
                      <a:solidFill>
                        <a:srgbClr val="000000"/>
                      </a:solidFill>
                      <a:prstDash val="solid"/>
                    </a:lnR>
                    <a:lnT w="9144" cap="flat" cmpd="sng" algn="ctr">
                      <a:solidFill>
                        <a:srgbClr val="000000"/>
                      </a:solidFill>
                      <a:prstDash val="solid"/>
                      <a:round/>
                      <a:headEnd type="none" w="med" len="med"/>
                      <a:tailEnd type="none" w="med" len="med"/>
                    </a:lnT>
                    <a:lnB w="9144">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1133561">
                <a:tc gridSpan="2">
                  <a:txBody>
                    <a:bodyPr/>
                    <a:lstStyle/>
                    <a:p>
                      <a:pPr marL="53975" algn="ctr">
                        <a:lnSpc>
                          <a:spcPct val="100000"/>
                        </a:lnSpc>
                        <a:tabLst>
                          <a:tab pos="4095115" algn="l"/>
                        </a:tabLst>
                      </a:pPr>
                      <a:r>
                        <a:rPr sz="2300" dirty="0">
                          <a:latin typeface="Arial"/>
                          <a:cs typeface="Arial"/>
                        </a:rPr>
                        <a:t>Strawberry</a:t>
                      </a:r>
                      <a:r>
                        <a:rPr sz="2300" spc="-5" dirty="0">
                          <a:latin typeface="Arial"/>
                          <a:cs typeface="Arial"/>
                        </a:rPr>
                        <a:t> </a:t>
                      </a:r>
                      <a:r>
                        <a:rPr sz="2300" dirty="0">
                          <a:latin typeface="Arial"/>
                          <a:cs typeface="Arial"/>
                        </a:rPr>
                        <a:t>Ban</a:t>
                      </a:r>
                      <a:r>
                        <a:rPr sz="2300" spc="10" dirty="0">
                          <a:latin typeface="Arial"/>
                          <a:cs typeface="Arial"/>
                        </a:rPr>
                        <a:t>a</a:t>
                      </a:r>
                      <a:r>
                        <a:rPr sz="2300" dirty="0">
                          <a:latin typeface="Arial"/>
                          <a:cs typeface="Arial"/>
                        </a:rPr>
                        <a:t>na</a:t>
                      </a:r>
                      <a:r>
                        <a:rPr lang="en-US" sz="2300" dirty="0">
                          <a:latin typeface="Arial"/>
                          <a:cs typeface="Arial"/>
                        </a:rPr>
                        <a:t> </a:t>
                      </a:r>
                      <a:r>
                        <a:rPr sz="2300" dirty="0">
                          <a:latin typeface="Arial"/>
                          <a:cs typeface="Arial"/>
                        </a:rPr>
                        <a:t>Smoot</a:t>
                      </a:r>
                      <a:r>
                        <a:rPr sz="2300" spc="5" dirty="0">
                          <a:latin typeface="Arial"/>
                          <a:cs typeface="Arial"/>
                        </a:rPr>
                        <a:t>h</a:t>
                      </a:r>
                      <a:r>
                        <a:rPr sz="2300" dirty="0">
                          <a:latin typeface="Arial"/>
                          <a:cs typeface="Arial"/>
                        </a:rPr>
                        <a:t>ie</a:t>
                      </a:r>
                    </a:p>
                    <a:p>
                      <a:pPr marL="55244" algn="ctr">
                        <a:lnSpc>
                          <a:spcPct val="100000"/>
                        </a:lnSpc>
                      </a:pPr>
                      <a:r>
                        <a:rPr sz="2300" dirty="0">
                          <a:latin typeface="Arial"/>
                          <a:cs typeface="Arial"/>
                        </a:rPr>
                        <a:t>(15.2</a:t>
                      </a:r>
                      <a:r>
                        <a:rPr sz="2300" spc="-30" dirty="0">
                          <a:latin typeface="Arial"/>
                          <a:cs typeface="Arial"/>
                        </a:rPr>
                        <a:t> </a:t>
                      </a:r>
                      <a:r>
                        <a:rPr sz="2300" dirty="0">
                          <a:latin typeface="Arial"/>
                          <a:cs typeface="Arial"/>
                        </a:rPr>
                        <a:t>oz.)</a:t>
                      </a: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C0C0C0"/>
                    </a:solidFill>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8" name="object 2">
            <a:extLst>
              <a:ext uri="{FF2B5EF4-FFF2-40B4-BE49-F238E27FC236}">
                <a16:creationId xmlns:a16="http://schemas.microsoft.com/office/drawing/2014/main" id="{730CA953-4D78-406C-8846-F840F4D1E6FD}"/>
              </a:ext>
            </a:extLst>
          </p:cNvPr>
          <p:cNvSpPr txBox="1"/>
          <p:nvPr/>
        </p:nvSpPr>
        <p:spPr>
          <a:xfrm>
            <a:off x="6385196" y="5356323"/>
            <a:ext cx="4617968" cy="948914"/>
          </a:xfrm>
          <a:prstGeom prst="rect">
            <a:avLst/>
          </a:prstGeom>
          <a:solidFill>
            <a:srgbClr val="D9D9D9"/>
          </a:solidFill>
          <a:ln w="9144">
            <a:solidFill>
              <a:srgbClr val="000000"/>
            </a:solidFill>
          </a:ln>
        </p:spPr>
        <p:txBody>
          <a:bodyPr vert="horz" wrap="square" lIns="0" tIns="0" rIns="0" bIns="0" rtlCol="0">
            <a:spAutoFit/>
          </a:bodyPr>
          <a:lstStyle/>
          <a:p>
            <a:pPr marL="60051" marR="0" lvl="0" indent="0" algn="l" defTabSz="914400" rtl="0" eaLnBrk="1" fontAlgn="auto" latinLnBrk="0" hangingPunct="1">
              <a:lnSpc>
                <a:spcPct val="100000"/>
              </a:lnSpc>
              <a:spcBef>
                <a:spcPts val="0"/>
              </a:spcBef>
              <a:spcAft>
                <a:spcPts val="0"/>
              </a:spcAft>
              <a:buClrTx/>
              <a:buSzTx/>
              <a:buFontTx/>
              <a:buNone/>
              <a:tabLst/>
              <a:defRPr/>
            </a:pPr>
            <a:r>
              <a:rPr kumimoji="0" sz="2348" b="1" i="0" u="none" strike="noStrike" kern="1200" cap="none" spc="-20" normalizeH="0" baseline="0" noProof="0" dirty="0">
                <a:ln>
                  <a:noFill/>
                </a:ln>
                <a:solidFill>
                  <a:srgbClr val="414141"/>
                </a:solidFill>
                <a:effectLst/>
                <a:uLnTx/>
                <a:uFillTx/>
                <a:latin typeface="Calibri"/>
                <a:ea typeface="+mn-ea"/>
                <a:cs typeface="Calibri"/>
              </a:rPr>
              <a:t>In</a:t>
            </a:r>
            <a:r>
              <a:rPr kumimoji="0" sz="2348" b="1" i="0" u="none" strike="noStrike" kern="1200" cap="none" spc="-10" normalizeH="0" baseline="0" noProof="0" dirty="0">
                <a:ln>
                  <a:noFill/>
                </a:ln>
                <a:solidFill>
                  <a:srgbClr val="414141"/>
                </a:solidFill>
                <a:effectLst/>
                <a:uLnTx/>
                <a:uFillTx/>
                <a:latin typeface="Calibri"/>
                <a:ea typeface="+mn-ea"/>
                <a:cs typeface="Calibri"/>
              </a:rPr>
              <a:t>g</a:t>
            </a:r>
            <a:r>
              <a:rPr kumimoji="0" sz="2348" b="1" i="0" u="none" strike="noStrike" kern="1200" cap="none" spc="-29" normalizeH="0" baseline="0" noProof="0" dirty="0">
                <a:ln>
                  <a:noFill/>
                </a:ln>
                <a:solidFill>
                  <a:srgbClr val="414141"/>
                </a:solidFill>
                <a:effectLst/>
                <a:uLnTx/>
                <a:uFillTx/>
                <a:latin typeface="Calibri"/>
                <a:ea typeface="+mn-ea"/>
                <a:cs typeface="Calibri"/>
              </a:rPr>
              <a:t>r</a:t>
            </a:r>
            <a:r>
              <a:rPr kumimoji="0" sz="2348" b="1" i="0" u="none" strike="noStrike" kern="1200" cap="none" spc="-10" normalizeH="0" baseline="0" noProof="0" dirty="0">
                <a:ln>
                  <a:noFill/>
                </a:ln>
                <a:solidFill>
                  <a:srgbClr val="414141"/>
                </a:solidFill>
                <a:effectLst/>
                <a:uLnTx/>
                <a:uFillTx/>
                <a:latin typeface="Calibri"/>
                <a:ea typeface="+mn-ea"/>
                <a:cs typeface="Calibri"/>
              </a:rPr>
              <a:t>e</a:t>
            </a:r>
            <a:r>
              <a:rPr kumimoji="0" sz="2348" b="1" i="0" u="none" strike="noStrike" kern="1200" cap="none" spc="-23" normalizeH="0" baseline="0" noProof="0" dirty="0">
                <a:ln>
                  <a:noFill/>
                </a:ln>
                <a:solidFill>
                  <a:srgbClr val="414141"/>
                </a:solidFill>
                <a:effectLst/>
                <a:uLnTx/>
                <a:uFillTx/>
                <a:latin typeface="Calibri"/>
                <a:ea typeface="+mn-ea"/>
                <a:cs typeface="Calibri"/>
              </a:rPr>
              <a:t>d</a:t>
            </a:r>
            <a:r>
              <a:rPr kumimoji="0" sz="2348" b="1" i="0" u="none" strike="noStrike" kern="1200" cap="none" spc="0" normalizeH="0" baseline="0" noProof="0" dirty="0">
                <a:ln>
                  <a:noFill/>
                </a:ln>
                <a:solidFill>
                  <a:srgbClr val="414141"/>
                </a:solidFill>
                <a:effectLst/>
                <a:uLnTx/>
                <a:uFillTx/>
                <a:latin typeface="Calibri"/>
                <a:ea typeface="+mn-ea"/>
                <a:cs typeface="Calibri"/>
              </a:rPr>
              <a:t>i</a:t>
            </a:r>
            <a:r>
              <a:rPr kumimoji="0" sz="2348" b="1" i="0" u="none" strike="noStrike" kern="1200" cap="none" spc="-16" normalizeH="0" baseline="0" noProof="0" dirty="0">
                <a:ln>
                  <a:noFill/>
                </a:ln>
                <a:solidFill>
                  <a:srgbClr val="414141"/>
                </a:solidFill>
                <a:effectLst/>
                <a:uLnTx/>
                <a:uFillTx/>
                <a:latin typeface="Calibri"/>
                <a:ea typeface="+mn-ea"/>
                <a:cs typeface="Calibri"/>
              </a:rPr>
              <a:t>e</a:t>
            </a:r>
            <a:r>
              <a:rPr kumimoji="0" sz="2348" b="1" i="0" u="none" strike="noStrike" kern="1200" cap="none" spc="-46" normalizeH="0" baseline="0" noProof="0" dirty="0">
                <a:ln>
                  <a:noFill/>
                </a:ln>
                <a:solidFill>
                  <a:srgbClr val="414141"/>
                </a:solidFill>
                <a:effectLst/>
                <a:uLnTx/>
                <a:uFillTx/>
                <a:latin typeface="Calibri"/>
                <a:ea typeface="+mn-ea"/>
                <a:cs typeface="Calibri"/>
              </a:rPr>
              <a:t>n</a:t>
            </a:r>
            <a:r>
              <a:rPr kumimoji="0" sz="2348" b="1" i="0" u="none" strike="noStrike" kern="1200" cap="none" spc="-20" normalizeH="0" baseline="0" noProof="0" dirty="0">
                <a:ln>
                  <a:noFill/>
                </a:ln>
                <a:solidFill>
                  <a:srgbClr val="414141"/>
                </a:solidFill>
                <a:effectLst/>
                <a:uLnTx/>
                <a:uFillTx/>
                <a:latin typeface="Calibri"/>
                <a:ea typeface="+mn-ea"/>
                <a:cs typeface="Calibri"/>
              </a:rPr>
              <a:t>t</a:t>
            </a:r>
            <a:r>
              <a:rPr kumimoji="0" sz="2348" b="1" i="0" u="none" strike="noStrike" kern="1200" cap="none" spc="-10" normalizeH="0" baseline="0" noProof="0" dirty="0">
                <a:ln>
                  <a:noFill/>
                </a:ln>
                <a:solidFill>
                  <a:srgbClr val="414141"/>
                </a:solidFill>
                <a:effectLst/>
                <a:uLnTx/>
                <a:uFillTx/>
                <a:latin typeface="Calibri"/>
                <a:ea typeface="+mn-ea"/>
                <a:cs typeface="Calibri"/>
              </a:rPr>
              <a:t>s:</a:t>
            </a:r>
            <a:endParaRPr kumimoji="0" sz="2348" b="0" i="0" u="none" strike="noStrike" kern="1200" cap="none" spc="0" normalizeH="0" baseline="0" noProof="0">
              <a:ln>
                <a:noFill/>
              </a:ln>
              <a:solidFill>
                <a:srgbClr val="414141"/>
              </a:solidFill>
              <a:effectLst/>
              <a:uLnTx/>
              <a:uFillTx/>
              <a:latin typeface="Calibri"/>
              <a:ea typeface="+mn-ea"/>
              <a:cs typeface="Calibri"/>
            </a:endParaRPr>
          </a:p>
          <a:p>
            <a:pPr marL="60051" marR="301499" lvl="0" indent="0" algn="l" defTabSz="914400" rtl="0" eaLnBrk="1" fontAlgn="auto" latinLnBrk="0" hangingPunct="1">
              <a:lnSpc>
                <a:spcPct val="100000"/>
              </a:lnSpc>
              <a:spcBef>
                <a:spcPts val="160"/>
              </a:spcBef>
              <a:spcAft>
                <a:spcPts val="0"/>
              </a:spcAft>
              <a:buClrTx/>
              <a:buSzTx/>
              <a:buFontTx/>
              <a:buNone/>
              <a:tabLst/>
              <a:defRPr/>
            </a:pPr>
            <a:r>
              <a:rPr kumimoji="0" sz="1826" b="0" i="0" u="none" strike="noStrike" kern="1200" cap="none" spc="-13" normalizeH="0" baseline="0" noProof="0" dirty="0">
                <a:ln>
                  <a:noFill/>
                </a:ln>
                <a:solidFill>
                  <a:srgbClr val="414141"/>
                </a:solidFill>
                <a:effectLst/>
                <a:uLnTx/>
                <a:uFillTx/>
                <a:latin typeface="Calibri"/>
                <a:ea typeface="+mn-ea"/>
                <a:cs typeface="Calibri"/>
              </a:rPr>
              <a:t>St</a:t>
            </a:r>
            <a:r>
              <a:rPr kumimoji="0" sz="1826" b="0" i="0" u="none" strike="noStrike" kern="1200" cap="none" spc="-49" normalizeH="0" baseline="0" noProof="0" dirty="0">
                <a:ln>
                  <a:noFill/>
                </a:ln>
                <a:solidFill>
                  <a:srgbClr val="414141"/>
                </a:solidFill>
                <a:effectLst/>
                <a:uLnTx/>
                <a:uFillTx/>
                <a:latin typeface="Calibri"/>
                <a:ea typeface="+mn-ea"/>
                <a:cs typeface="Calibri"/>
              </a:rPr>
              <a:t>r</a:t>
            </a:r>
            <a:r>
              <a:rPr kumimoji="0" sz="1826" b="0" i="0" u="none" strike="noStrike" kern="1200" cap="none" spc="-23" normalizeH="0" baseline="0" noProof="0" dirty="0">
                <a:ln>
                  <a:noFill/>
                </a:ln>
                <a:solidFill>
                  <a:srgbClr val="414141"/>
                </a:solidFill>
                <a:effectLst/>
                <a:uLnTx/>
                <a:uFillTx/>
                <a:latin typeface="Calibri"/>
                <a:ea typeface="+mn-ea"/>
                <a:cs typeface="Calibri"/>
              </a:rPr>
              <a:t>a</a:t>
            </a:r>
            <a:r>
              <a:rPr kumimoji="0" sz="1826" b="0" i="0" u="none" strike="noStrike" kern="1200" cap="none" spc="-10" normalizeH="0" baseline="0" noProof="0" dirty="0">
                <a:ln>
                  <a:noFill/>
                </a:ln>
                <a:solidFill>
                  <a:srgbClr val="414141"/>
                </a:solidFill>
                <a:effectLst/>
                <a:uLnTx/>
                <a:uFillTx/>
                <a:latin typeface="Calibri"/>
                <a:ea typeface="+mn-ea"/>
                <a:cs typeface="Calibri"/>
              </a:rPr>
              <a:t>wberry</a:t>
            </a:r>
            <a:r>
              <a:rPr kumimoji="0" sz="1826" b="0" i="0" u="none" strike="noStrike" kern="1200" cap="none" spc="13"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pu</a:t>
            </a:r>
            <a:r>
              <a:rPr kumimoji="0" sz="1826" b="0" i="0" u="none" strike="noStrike" kern="1200" cap="none" spc="-39" normalizeH="0" baseline="0" noProof="0" dirty="0">
                <a:ln>
                  <a:noFill/>
                </a:ln>
                <a:solidFill>
                  <a:srgbClr val="414141"/>
                </a:solidFill>
                <a:effectLst/>
                <a:uLnTx/>
                <a:uFillTx/>
                <a:latin typeface="Calibri"/>
                <a:ea typeface="+mn-ea"/>
                <a:cs typeface="Calibri"/>
              </a:rPr>
              <a:t>r</a:t>
            </a:r>
            <a:r>
              <a:rPr kumimoji="0" sz="1826" b="0" i="0" u="none" strike="noStrike" kern="1200" cap="none" spc="-10" normalizeH="0" baseline="0" noProof="0" dirty="0">
                <a:ln>
                  <a:noFill/>
                </a:ln>
                <a:solidFill>
                  <a:srgbClr val="414141"/>
                </a:solidFill>
                <a:effectLst/>
                <a:uLnTx/>
                <a:uFillTx/>
                <a:latin typeface="Calibri"/>
                <a:ea typeface="+mn-ea"/>
                <a:cs typeface="Calibri"/>
              </a:rPr>
              <a:t>ee,</a:t>
            </a:r>
            <a:r>
              <a:rPr kumimoji="0" sz="1826" b="0" i="0" u="none" strike="noStrike" kern="1200" cap="none" spc="13"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app</a:t>
            </a:r>
            <a:r>
              <a:rPr kumimoji="0" sz="1826" b="0" i="0" u="none" strike="noStrike" kern="1200" cap="none" spc="-16" normalizeH="0" baseline="0" noProof="0" dirty="0">
                <a:ln>
                  <a:noFill/>
                </a:ln>
                <a:solidFill>
                  <a:srgbClr val="414141"/>
                </a:solidFill>
                <a:effectLst/>
                <a:uLnTx/>
                <a:uFillTx/>
                <a:latin typeface="Calibri"/>
                <a:ea typeface="+mn-ea"/>
                <a:cs typeface="Calibri"/>
              </a:rPr>
              <a:t>l</a:t>
            </a:r>
            <a:r>
              <a:rPr kumimoji="0" sz="1826" b="0" i="0" u="none" strike="noStrike" kern="1200" cap="none" spc="-10" normalizeH="0" baseline="0" noProof="0" dirty="0">
                <a:ln>
                  <a:noFill/>
                </a:ln>
                <a:solidFill>
                  <a:srgbClr val="414141"/>
                </a:solidFill>
                <a:effectLst/>
                <a:uLnTx/>
                <a:uFillTx/>
                <a:latin typeface="Calibri"/>
                <a:ea typeface="+mn-ea"/>
                <a:cs typeface="Calibri"/>
              </a:rPr>
              <a:t>e</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juice</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10"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banan</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13"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pu</a:t>
            </a:r>
            <a:r>
              <a:rPr kumimoji="0" sz="1826" b="0" i="0" u="none" strike="noStrike" kern="1200" cap="none" spc="-39" normalizeH="0" baseline="0" noProof="0" dirty="0">
                <a:ln>
                  <a:noFill/>
                </a:ln>
                <a:solidFill>
                  <a:srgbClr val="414141"/>
                </a:solidFill>
                <a:effectLst/>
                <a:uLnTx/>
                <a:uFillTx/>
                <a:latin typeface="Calibri"/>
                <a:ea typeface="+mn-ea"/>
                <a:cs typeface="Calibri"/>
              </a:rPr>
              <a:t>r</a:t>
            </a:r>
            <a:r>
              <a:rPr kumimoji="0" sz="1826" b="0" i="0" u="none" strike="noStrike" kern="1200" cap="none" spc="-10" normalizeH="0" baseline="0" noProof="0" dirty="0">
                <a:ln>
                  <a:noFill/>
                </a:ln>
                <a:solidFill>
                  <a:srgbClr val="414141"/>
                </a:solidFill>
                <a:effectLst/>
                <a:uLnTx/>
                <a:uFillTx/>
                <a:latin typeface="Calibri"/>
                <a:ea typeface="+mn-ea"/>
                <a:cs typeface="Calibri"/>
              </a:rPr>
              <a:t>ee,</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o</a:t>
            </a:r>
            <a:r>
              <a:rPr kumimoji="0" sz="1826" b="0" i="0" u="none" strike="noStrike" kern="1200" cap="none" spc="-49" normalizeH="0" baseline="0" noProof="0" dirty="0">
                <a:ln>
                  <a:noFill/>
                </a:ln>
                <a:solidFill>
                  <a:srgbClr val="414141"/>
                </a:solidFill>
                <a:effectLst/>
                <a:uLnTx/>
                <a:uFillTx/>
                <a:latin typeface="Calibri"/>
                <a:ea typeface="+mn-ea"/>
                <a:cs typeface="Calibri"/>
              </a:rPr>
              <a:t>r</a:t>
            </a:r>
            <a:r>
              <a:rPr kumimoji="0" sz="1826" b="0" i="0" u="none" strike="noStrike" kern="1200" cap="none" spc="-10" normalizeH="0" baseline="0" noProof="0" dirty="0">
                <a:ln>
                  <a:noFill/>
                </a:ln>
                <a:solidFill>
                  <a:srgbClr val="414141"/>
                </a:solidFill>
                <a:effectLst/>
                <a:uLnTx/>
                <a:uFillTx/>
                <a:latin typeface="Calibri"/>
                <a:ea typeface="+mn-ea"/>
                <a:cs typeface="Calibri"/>
              </a:rPr>
              <a:t>an</a:t>
            </a:r>
            <a:r>
              <a:rPr kumimoji="0" sz="1826" b="0" i="0" u="none" strike="noStrike" kern="1200" cap="none" spc="-23" normalizeH="0" baseline="0" noProof="0" dirty="0">
                <a:ln>
                  <a:noFill/>
                </a:ln>
                <a:solidFill>
                  <a:srgbClr val="414141"/>
                </a:solidFill>
                <a:effectLst/>
                <a:uLnTx/>
                <a:uFillTx/>
                <a:latin typeface="Calibri"/>
                <a:ea typeface="+mn-ea"/>
                <a:cs typeface="Calibri"/>
              </a:rPr>
              <a:t>g</a:t>
            </a:r>
            <a:r>
              <a:rPr kumimoji="0" sz="1826" b="0" i="0" u="none" strike="noStrike" kern="1200" cap="none" spc="-10" normalizeH="0" baseline="0" noProof="0" dirty="0">
                <a:ln>
                  <a:noFill/>
                </a:ln>
                <a:solidFill>
                  <a:srgbClr val="414141"/>
                </a:solidFill>
                <a:effectLst/>
                <a:uLnTx/>
                <a:uFillTx/>
                <a:latin typeface="Calibri"/>
                <a:ea typeface="+mn-ea"/>
                <a:cs typeface="Calibri"/>
              </a:rPr>
              <a:t>e</a:t>
            </a:r>
            <a:r>
              <a:rPr kumimoji="0" sz="1826" b="0" i="0" u="none" strike="noStrike" kern="1200" cap="none" spc="0"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juice</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13"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n</a:t>
            </a:r>
            <a:r>
              <a:rPr kumimoji="0" sz="1826" b="0" i="0" u="none" strike="noStrike" kern="1200" cap="none" spc="-26" normalizeH="0" baseline="0" noProof="0" dirty="0">
                <a:ln>
                  <a:noFill/>
                </a:ln>
                <a:solidFill>
                  <a:srgbClr val="414141"/>
                </a:solidFill>
                <a:effectLst/>
                <a:uLnTx/>
                <a:uFillTx/>
                <a:latin typeface="Calibri"/>
                <a:ea typeface="+mn-ea"/>
                <a:cs typeface="Calibri"/>
              </a:rPr>
              <a:t>a</a:t>
            </a:r>
            <a:r>
              <a:rPr kumimoji="0" sz="1826" b="0" i="0" u="none" strike="noStrike" kern="1200" cap="none" spc="-10" normalizeH="0" baseline="0" noProof="0" dirty="0">
                <a:ln>
                  <a:noFill/>
                </a:ln>
                <a:solidFill>
                  <a:srgbClr val="414141"/>
                </a:solidFill>
                <a:effectLst/>
                <a:uLnTx/>
                <a:uFillTx/>
                <a:latin typeface="Calibri"/>
                <a:ea typeface="+mn-ea"/>
                <a:cs typeface="Calibri"/>
              </a:rPr>
              <a:t>tu</a:t>
            </a:r>
            <a:r>
              <a:rPr kumimoji="0" sz="1826" b="0" i="0" u="none" strike="noStrike" kern="1200" cap="none" spc="-52" normalizeH="0" baseline="0" noProof="0" dirty="0">
                <a:ln>
                  <a:noFill/>
                </a:ln>
                <a:solidFill>
                  <a:srgbClr val="414141"/>
                </a:solidFill>
                <a:effectLst/>
                <a:uLnTx/>
                <a:uFillTx/>
                <a:latin typeface="Calibri"/>
                <a:ea typeface="+mn-ea"/>
                <a:cs typeface="Calibri"/>
              </a:rPr>
              <a:t>r</a:t>
            </a:r>
            <a:r>
              <a:rPr kumimoji="0" sz="1826" b="0" i="0" u="none" strike="noStrike" kern="1200" cap="none" spc="-7" normalizeH="0" baseline="0" noProof="0" dirty="0">
                <a:ln>
                  <a:noFill/>
                </a:ln>
                <a:solidFill>
                  <a:srgbClr val="414141"/>
                </a:solidFill>
                <a:effectLst/>
                <a:uLnTx/>
                <a:uFillTx/>
                <a:latin typeface="Calibri"/>
                <a:ea typeface="+mn-ea"/>
                <a:cs typeface="Calibri"/>
              </a:rPr>
              <a:t>al</a:t>
            </a:r>
            <a:r>
              <a:rPr kumimoji="0" sz="1826" b="0" i="0" u="none" strike="noStrike" kern="1200" cap="none" spc="13"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fl</a:t>
            </a:r>
            <a:r>
              <a:rPr kumimoji="0" sz="1826" b="0" i="0" u="none" strike="noStrike" kern="1200" cap="none" spc="-42" normalizeH="0" baseline="0" noProof="0" dirty="0">
                <a:ln>
                  <a:noFill/>
                </a:ln>
                <a:solidFill>
                  <a:srgbClr val="414141"/>
                </a:solidFill>
                <a:effectLst/>
                <a:uLnTx/>
                <a:uFillTx/>
                <a:latin typeface="Calibri"/>
                <a:ea typeface="+mn-ea"/>
                <a:cs typeface="Calibri"/>
              </a:rPr>
              <a:t>a</a:t>
            </a:r>
            <a:r>
              <a:rPr kumimoji="0" sz="1826" b="0" i="0" u="none" strike="noStrike" kern="1200" cap="none" spc="-29" normalizeH="0" baseline="0" noProof="0" dirty="0">
                <a:ln>
                  <a:noFill/>
                </a:ln>
                <a:solidFill>
                  <a:srgbClr val="414141"/>
                </a:solidFill>
                <a:effectLst/>
                <a:uLnTx/>
                <a:uFillTx/>
                <a:latin typeface="Calibri"/>
                <a:ea typeface="+mn-ea"/>
                <a:cs typeface="Calibri"/>
              </a:rPr>
              <a:t>v</a:t>
            </a:r>
            <a:r>
              <a:rPr kumimoji="0" sz="1826" b="0" i="0" u="none" strike="noStrike" kern="1200" cap="none" spc="-13" normalizeH="0" baseline="0" noProof="0" dirty="0">
                <a:ln>
                  <a:noFill/>
                </a:ln>
                <a:solidFill>
                  <a:srgbClr val="414141"/>
                </a:solidFill>
                <a:effectLst/>
                <a:uLnTx/>
                <a:uFillTx/>
                <a:latin typeface="Calibri"/>
                <a:ea typeface="+mn-ea"/>
                <a:cs typeface="Calibri"/>
              </a:rPr>
              <a:t>o</a:t>
            </a:r>
            <a:r>
              <a:rPr kumimoji="0" sz="1826" b="0" i="0" u="none" strike="noStrike" kern="1200" cap="none" spc="-39" normalizeH="0" baseline="0" noProof="0" dirty="0">
                <a:ln>
                  <a:noFill/>
                </a:ln>
                <a:solidFill>
                  <a:srgbClr val="414141"/>
                </a:solidFill>
                <a:effectLst/>
                <a:uLnTx/>
                <a:uFillTx/>
                <a:latin typeface="Calibri"/>
                <a:ea typeface="+mn-ea"/>
                <a:cs typeface="Calibri"/>
              </a:rPr>
              <a:t>r</a:t>
            </a:r>
            <a:r>
              <a:rPr kumimoji="0" sz="1826" b="0" i="0" u="none" strike="noStrike" kern="1200" cap="none" spc="-10" normalizeH="0" baseline="0" noProof="0" dirty="0">
                <a:ln>
                  <a:noFill/>
                </a:ln>
                <a:solidFill>
                  <a:srgbClr val="414141"/>
                </a:solidFill>
                <a:effectLst/>
                <a:uLnTx/>
                <a:uFillTx/>
                <a:latin typeface="Calibri"/>
                <a:ea typeface="+mn-ea"/>
                <a:cs typeface="Calibri"/>
              </a:rPr>
              <a:t>s</a:t>
            </a:r>
            <a:endParaRPr kumimoji="0" sz="1826" b="0" i="0" u="none" strike="noStrike" kern="1200" cap="none" spc="0" normalizeH="0" baseline="0" noProof="0">
              <a:ln>
                <a:noFill/>
              </a:ln>
              <a:solidFill>
                <a:srgbClr val="414141"/>
              </a:solidFill>
              <a:effectLst/>
              <a:uLnTx/>
              <a:uFillTx/>
              <a:latin typeface="Calibri"/>
              <a:ea typeface="+mn-ea"/>
              <a:cs typeface="Calibri"/>
            </a:endParaRPr>
          </a:p>
        </p:txBody>
      </p:sp>
      <p:sp>
        <p:nvSpPr>
          <p:cNvPr id="9" name="object 3">
            <a:extLst>
              <a:ext uri="{FF2B5EF4-FFF2-40B4-BE49-F238E27FC236}">
                <a16:creationId xmlns:a16="http://schemas.microsoft.com/office/drawing/2014/main" id="{BDC2DEDB-2DAA-479E-A47B-0BD87CB32515}"/>
              </a:ext>
            </a:extLst>
          </p:cNvPr>
          <p:cNvSpPr/>
          <p:nvPr/>
        </p:nvSpPr>
        <p:spPr>
          <a:xfrm>
            <a:off x="8525092" y="1325013"/>
            <a:ext cx="980992" cy="18784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10" name="object 4">
            <a:extLst>
              <a:ext uri="{FF2B5EF4-FFF2-40B4-BE49-F238E27FC236}">
                <a16:creationId xmlns:a16="http://schemas.microsoft.com/office/drawing/2014/main" id="{4D4955D0-11D9-45CF-A8EF-AF95388F67F9}"/>
              </a:ext>
            </a:extLst>
          </p:cNvPr>
          <p:cNvSpPr/>
          <p:nvPr/>
        </p:nvSpPr>
        <p:spPr>
          <a:xfrm>
            <a:off x="9013102" y="1353836"/>
            <a:ext cx="373546" cy="160268"/>
          </a:xfrm>
          <a:custGeom>
            <a:avLst/>
            <a:gdLst/>
            <a:ahLst/>
            <a:cxnLst/>
            <a:rect l="l" t="t" r="r" b="b"/>
            <a:pathLst>
              <a:path w="572770" h="245744">
                <a:moveTo>
                  <a:pt x="10668" y="0"/>
                </a:moveTo>
                <a:lnTo>
                  <a:pt x="0" y="245237"/>
                </a:lnTo>
                <a:lnTo>
                  <a:pt x="572643" y="245237"/>
                </a:lnTo>
                <a:lnTo>
                  <a:pt x="561975" y="5334"/>
                </a:lnTo>
                <a:lnTo>
                  <a:pt x="1066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11" name="object 5">
            <a:extLst>
              <a:ext uri="{FF2B5EF4-FFF2-40B4-BE49-F238E27FC236}">
                <a16:creationId xmlns:a16="http://schemas.microsoft.com/office/drawing/2014/main" id="{F7776470-C690-4ACD-B62F-E6AB15A90B8A}"/>
              </a:ext>
            </a:extLst>
          </p:cNvPr>
          <p:cNvSpPr/>
          <p:nvPr/>
        </p:nvSpPr>
        <p:spPr>
          <a:xfrm>
            <a:off x="9013599" y="1354333"/>
            <a:ext cx="373546" cy="160268"/>
          </a:xfrm>
          <a:custGeom>
            <a:avLst/>
            <a:gdLst/>
            <a:ahLst/>
            <a:cxnLst/>
            <a:rect l="l" t="t" r="r" b="b"/>
            <a:pathLst>
              <a:path w="572770" h="245744">
                <a:moveTo>
                  <a:pt x="10668" y="0"/>
                </a:moveTo>
                <a:lnTo>
                  <a:pt x="561975" y="5333"/>
                </a:lnTo>
                <a:lnTo>
                  <a:pt x="572643" y="245236"/>
                </a:lnTo>
                <a:lnTo>
                  <a:pt x="0" y="245236"/>
                </a:lnTo>
                <a:lnTo>
                  <a:pt x="10668" y="0"/>
                </a:lnTo>
                <a:close/>
              </a:path>
            </a:pathLst>
          </a:custGeom>
          <a:ln w="2590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8DA63927-92EF-4467-8232-30E172F3A362}"/>
              </a:ext>
            </a:extLst>
          </p:cNvPr>
          <p:cNvSpPr/>
          <p:nvPr/>
        </p:nvSpPr>
        <p:spPr>
          <a:xfrm>
            <a:off x="8369048" y="1235559"/>
            <a:ext cx="372717" cy="142046"/>
          </a:xfrm>
          <a:custGeom>
            <a:avLst/>
            <a:gdLst/>
            <a:ahLst/>
            <a:cxnLst/>
            <a:rect l="l" t="t" r="r" b="b"/>
            <a:pathLst>
              <a:path w="571500" h="217805">
                <a:moveTo>
                  <a:pt x="571119" y="0"/>
                </a:moveTo>
                <a:lnTo>
                  <a:pt x="0" y="0"/>
                </a:lnTo>
                <a:lnTo>
                  <a:pt x="12192" y="194945"/>
                </a:lnTo>
                <a:lnTo>
                  <a:pt x="77724" y="205486"/>
                </a:lnTo>
                <a:lnTo>
                  <a:pt x="138430" y="212344"/>
                </a:lnTo>
                <a:lnTo>
                  <a:pt x="195199" y="216153"/>
                </a:lnTo>
                <a:lnTo>
                  <a:pt x="249047" y="217550"/>
                </a:lnTo>
                <a:lnTo>
                  <a:pt x="300609" y="216916"/>
                </a:lnTo>
                <a:lnTo>
                  <a:pt x="350900" y="215011"/>
                </a:lnTo>
                <a:lnTo>
                  <a:pt x="502285" y="207264"/>
                </a:lnTo>
                <a:lnTo>
                  <a:pt x="555878" y="205867"/>
                </a:lnTo>
                <a:lnTo>
                  <a:pt x="57111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13" name="object 7">
            <a:extLst>
              <a:ext uri="{FF2B5EF4-FFF2-40B4-BE49-F238E27FC236}">
                <a16:creationId xmlns:a16="http://schemas.microsoft.com/office/drawing/2014/main" id="{5270C829-98A1-4CE8-8D79-EDCBB40D70BC}"/>
              </a:ext>
            </a:extLst>
          </p:cNvPr>
          <p:cNvSpPr/>
          <p:nvPr/>
        </p:nvSpPr>
        <p:spPr>
          <a:xfrm>
            <a:off x="8369545" y="1236057"/>
            <a:ext cx="372717" cy="142046"/>
          </a:xfrm>
          <a:custGeom>
            <a:avLst/>
            <a:gdLst/>
            <a:ahLst/>
            <a:cxnLst/>
            <a:rect l="l" t="t" r="r" b="b"/>
            <a:pathLst>
              <a:path w="571500" h="217805">
                <a:moveTo>
                  <a:pt x="0" y="0"/>
                </a:moveTo>
                <a:lnTo>
                  <a:pt x="571119" y="0"/>
                </a:lnTo>
                <a:lnTo>
                  <a:pt x="555878" y="205866"/>
                </a:lnTo>
                <a:lnTo>
                  <a:pt x="502285" y="207263"/>
                </a:lnTo>
                <a:lnTo>
                  <a:pt x="450976" y="209676"/>
                </a:lnTo>
                <a:lnTo>
                  <a:pt x="400685" y="212471"/>
                </a:lnTo>
                <a:lnTo>
                  <a:pt x="350900" y="215010"/>
                </a:lnTo>
                <a:lnTo>
                  <a:pt x="300609" y="216915"/>
                </a:lnTo>
                <a:lnTo>
                  <a:pt x="249047" y="217550"/>
                </a:lnTo>
                <a:lnTo>
                  <a:pt x="195199" y="216153"/>
                </a:lnTo>
                <a:lnTo>
                  <a:pt x="138430" y="212343"/>
                </a:lnTo>
                <a:lnTo>
                  <a:pt x="77724" y="205485"/>
                </a:lnTo>
                <a:lnTo>
                  <a:pt x="12191" y="194945"/>
                </a:lnTo>
                <a:lnTo>
                  <a:pt x="0" y="0"/>
                </a:lnTo>
                <a:close/>
              </a:path>
            </a:pathLst>
          </a:custGeom>
          <a:ln w="25908">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14" name="object 9">
            <a:extLst>
              <a:ext uri="{FF2B5EF4-FFF2-40B4-BE49-F238E27FC236}">
                <a16:creationId xmlns:a16="http://schemas.microsoft.com/office/drawing/2014/main" id="{39986001-419A-4D97-A1C0-24EDF9F9DED5}"/>
              </a:ext>
            </a:extLst>
          </p:cNvPr>
          <p:cNvSpPr/>
          <p:nvPr/>
        </p:nvSpPr>
        <p:spPr>
          <a:xfrm>
            <a:off x="7362213" y="841970"/>
            <a:ext cx="2683565" cy="447260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89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200" y="3984065"/>
            <a:ext cx="4106517" cy="1363900"/>
          </a:xfrm>
          <a:prstGeom prst="rect">
            <a:avLst/>
          </a:prstGeom>
        </p:spPr>
        <p:txBody>
          <a:bodyPr vert="horz" wrap="square" lIns="0" tIns="0" rIns="0" bIns="0" rtlCol="0">
            <a:spAutoFit/>
          </a:bodyPr>
          <a:lstStyle/>
          <a:p>
            <a:pPr marL="0" marR="674231" lvl="0" indent="0" algn="ctr" defTabSz="914400" rtl="0" eaLnBrk="1" fontAlgn="auto" latinLnBrk="0" hangingPunct="1">
              <a:lnSpc>
                <a:spcPct val="100000"/>
              </a:lnSpc>
              <a:spcBef>
                <a:spcPts val="0"/>
              </a:spcBef>
              <a:spcAft>
                <a:spcPts val="0"/>
              </a:spcAft>
              <a:buClrTx/>
              <a:buSzTx/>
              <a:buFontTx/>
              <a:buNone/>
              <a:tabLst/>
              <a:defRPr/>
            </a:pPr>
            <a:r>
              <a:rPr kumimoji="0" sz="1337" b="0" i="0" u="none" strike="noStrike" kern="1200" cap="none" spc="-3" normalizeH="0" baseline="0" noProof="0" dirty="0">
                <a:ln>
                  <a:noFill/>
                </a:ln>
                <a:solidFill>
                  <a:srgbClr val="414141"/>
                </a:solidFill>
                <a:effectLst/>
                <a:uLnTx/>
                <a:uFillTx/>
                <a:latin typeface="Calibri"/>
                <a:ea typeface="+mn-ea"/>
                <a:cs typeface="Calibri"/>
              </a:rPr>
              <a:t>0</a:t>
            </a:r>
            <a:r>
              <a:rPr kumimoji="0" sz="1337" b="0" i="0" u="none" strike="noStrike" kern="1200" cap="none" spc="0" normalizeH="0" baseline="0" noProof="0" dirty="0">
                <a:ln>
                  <a:noFill/>
                </a:ln>
                <a:solidFill>
                  <a:srgbClr val="414141"/>
                </a:solidFill>
                <a:effectLst/>
                <a:uLnTx/>
                <a:uFillTx/>
                <a:latin typeface="Calibri"/>
                <a:ea typeface="+mn-ea"/>
                <a:cs typeface="Calibri"/>
              </a:rPr>
              <a:t>0</a:t>
            </a:r>
            <a:r>
              <a:rPr kumimoji="0" sz="1337" b="0" i="0" u="none" strike="noStrike" kern="1200" cap="none" spc="-72" normalizeH="0" baseline="0" noProof="0" dirty="0">
                <a:ln>
                  <a:noFill/>
                </a:ln>
                <a:solidFill>
                  <a:srgbClr val="414141"/>
                </a:solidFill>
                <a:effectLst/>
                <a:uLnTx/>
                <a:uFillTx/>
                <a:latin typeface="Calibri"/>
                <a:ea typeface="+mn-ea"/>
                <a:cs typeface="Calibri"/>
              </a:rPr>
              <a:t> </a:t>
            </a:r>
            <a:r>
              <a:rPr kumimoji="0" sz="1337" b="0" i="0" u="none" strike="noStrike" kern="1200" cap="none" spc="-23" normalizeH="0" baseline="0" noProof="0" dirty="0">
                <a:ln>
                  <a:noFill/>
                </a:ln>
                <a:solidFill>
                  <a:srgbClr val="414141"/>
                </a:solidFill>
                <a:effectLst/>
                <a:uLnTx/>
                <a:uFillTx/>
                <a:latin typeface="Calibri"/>
                <a:ea typeface="+mn-ea"/>
                <a:cs typeface="Calibri"/>
              </a:rPr>
              <a:t>oz</a:t>
            </a:r>
            <a:endParaRPr kumimoji="0" sz="1337" b="0" i="0" u="none" strike="noStrike" kern="1200" cap="none" spc="0" normalizeH="0" baseline="0" noProof="0">
              <a:ln>
                <a:noFill/>
              </a:ln>
              <a:solidFill>
                <a:srgbClr val="414141"/>
              </a:solidFill>
              <a:effectLst/>
              <a:uLnTx/>
              <a:uFillTx/>
              <a:latin typeface="Calibri"/>
              <a:ea typeface="+mn-ea"/>
              <a:cs typeface="Calibri"/>
            </a:endParaRPr>
          </a:p>
          <a:p>
            <a:pPr marL="481239" marR="0" lvl="0" indent="0" algn="l" defTabSz="914400" rtl="0" eaLnBrk="1" fontAlgn="auto" latinLnBrk="0" hangingPunct="1">
              <a:lnSpc>
                <a:spcPts val="1562"/>
              </a:lnSpc>
              <a:spcBef>
                <a:spcPts val="434"/>
              </a:spcBef>
              <a:spcAft>
                <a:spcPts val="0"/>
              </a:spcAft>
              <a:buClrTx/>
              <a:buSzTx/>
              <a:buFontTx/>
              <a:buNone/>
              <a:tabLst/>
              <a:defRPr/>
            </a:pPr>
            <a:r>
              <a:rPr kumimoji="0" sz="1631" b="0" i="0" u="none" strike="noStrike" kern="1200" cap="none" spc="-3" normalizeH="0" baseline="0" noProof="0" dirty="0">
                <a:ln>
                  <a:noFill/>
                </a:ln>
                <a:solidFill>
                  <a:srgbClr val="414141"/>
                </a:solidFill>
                <a:effectLst/>
                <a:uLnTx/>
                <a:uFillTx/>
                <a:latin typeface="Calibri"/>
                <a:ea typeface="+mn-ea"/>
                <a:cs typeface="Calibri"/>
              </a:rPr>
              <a:t>$0</a:t>
            </a:r>
            <a:r>
              <a:rPr kumimoji="0" sz="1631" b="0" i="0" u="none" strike="noStrike" kern="1200" cap="none" spc="-10" normalizeH="0" baseline="0" noProof="0" dirty="0">
                <a:ln>
                  <a:noFill/>
                </a:ln>
                <a:solidFill>
                  <a:srgbClr val="414141"/>
                </a:solidFill>
                <a:effectLst/>
                <a:uLnTx/>
                <a:uFillTx/>
                <a:latin typeface="Calibri"/>
                <a:ea typeface="+mn-ea"/>
                <a:cs typeface="Calibri"/>
              </a:rPr>
              <a:t>.</a:t>
            </a:r>
            <a:r>
              <a:rPr kumimoji="0" sz="1631" b="0" i="0" u="none" strike="noStrike" kern="1200" cap="none" spc="-3" normalizeH="0" baseline="0" noProof="0" dirty="0">
                <a:ln>
                  <a:noFill/>
                </a:ln>
                <a:solidFill>
                  <a:srgbClr val="414141"/>
                </a:solidFill>
                <a:effectLst/>
                <a:uLnTx/>
                <a:uFillTx/>
                <a:latin typeface="Calibri"/>
                <a:ea typeface="+mn-ea"/>
                <a:cs typeface="Calibri"/>
              </a:rPr>
              <a:t>0</a:t>
            </a:r>
            <a:r>
              <a:rPr kumimoji="0" sz="1631" b="0" i="0" u="none" strike="noStrike" kern="1200" cap="none" spc="7" normalizeH="0" baseline="0" noProof="0" dirty="0">
                <a:ln>
                  <a:noFill/>
                </a:ln>
                <a:solidFill>
                  <a:srgbClr val="414141"/>
                </a:solidFill>
                <a:effectLst/>
                <a:uLnTx/>
                <a:uFillTx/>
                <a:latin typeface="Calibri"/>
                <a:ea typeface="+mn-ea"/>
                <a:cs typeface="Calibri"/>
              </a:rPr>
              <a:t>0</a:t>
            </a:r>
            <a:endParaRPr kumimoji="0" sz="1631" b="0" i="0" u="none" strike="noStrike" kern="1200" cap="none" spc="0" normalizeH="0" baseline="0" noProof="0">
              <a:ln>
                <a:noFill/>
              </a:ln>
              <a:solidFill>
                <a:srgbClr val="414141"/>
              </a:solidFill>
              <a:effectLst/>
              <a:uLnTx/>
              <a:uFillTx/>
              <a:latin typeface="Calibri"/>
              <a:ea typeface="+mn-ea"/>
              <a:cs typeface="Calibri"/>
            </a:endParaRPr>
          </a:p>
          <a:p>
            <a:pPr marL="810072" marR="0" lvl="0" indent="0" algn="l" defTabSz="914400" rtl="0" eaLnBrk="1" fontAlgn="auto" latinLnBrk="0" hangingPunct="1">
              <a:lnSpc>
                <a:spcPts val="646"/>
              </a:lnSpc>
              <a:spcBef>
                <a:spcPts val="0"/>
              </a:spcBef>
              <a:spcAft>
                <a:spcPts val="0"/>
              </a:spcAft>
              <a:buClrTx/>
              <a:buSzTx/>
              <a:buFontTx/>
              <a:buNone/>
              <a:tabLst/>
              <a:defRPr/>
            </a:pPr>
            <a:r>
              <a:rPr kumimoji="0" sz="1337" b="0" i="0" u="none" strike="noStrike" kern="1200" cap="none" spc="-13" normalizeH="0" baseline="0" noProof="0" dirty="0">
                <a:ln>
                  <a:noFill/>
                </a:ln>
                <a:solidFill>
                  <a:srgbClr val="414141"/>
                </a:solidFill>
                <a:effectLst/>
                <a:uLnTx/>
                <a:uFillTx/>
                <a:latin typeface="Calibri"/>
                <a:ea typeface="+mn-ea"/>
                <a:cs typeface="Calibri"/>
              </a:rPr>
              <a:t>uni</a:t>
            </a:r>
            <a:r>
              <a:rPr kumimoji="0" sz="1337" b="0" i="0" u="none" strike="noStrike" kern="1200" cap="none" spc="0" normalizeH="0" baseline="0" noProof="0" dirty="0">
                <a:ln>
                  <a:noFill/>
                </a:ln>
                <a:solidFill>
                  <a:srgbClr val="414141"/>
                </a:solidFill>
                <a:effectLst/>
                <a:uLnTx/>
                <a:uFillTx/>
                <a:latin typeface="Calibri"/>
                <a:ea typeface="+mn-ea"/>
                <a:cs typeface="Calibri"/>
              </a:rPr>
              <a:t>t</a:t>
            </a:r>
            <a:endParaRPr kumimoji="0" sz="1337" b="0" i="0" u="none" strike="noStrike" kern="1200" cap="none" spc="0" normalizeH="0" baseline="0" noProof="0">
              <a:ln>
                <a:noFill/>
              </a:ln>
              <a:solidFill>
                <a:srgbClr val="414141"/>
              </a:solidFill>
              <a:effectLst/>
              <a:uLnTx/>
              <a:uFillTx/>
              <a:latin typeface="Calibri"/>
              <a:ea typeface="+mn-ea"/>
              <a:cs typeface="Calibri"/>
            </a:endParaRPr>
          </a:p>
          <a:p>
            <a:pPr marL="0" marR="541704" lvl="0" indent="0" algn="r" defTabSz="914400" rtl="0" eaLnBrk="1" fontAlgn="auto" latinLnBrk="0" hangingPunct="1">
              <a:lnSpc>
                <a:spcPts val="3466"/>
              </a:lnSpc>
              <a:spcBef>
                <a:spcPts val="0"/>
              </a:spcBef>
              <a:spcAft>
                <a:spcPts val="0"/>
              </a:spcAft>
              <a:buClrTx/>
              <a:buSzTx/>
              <a:buFontTx/>
              <a:buNone/>
              <a:tabLst/>
              <a:defRPr/>
            </a:pPr>
            <a:r>
              <a:rPr kumimoji="0" sz="3359" b="0" i="0" u="none" strike="noStrike" kern="1200" cap="none" spc="0" normalizeH="0" baseline="0" noProof="0" dirty="0">
                <a:ln>
                  <a:noFill/>
                </a:ln>
                <a:solidFill>
                  <a:srgbClr val="414141"/>
                </a:solidFill>
                <a:effectLst/>
                <a:uLnTx/>
                <a:uFillTx/>
                <a:latin typeface="Calibri"/>
                <a:ea typeface="+mn-ea"/>
                <a:cs typeface="Calibri"/>
              </a:rPr>
              <a:t>0.00</a:t>
            </a:r>
            <a:endParaRPr kumimoji="0" sz="3359" b="0" i="0" u="none" strike="noStrike" kern="1200" cap="none" spc="0" normalizeH="0" baseline="0" noProof="0">
              <a:ln>
                <a:noFill/>
              </a:ln>
              <a:solidFill>
                <a:srgbClr val="414141"/>
              </a:solidFill>
              <a:effectLst/>
              <a:uLnTx/>
              <a:uFillTx/>
              <a:latin typeface="Calibri"/>
              <a:ea typeface="+mn-ea"/>
              <a:cs typeface="Calibri"/>
            </a:endParaRPr>
          </a:p>
          <a:p>
            <a:pPr marL="2603328" marR="0" lvl="0" indent="0" algn="l" defTabSz="914400" rtl="0" eaLnBrk="1" fontAlgn="auto" latinLnBrk="0" hangingPunct="1">
              <a:lnSpc>
                <a:spcPct val="100000"/>
              </a:lnSpc>
              <a:spcBef>
                <a:spcPts val="662"/>
              </a:spcBef>
              <a:spcAft>
                <a:spcPts val="0"/>
              </a:spcAft>
              <a:buClrTx/>
              <a:buSzTx/>
              <a:buFontTx/>
              <a:buNone/>
              <a:tabLst/>
              <a:defRPr/>
            </a:pPr>
            <a:r>
              <a:rPr kumimoji="0" sz="1859" b="0" i="0" u="none" strike="noStrike" kern="1200" cap="none" spc="-10" normalizeH="0" baseline="0" noProof="0" dirty="0">
                <a:ln>
                  <a:noFill/>
                </a:ln>
                <a:solidFill>
                  <a:srgbClr val="414141"/>
                </a:solidFill>
                <a:effectLst/>
                <a:uLnTx/>
                <a:uFillTx/>
                <a:latin typeface="Calibri"/>
                <a:ea typeface="+mn-ea"/>
                <a:cs typeface="Calibri"/>
              </a:rPr>
              <a:t>I</a:t>
            </a:r>
            <a:r>
              <a:rPr kumimoji="0" sz="1859" b="0" i="0" u="none" strike="noStrike" kern="1200" cap="none" spc="-33" normalizeH="0" baseline="0" noProof="0" dirty="0">
                <a:ln>
                  <a:noFill/>
                </a:ln>
                <a:solidFill>
                  <a:srgbClr val="414141"/>
                </a:solidFill>
                <a:effectLst/>
                <a:uLnTx/>
                <a:uFillTx/>
                <a:latin typeface="Calibri"/>
                <a:ea typeface="+mn-ea"/>
                <a:cs typeface="Calibri"/>
              </a:rPr>
              <a:t>t</a:t>
            </a:r>
            <a:r>
              <a:rPr kumimoji="0" sz="1859" b="0" i="0" u="none" strike="noStrike" kern="1200" cap="none" spc="-13" normalizeH="0" baseline="0" noProof="0" dirty="0">
                <a:ln>
                  <a:noFill/>
                </a:ln>
                <a:solidFill>
                  <a:srgbClr val="414141"/>
                </a:solidFill>
                <a:effectLst/>
                <a:uLnTx/>
                <a:uFillTx/>
                <a:latin typeface="Calibri"/>
                <a:ea typeface="+mn-ea"/>
                <a:cs typeface="Calibri"/>
              </a:rPr>
              <a:t>e</a:t>
            </a:r>
            <a:r>
              <a:rPr kumimoji="0" sz="1859" b="0" i="0" u="none" strike="noStrike" kern="1200" cap="none" spc="13" normalizeH="0" baseline="0" noProof="0" dirty="0">
                <a:ln>
                  <a:noFill/>
                </a:ln>
                <a:solidFill>
                  <a:srgbClr val="414141"/>
                </a:solidFill>
                <a:effectLst/>
                <a:uLnTx/>
                <a:uFillTx/>
                <a:latin typeface="Calibri"/>
                <a:ea typeface="+mn-ea"/>
                <a:cs typeface="Calibri"/>
              </a:rPr>
              <a:t>m</a:t>
            </a:r>
            <a:r>
              <a:rPr kumimoji="0" sz="1859" b="0" i="0" u="none" strike="noStrike" kern="1200" cap="none" spc="-78" normalizeH="0" baseline="0" noProof="0" dirty="0">
                <a:ln>
                  <a:noFill/>
                </a:ln>
                <a:solidFill>
                  <a:srgbClr val="414141"/>
                </a:solidFill>
                <a:effectLst/>
                <a:uLnTx/>
                <a:uFillTx/>
                <a:latin typeface="Calibri"/>
                <a:ea typeface="+mn-ea"/>
                <a:cs typeface="Calibri"/>
              </a:rPr>
              <a:t> </a:t>
            </a:r>
            <a:r>
              <a:rPr kumimoji="0" sz="1859" b="0" i="0" u="none" strike="noStrike" kern="1200" cap="none" spc="-10" normalizeH="0" baseline="0" noProof="0" dirty="0">
                <a:ln>
                  <a:noFill/>
                </a:ln>
                <a:solidFill>
                  <a:srgbClr val="414141"/>
                </a:solidFill>
                <a:effectLst/>
                <a:uLnTx/>
                <a:uFillTx/>
                <a:latin typeface="Calibri"/>
                <a:ea typeface="+mn-ea"/>
                <a:cs typeface="Calibri"/>
              </a:rPr>
              <a:t>N</a:t>
            </a:r>
            <a:r>
              <a:rPr kumimoji="0" sz="1859" b="0" i="0" u="none" strike="noStrike" kern="1200" cap="none" spc="-3" normalizeH="0" baseline="0" noProof="0" dirty="0">
                <a:ln>
                  <a:noFill/>
                </a:ln>
                <a:solidFill>
                  <a:srgbClr val="414141"/>
                </a:solidFill>
                <a:effectLst/>
                <a:uLnTx/>
                <a:uFillTx/>
                <a:latin typeface="Calibri"/>
                <a:ea typeface="+mn-ea"/>
                <a:cs typeface="Calibri"/>
              </a:rPr>
              <a:t>a</a:t>
            </a:r>
            <a:r>
              <a:rPr kumimoji="0" sz="1859" b="0" i="0" u="none" strike="noStrike" kern="1200" cap="none" spc="7" normalizeH="0" baseline="0" noProof="0" dirty="0">
                <a:ln>
                  <a:noFill/>
                </a:ln>
                <a:solidFill>
                  <a:srgbClr val="414141"/>
                </a:solidFill>
                <a:effectLst/>
                <a:uLnTx/>
                <a:uFillTx/>
                <a:latin typeface="Calibri"/>
                <a:ea typeface="+mn-ea"/>
                <a:cs typeface="Calibri"/>
              </a:rPr>
              <a:t>m</a:t>
            </a:r>
            <a:r>
              <a:rPr kumimoji="0" sz="1859" b="0" i="0" u="none" strike="noStrike" kern="1200" cap="none" spc="0" normalizeH="0" baseline="0" noProof="0" dirty="0">
                <a:ln>
                  <a:noFill/>
                </a:ln>
                <a:solidFill>
                  <a:srgbClr val="414141"/>
                </a:solidFill>
                <a:effectLst/>
                <a:uLnTx/>
                <a:uFillTx/>
                <a:latin typeface="Calibri"/>
                <a:ea typeface="+mn-ea"/>
                <a:cs typeface="Calibri"/>
              </a:rPr>
              <a:t>e</a:t>
            </a:r>
            <a:endParaRPr kumimoji="0" sz="1859" b="0" i="0" u="none" strike="noStrike" kern="1200" cap="none" spc="0" normalizeH="0" baseline="0" noProof="0">
              <a:ln>
                <a:noFill/>
              </a:ln>
              <a:solidFill>
                <a:srgbClr val="414141"/>
              </a:solidFill>
              <a:effectLst/>
              <a:uLnTx/>
              <a:uFillTx/>
              <a:latin typeface="Calibri"/>
              <a:ea typeface="+mn-ea"/>
              <a:cs typeface="Calibri"/>
            </a:endParaRPr>
          </a:p>
        </p:txBody>
      </p:sp>
      <p:sp>
        <p:nvSpPr>
          <p:cNvPr id="3" name="object 3"/>
          <p:cNvSpPr/>
          <p:nvPr/>
        </p:nvSpPr>
        <p:spPr>
          <a:xfrm>
            <a:off x="1092200" y="3984065"/>
            <a:ext cx="4106517" cy="1600200"/>
          </a:xfrm>
          <a:custGeom>
            <a:avLst/>
            <a:gdLst/>
            <a:ahLst/>
            <a:cxnLst/>
            <a:rect l="l" t="t" r="r" b="b"/>
            <a:pathLst>
              <a:path w="6296659" h="2453640">
                <a:moveTo>
                  <a:pt x="0" y="2453640"/>
                </a:moveTo>
                <a:lnTo>
                  <a:pt x="6296533" y="2453640"/>
                </a:lnTo>
                <a:lnTo>
                  <a:pt x="6296533" y="0"/>
                </a:lnTo>
                <a:lnTo>
                  <a:pt x="0" y="0"/>
                </a:lnTo>
                <a:lnTo>
                  <a:pt x="0" y="245364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4" name="object 4"/>
          <p:cNvSpPr/>
          <p:nvPr/>
        </p:nvSpPr>
        <p:spPr>
          <a:xfrm>
            <a:off x="1029889" y="3779236"/>
            <a:ext cx="1543050" cy="1480930"/>
          </a:xfrm>
          <a:custGeom>
            <a:avLst/>
            <a:gdLst/>
            <a:ahLst/>
            <a:cxnLst/>
            <a:rect l="l" t="t" r="r" b="b"/>
            <a:pathLst>
              <a:path w="2366010" h="2270759">
                <a:moveTo>
                  <a:pt x="0" y="2270252"/>
                </a:moveTo>
                <a:lnTo>
                  <a:pt x="2366010" y="2270252"/>
                </a:lnTo>
                <a:lnTo>
                  <a:pt x="2366010" y="0"/>
                </a:lnTo>
                <a:lnTo>
                  <a:pt x="0" y="0"/>
                </a:lnTo>
                <a:lnTo>
                  <a:pt x="0" y="2270252"/>
                </a:lnTo>
                <a:close/>
              </a:path>
            </a:pathLst>
          </a:custGeom>
          <a:solidFill>
            <a:srgbClr val="FF66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5" name="object 5"/>
          <p:cNvSpPr/>
          <p:nvPr/>
        </p:nvSpPr>
        <p:spPr>
          <a:xfrm>
            <a:off x="2572965" y="4301206"/>
            <a:ext cx="2563882" cy="958712"/>
          </a:xfrm>
          <a:custGeom>
            <a:avLst/>
            <a:gdLst/>
            <a:ahLst/>
            <a:cxnLst/>
            <a:rect l="l" t="t" r="r" b="b"/>
            <a:pathLst>
              <a:path w="3931284" h="1470025">
                <a:moveTo>
                  <a:pt x="0" y="1469898"/>
                </a:moveTo>
                <a:lnTo>
                  <a:pt x="3931030" y="1469898"/>
                </a:lnTo>
                <a:lnTo>
                  <a:pt x="3931030" y="0"/>
                </a:lnTo>
                <a:lnTo>
                  <a:pt x="0" y="0"/>
                </a:lnTo>
                <a:lnTo>
                  <a:pt x="0" y="146989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6" name="object 6"/>
          <p:cNvSpPr/>
          <p:nvPr/>
        </p:nvSpPr>
        <p:spPr>
          <a:xfrm>
            <a:off x="1029889" y="5259760"/>
            <a:ext cx="4106932" cy="254276"/>
          </a:xfrm>
          <a:custGeom>
            <a:avLst/>
            <a:gdLst/>
            <a:ahLst/>
            <a:cxnLst/>
            <a:rect l="l" t="t" r="r" b="b"/>
            <a:pathLst>
              <a:path w="6297295" h="389890">
                <a:moveTo>
                  <a:pt x="0" y="389750"/>
                </a:moveTo>
                <a:lnTo>
                  <a:pt x="6297040" y="389750"/>
                </a:lnTo>
                <a:lnTo>
                  <a:pt x="6297040" y="0"/>
                </a:lnTo>
                <a:lnTo>
                  <a:pt x="0" y="0"/>
                </a:lnTo>
                <a:lnTo>
                  <a:pt x="0" y="38975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8" name="object 8"/>
          <p:cNvSpPr/>
          <p:nvPr/>
        </p:nvSpPr>
        <p:spPr>
          <a:xfrm>
            <a:off x="1774466" y="-23558"/>
            <a:ext cx="2264134" cy="37997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9" name="object 9"/>
          <p:cNvSpPr/>
          <p:nvPr/>
        </p:nvSpPr>
        <p:spPr>
          <a:xfrm>
            <a:off x="2215905" y="1784489"/>
            <a:ext cx="1619250" cy="1450285"/>
          </a:xfrm>
          <a:custGeom>
            <a:avLst/>
            <a:gdLst/>
            <a:ahLst/>
            <a:cxnLst/>
            <a:rect l="l" t="t" r="r" b="b"/>
            <a:pathLst>
              <a:path w="2482850" h="2223770">
                <a:moveTo>
                  <a:pt x="20828" y="129546"/>
                </a:moveTo>
                <a:lnTo>
                  <a:pt x="20828" y="1884065"/>
                </a:lnTo>
                <a:lnTo>
                  <a:pt x="79788" y="1901224"/>
                </a:lnTo>
                <a:lnTo>
                  <a:pt x="134417" y="1918715"/>
                </a:lnTo>
                <a:lnTo>
                  <a:pt x="185481" y="1936479"/>
                </a:lnTo>
                <a:lnTo>
                  <a:pt x="233743" y="1954459"/>
                </a:lnTo>
                <a:lnTo>
                  <a:pt x="279968" y="1972594"/>
                </a:lnTo>
                <a:lnTo>
                  <a:pt x="414057" y="2027352"/>
                </a:lnTo>
                <a:lnTo>
                  <a:pt x="459772" y="2045526"/>
                </a:lnTo>
                <a:lnTo>
                  <a:pt x="507270" y="2063564"/>
                </a:lnTo>
                <a:lnTo>
                  <a:pt x="557315" y="2081406"/>
                </a:lnTo>
                <a:lnTo>
                  <a:pt x="610671" y="2098995"/>
                </a:lnTo>
                <a:lnTo>
                  <a:pt x="668103" y="2116271"/>
                </a:lnTo>
                <a:lnTo>
                  <a:pt x="730373" y="2133176"/>
                </a:lnTo>
                <a:lnTo>
                  <a:pt x="798247" y="2149652"/>
                </a:lnTo>
                <a:lnTo>
                  <a:pt x="872488" y="2165639"/>
                </a:lnTo>
                <a:lnTo>
                  <a:pt x="953861" y="2181080"/>
                </a:lnTo>
                <a:lnTo>
                  <a:pt x="1043130" y="2195915"/>
                </a:lnTo>
                <a:lnTo>
                  <a:pt x="1141058" y="2210087"/>
                </a:lnTo>
                <a:lnTo>
                  <a:pt x="1248410" y="2223536"/>
                </a:lnTo>
                <a:lnTo>
                  <a:pt x="1306780" y="2222045"/>
                </a:lnTo>
                <a:lnTo>
                  <a:pt x="1367398" y="2217747"/>
                </a:lnTo>
                <a:lnTo>
                  <a:pt x="1429862" y="2210908"/>
                </a:lnTo>
                <a:lnTo>
                  <a:pt x="1493769" y="2201793"/>
                </a:lnTo>
                <a:lnTo>
                  <a:pt x="1558719" y="2190665"/>
                </a:lnTo>
                <a:lnTo>
                  <a:pt x="1624309" y="2177790"/>
                </a:lnTo>
                <a:lnTo>
                  <a:pt x="1690137" y="2163432"/>
                </a:lnTo>
                <a:lnTo>
                  <a:pt x="1755801" y="2147856"/>
                </a:lnTo>
                <a:lnTo>
                  <a:pt x="1820899" y="2131327"/>
                </a:lnTo>
                <a:lnTo>
                  <a:pt x="1885030" y="2114110"/>
                </a:lnTo>
                <a:lnTo>
                  <a:pt x="1947791" y="2096468"/>
                </a:lnTo>
                <a:lnTo>
                  <a:pt x="2067595" y="2060973"/>
                </a:lnTo>
                <a:lnTo>
                  <a:pt x="2352334" y="1971842"/>
                </a:lnTo>
                <a:lnTo>
                  <a:pt x="2384679" y="1962297"/>
                </a:lnTo>
                <a:lnTo>
                  <a:pt x="2411741" y="1956155"/>
                </a:lnTo>
                <a:lnTo>
                  <a:pt x="2433729" y="1954274"/>
                </a:lnTo>
                <a:lnTo>
                  <a:pt x="2435461" y="1954274"/>
                </a:lnTo>
                <a:lnTo>
                  <a:pt x="2434971" y="1923995"/>
                </a:lnTo>
                <a:lnTo>
                  <a:pt x="2436876" y="1884065"/>
                </a:lnTo>
                <a:lnTo>
                  <a:pt x="2436876" y="512846"/>
                </a:lnTo>
                <a:lnTo>
                  <a:pt x="1313688" y="512846"/>
                </a:lnTo>
                <a:lnTo>
                  <a:pt x="1255046" y="511427"/>
                </a:lnTo>
                <a:lnTo>
                  <a:pt x="1193675" y="506727"/>
                </a:lnTo>
                <a:lnTo>
                  <a:pt x="1130015" y="499054"/>
                </a:lnTo>
                <a:lnTo>
                  <a:pt x="1064509" y="488718"/>
                </a:lnTo>
                <a:lnTo>
                  <a:pt x="997597" y="476026"/>
                </a:lnTo>
                <a:lnTo>
                  <a:pt x="929720" y="461286"/>
                </a:lnTo>
                <a:lnTo>
                  <a:pt x="861320" y="444808"/>
                </a:lnTo>
                <a:lnTo>
                  <a:pt x="792836" y="426899"/>
                </a:lnTo>
                <a:lnTo>
                  <a:pt x="724711" y="407867"/>
                </a:lnTo>
                <a:lnTo>
                  <a:pt x="657384" y="388021"/>
                </a:lnTo>
                <a:lnTo>
                  <a:pt x="591298" y="367669"/>
                </a:lnTo>
                <a:lnTo>
                  <a:pt x="464610" y="326682"/>
                </a:lnTo>
                <a:lnTo>
                  <a:pt x="160175" y="223647"/>
                </a:lnTo>
                <a:lnTo>
                  <a:pt x="125095" y="212618"/>
                </a:lnTo>
                <a:lnTo>
                  <a:pt x="70391" y="186322"/>
                </a:lnTo>
                <a:lnTo>
                  <a:pt x="33577" y="150049"/>
                </a:lnTo>
                <a:lnTo>
                  <a:pt x="20936" y="129786"/>
                </a:lnTo>
                <a:lnTo>
                  <a:pt x="20828" y="129546"/>
                </a:lnTo>
                <a:close/>
              </a:path>
              <a:path w="2482850" h="2223770">
                <a:moveTo>
                  <a:pt x="2435463" y="1954445"/>
                </a:moveTo>
                <a:lnTo>
                  <a:pt x="2442140" y="1999564"/>
                </a:lnTo>
                <a:lnTo>
                  <a:pt x="2459892" y="2022892"/>
                </a:lnTo>
                <a:lnTo>
                  <a:pt x="2466216" y="2022190"/>
                </a:lnTo>
                <a:lnTo>
                  <a:pt x="2472050" y="2018368"/>
                </a:lnTo>
                <a:lnTo>
                  <a:pt x="2476977" y="2012097"/>
                </a:lnTo>
                <a:lnTo>
                  <a:pt x="2480579" y="2004047"/>
                </a:lnTo>
                <a:lnTo>
                  <a:pt x="2482441" y="1994890"/>
                </a:lnTo>
                <a:lnTo>
                  <a:pt x="2482146" y="1985297"/>
                </a:lnTo>
                <a:lnTo>
                  <a:pt x="2451059" y="1955983"/>
                </a:lnTo>
                <a:lnTo>
                  <a:pt x="2435463" y="1954445"/>
                </a:lnTo>
                <a:close/>
              </a:path>
              <a:path w="2482850" h="2223770">
                <a:moveTo>
                  <a:pt x="2435461" y="1954274"/>
                </a:moveTo>
                <a:lnTo>
                  <a:pt x="2433729" y="1954274"/>
                </a:lnTo>
                <a:lnTo>
                  <a:pt x="2435463" y="1954445"/>
                </a:lnTo>
                <a:lnTo>
                  <a:pt x="2435461" y="1954274"/>
                </a:lnTo>
                <a:close/>
              </a:path>
              <a:path w="2482850" h="2223770">
                <a:moveTo>
                  <a:pt x="2436876" y="121178"/>
                </a:moveTo>
                <a:lnTo>
                  <a:pt x="2384997" y="140947"/>
                </a:lnTo>
                <a:lnTo>
                  <a:pt x="2340777" y="161048"/>
                </a:lnTo>
                <a:lnTo>
                  <a:pt x="2302864" y="181422"/>
                </a:lnTo>
                <a:lnTo>
                  <a:pt x="2269907" y="202011"/>
                </a:lnTo>
                <a:lnTo>
                  <a:pt x="2213454" y="243599"/>
                </a:lnTo>
                <a:lnTo>
                  <a:pt x="2187255" y="264481"/>
                </a:lnTo>
                <a:lnTo>
                  <a:pt x="2160606" y="285343"/>
                </a:lnTo>
                <a:lnTo>
                  <a:pt x="2100549" y="326775"/>
                </a:lnTo>
                <a:lnTo>
                  <a:pt x="2064438" y="347228"/>
                </a:lnTo>
                <a:lnTo>
                  <a:pt x="2022470" y="367426"/>
                </a:lnTo>
                <a:lnTo>
                  <a:pt x="1973294" y="387312"/>
                </a:lnTo>
                <a:lnTo>
                  <a:pt x="1915558" y="406827"/>
                </a:lnTo>
                <a:lnTo>
                  <a:pt x="1847910" y="425913"/>
                </a:lnTo>
                <a:lnTo>
                  <a:pt x="1768999" y="444510"/>
                </a:lnTo>
                <a:lnTo>
                  <a:pt x="1677472" y="462561"/>
                </a:lnTo>
                <a:lnTo>
                  <a:pt x="1571980" y="480006"/>
                </a:lnTo>
                <a:lnTo>
                  <a:pt x="1451169" y="496787"/>
                </a:lnTo>
                <a:lnTo>
                  <a:pt x="1313688" y="512846"/>
                </a:lnTo>
                <a:lnTo>
                  <a:pt x="2436876" y="512846"/>
                </a:lnTo>
                <a:lnTo>
                  <a:pt x="2436876" y="121178"/>
                </a:lnTo>
                <a:close/>
              </a:path>
              <a:path w="2482850" h="2223770">
                <a:moveTo>
                  <a:pt x="12194" y="0"/>
                </a:moveTo>
                <a:lnTo>
                  <a:pt x="0" y="49647"/>
                </a:lnTo>
                <a:lnTo>
                  <a:pt x="1544" y="68253"/>
                </a:lnTo>
                <a:lnTo>
                  <a:pt x="5296" y="88242"/>
                </a:lnTo>
                <a:lnTo>
                  <a:pt x="11634" y="108969"/>
                </a:lnTo>
                <a:lnTo>
                  <a:pt x="20828" y="129546"/>
                </a:lnTo>
                <a:lnTo>
                  <a:pt x="20828" y="121178"/>
                </a:lnTo>
                <a:lnTo>
                  <a:pt x="22989" y="81902"/>
                </a:lnTo>
                <a:lnTo>
                  <a:pt x="23085" y="68253"/>
                </a:lnTo>
                <a:lnTo>
                  <a:pt x="23120" y="49647"/>
                </a:lnTo>
                <a:lnTo>
                  <a:pt x="21858" y="28184"/>
                </a:lnTo>
                <a:lnTo>
                  <a:pt x="19322" y="12450"/>
                </a:lnTo>
                <a:lnTo>
                  <a:pt x="15975" y="3270"/>
                </a:lnTo>
                <a:lnTo>
                  <a:pt x="1219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10" name="object 10"/>
          <p:cNvSpPr txBox="1"/>
          <p:nvPr/>
        </p:nvSpPr>
        <p:spPr>
          <a:xfrm>
            <a:off x="2502690" y="2116889"/>
            <a:ext cx="1045679" cy="963534"/>
          </a:xfrm>
          <a:prstGeom prst="rect">
            <a:avLst/>
          </a:prstGeom>
        </p:spPr>
        <p:txBody>
          <a:bodyPr vert="horz" wrap="square" lIns="0" tIns="0" rIns="0" bIns="0" rtlCol="0">
            <a:spAutoFit/>
          </a:bodyPr>
          <a:lstStyle/>
          <a:p>
            <a:pPr marL="7869" marR="3313" lvl="0" indent="-414" algn="ctr" defTabSz="914400" rtl="0" eaLnBrk="1" fontAlgn="auto" latinLnBrk="0" hangingPunct="1">
              <a:lnSpc>
                <a:spcPct val="100000"/>
              </a:lnSpc>
              <a:spcBef>
                <a:spcPts val="0"/>
              </a:spcBef>
              <a:spcAft>
                <a:spcPts val="0"/>
              </a:spcAft>
              <a:buClrTx/>
              <a:buSzTx/>
              <a:buFontTx/>
              <a:buNone/>
              <a:tabLst/>
              <a:defRPr/>
            </a:pPr>
            <a:r>
              <a:rPr kumimoji="0" sz="2087" b="1" i="0" u="none" strike="noStrike" kern="1200" cap="none" spc="-3" normalizeH="0" baseline="0" noProof="0" dirty="0">
                <a:ln>
                  <a:noFill/>
                </a:ln>
                <a:solidFill>
                  <a:srgbClr val="6A0700"/>
                </a:solidFill>
                <a:effectLst/>
                <a:uLnTx/>
                <a:uFillTx/>
                <a:latin typeface="Copperplate Gothic Bold"/>
                <a:ea typeface="+mn-ea"/>
                <a:cs typeface="Copperplate Gothic Bold"/>
              </a:rPr>
              <a:t>Mi</a:t>
            </a:r>
            <a:r>
              <a:rPr kumimoji="0" sz="2087" b="1" i="0" u="none" strike="noStrike" kern="1200" cap="none" spc="7" normalizeH="0" baseline="0" noProof="0" dirty="0">
                <a:ln>
                  <a:noFill/>
                </a:ln>
                <a:solidFill>
                  <a:srgbClr val="6A0700"/>
                </a:solidFill>
                <a:effectLst/>
                <a:uLnTx/>
                <a:uFillTx/>
                <a:latin typeface="Copperplate Gothic Bold"/>
                <a:ea typeface="+mn-ea"/>
                <a:cs typeface="Copperplate Gothic Bold"/>
              </a:rPr>
              <a:t>x</a:t>
            </a:r>
            <a:r>
              <a:rPr kumimoji="0" sz="2087" b="1" i="0" u="none" strike="noStrike" kern="1200" cap="none" spc="0" normalizeH="0" baseline="0" noProof="0" dirty="0">
                <a:ln>
                  <a:noFill/>
                </a:ln>
                <a:solidFill>
                  <a:srgbClr val="6A0700"/>
                </a:solidFill>
                <a:effectLst/>
                <a:uLnTx/>
                <a:uFillTx/>
                <a:latin typeface="Copperplate Gothic Bold"/>
                <a:ea typeface="+mn-ea"/>
                <a:cs typeface="Copperplate Gothic Bold"/>
              </a:rPr>
              <a:t>ed </a:t>
            </a:r>
            <a:r>
              <a:rPr kumimoji="0" sz="2087" b="1" i="0" u="none" strike="noStrike" kern="1200" cap="none" spc="-3" normalizeH="0" baseline="0" noProof="0" dirty="0">
                <a:ln>
                  <a:noFill/>
                </a:ln>
                <a:solidFill>
                  <a:srgbClr val="6A0700"/>
                </a:solidFill>
                <a:effectLst/>
                <a:uLnTx/>
                <a:uFillTx/>
                <a:latin typeface="Copperplate Gothic Bold"/>
                <a:ea typeface="+mn-ea"/>
                <a:cs typeface="Copperplate Gothic Bold"/>
              </a:rPr>
              <a:t>BER</a:t>
            </a:r>
            <a:r>
              <a:rPr kumimoji="0" sz="2087" b="1" i="0" u="none" strike="noStrike" kern="1200" cap="none" spc="-39" normalizeH="0" baseline="0" noProof="0" dirty="0">
                <a:ln>
                  <a:noFill/>
                </a:ln>
                <a:solidFill>
                  <a:srgbClr val="6A0700"/>
                </a:solidFill>
                <a:effectLst/>
                <a:uLnTx/>
                <a:uFillTx/>
                <a:latin typeface="Copperplate Gothic Bold"/>
                <a:ea typeface="+mn-ea"/>
                <a:cs typeface="Copperplate Gothic Bold"/>
              </a:rPr>
              <a:t>R</a:t>
            </a:r>
            <a:r>
              <a:rPr kumimoji="0" sz="2087" b="1" i="0" u="none" strike="noStrike" kern="1200" cap="none" spc="0" normalizeH="0" baseline="0" noProof="0" dirty="0">
                <a:ln>
                  <a:noFill/>
                </a:ln>
                <a:solidFill>
                  <a:srgbClr val="6A0700"/>
                </a:solidFill>
                <a:effectLst/>
                <a:uLnTx/>
                <a:uFillTx/>
                <a:latin typeface="Copperplate Gothic Bold"/>
                <a:ea typeface="+mn-ea"/>
                <a:cs typeface="Copperplate Gothic Bold"/>
              </a:rPr>
              <a:t>Y</a:t>
            </a:r>
            <a:endParaRPr kumimoji="0" sz="2087" b="0" i="0" u="none" strike="noStrike" kern="1200" cap="none" spc="0" normalizeH="0" baseline="0" noProof="0" dirty="0">
              <a:ln>
                <a:noFill/>
              </a:ln>
              <a:solidFill>
                <a:srgbClr val="414141"/>
              </a:solidFill>
              <a:effectLst/>
              <a:uLnTx/>
              <a:uFillTx/>
              <a:latin typeface="Copperplate Gothic Bold"/>
              <a:ea typeface="+mn-ea"/>
              <a:cs typeface="Copperplate Gothic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2087" b="1" i="0" u="none" strike="noStrike" kern="1200" cap="none" spc="-3" normalizeH="0" baseline="0" noProof="0" dirty="0">
                <a:ln>
                  <a:noFill/>
                </a:ln>
                <a:solidFill>
                  <a:srgbClr val="6A0700"/>
                </a:solidFill>
                <a:effectLst/>
                <a:uLnTx/>
                <a:uFillTx/>
                <a:latin typeface="Copperplate Gothic Bold"/>
                <a:ea typeface="+mn-ea"/>
                <a:cs typeface="Copperplate Gothic Bold"/>
              </a:rPr>
              <a:t>Ju</a:t>
            </a:r>
            <a:r>
              <a:rPr kumimoji="0" sz="2087" b="1" i="0" u="none" strike="noStrike" kern="1200" cap="none" spc="-7" normalizeH="0" baseline="0" noProof="0" dirty="0">
                <a:ln>
                  <a:noFill/>
                </a:ln>
                <a:solidFill>
                  <a:srgbClr val="6A0700"/>
                </a:solidFill>
                <a:effectLst/>
                <a:uLnTx/>
                <a:uFillTx/>
                <a:latin typeface="Copperplate Gothic Bold"/>
                <a:ea typeface="+mn-ea"/>
                <a:cs typeface="Copperplate Gothic Bold"/>
              </a:rPr>
              <a:t>i</a:t>
            </a:r>
            <a:r>
              <a:rPr kumimoji="0" sz="2087" b="1" i="0" u="none" strike="noStrike" kern="1200" cap="none" spc="0" normalizeH="0" baseline="0" noProof="0" dirty="0">
                <a:ln>
                  <a:noFill/>
                </a:ln>
                <a:solidFill>
                  <a:srgbClr val="6A0700"/>
                </a:solidFill>
                <a:effectLst/>
                <a:uLnTx/>
                <a:uFillTx/>
                <a:latin typeface="Copperplate Gothic Bold"/>
                <a:ea typeface="+mn-ea"/>
                <a:cs typeface="Copperplate Gothic Bold"/>
              </a:rPr>
              <a:t>ce</a:t>
            </a:r>
            <a:endParaRPr kumimoji="0" sz="2087" b="0" i="0" u="none" strike="noStrike" kern="1200" cap="none" spc="0" normalizeH="0" baseline="0" noProof="0" dirty="0">
              <a:ln>
                <a:noFill/>
              </a:ln>
              <a:solidFill>
                <a:srgbClr val="414141"/>
              </a:solidFill>
              <a:effectLst/>
              <a:uLnTx/>
              <a:uFillTx/>
              <a:latin typeface="Copperplate Gothic Bold"/>
              <a:ea typeface="+mn-ea"/>
              <a:cs typeface="Copperplate Gothic Bold"/>
            </a:endParaRPr>
          </a:p>
        </p:txBody>
      </p:sp>
      <p:sp>
        <p:nvSpPr>
          <p:cNvPr id="11" name="object 11"/>
          <p:cNvSpPr/>
          <p:nvPr/>
        </p:nvSpPr>
        <p:spPr>
          <a:xfrm>
            <a:off x="1029583" y="4957106"/>
            <a:ext cx="1556468" cy="56354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graphicFrame>
        <p:nvGraphicFramePr>
          <p:cNvPr id="7" name="object 7"/>
          <p:cNvGraphicFramePr>
            <a:graphicFrameLocks noGrp="1"/>
          </p:cNvGraphicFramePr>
          <p:nvPr>
            <p:extLst>
              <p:ext uri="{D42A27DB-BD31-4B8C-83A1-F6EECF244321}">
                <p14:modId xmlns:p14="http://schemas.microsoft.com/office/powerpoint/2010/main" val="615711145"/>
              </p:ext>
            </p:extLst>
          </p:nvPr>
        </p:nvGraphicFramePr>
        <p:xfrm>
          <a:off x="1026908" y="3776171"/>
          <a:ext cx="4106790" cy="2517085"/>
        </p:xfrm>
        <a:graphic>
          <a:graphicData uri="http://schemas.openxmlformats.org/drawingml/2006/table">
            <a:tbl>
              <a:tblPr firstRow="1" bandRow="1">
                <a:tableStyleId>{2D5ABB26-0587-4C30-8999-92F81FD0307C}</a:tableStyleId>
              </a:tblPr>
              <a:tblGrid>
                <a:gridCol w="1543075">
                  <a:extLst>
                    <a:ext uri="{9D8B030D-6E8A-4147-A177-3AD203B41FA5}">
                      <a16:colId xmlns:a16="http://schemas.microsoft.com/office/drawing/2014/main" val="20000"/>
                    </a:ext>
                  </a:extLst>
                </a:gridCol>
                <a:gridCol w="2563715">
                  <a:extLst>
                    <a:ext uri="{9D8B030D-6E8A-4147-A177-3AD203B41FA5}">
                      <a16:colId xmlns:a16="http://schemas.microsoft.com/office/drawing/2014/main" val="20001"/>
                    </a:ext>
                  </a:extLst>
                </a:gridCol>
              </a:tblGrid>
              <a:tr h="522052">
                <a:tc rowSpan="2">
                  <a:txBody>
                    <a:bodyPr/>
                    <a:lstStyle/>
                    <a:p>
                      <a:pPr algn="ctr">
                        <a:lnSpc>
                          <a:spcPct val="100000"/>
                        </a:lnSpc>
                      </a:pPr>
                      <a:r>
                        <a:rPr sz="1400" b="1" dirty="0">
                          <a:latin typeface="Arial"/>
                          <a:cs typeface="Arial"/>
                        </a:rPr>
                        <a:t>U</a:t>
                      </a:r>
                      <a:r>
                        <a:rPr sz="1400" b="1" spc="-10" dirty="0">
                          <a:latin typeface="Arial"/>
                          <a:cs typeface="Arial"/>
                        </a:rPr>
                        <a:t>N</a:t>
                      </a:r>
                      <a:r>
                        <a:rPr sz="1400" b="1" dirty="0">
                          <a:latin typeface="Arial"/>
                          <a:cs typeface="Arial"/>
                        </a:rPr>
                        <a:t>IT</a:t>
                      </a:r>
                      <a:r>
                        <a:rPr sz="1400" b="1" spc="-85" dirty="0">
                          <a:latin typeface="Arial"/>
                          <a:cs typeface="Arial"/>
                        </a:rPr>
                        <a:t> </a:t>
                      </a:r>
                      <a:r>
                        <a:rPr sz="1400" b="1" dirty="0">
                          <a:latin typeface="Arial"/>
                          <a:cs typeface="Arial"/>
                        </a:rPr>
                        <a:t>PRICE</a:t>
                      </a:r>
                      <a:endParaRPr sz="1400">
                        <a:latin typeface="Arial"/>
                        <a:cs typeface="Arial"/>
                      </a:endParaRPr>
                    </a:p>
                    <a:p>
                      <a:pPr>
                        <a:lnSpc>
                          <a:spcPct val="100000"/>
                        </a:lnSpc>
                        <a:spcBef>
                          <a:spcPts val="28"/>
                        </a:spcBef>
                      </a:pPr>
                      <a:endParaRPr sz="1700">
                        <a:latin typeface="Times New Roman"/>
                        <a:cs typeface="Times New Roman"/>
                      </a:endParaRPr>
                    </a:p>
                    <a:p>
                      <a:pPr algn="ctr">
                        <a:lnSpc>
                          <a:spcPct val="100000"/>
                        </a:lnSpc>
                      </a:pPr>
                      <a:r>
                        <a:rPr sz="2500" b="1" spc="-5" dirty="0">
                          <a:latin typeface="Arial"/>
                          <a:cs typeface="Arial"/>
                        </a:rPr>
                        <a:t>$5.58</a:t>
                      </a:r>
                      <a:endParaRPr sz="2500">
                        <a:latin typeface="Arial"/>
                        <a:cs typeface="Arial"/>
                      </a:endParaRPr>
                    </a:p>
                    <a:p>
                      <a:pPr marL="1905" algn="ctr">
                        <a:lnSpc>
                          <a:spcPct val="100000"/>
                        </a:lnSpc>
                        <a:spcBef>
                          <a:spcPts val="40"/>
                        </a:spcBef>
                      </a:pPr>
                      <a:r>
                        <a:rPr sz="1400" b="1" dirty="0">
                          <a:latin typeface="Arial"/>
                          <a:cs typeface="Arial"/>
                        </a:rPr>
                        <a:t>PER</a:t>
                      </a:r>
                      <a:r>
                        <a:rPr sz="1400" b="1" spc="-90" dirty="0">
                          <a:latin typeface="Arial"/>
                          <a:cs typeface="Arial"/>
                        </a:rPr>
                        <a:t> </a:t>
                      </a:r>
                      <a:r>
                        <a:rPr sz="1400" b="1" dirty="0">
                          <a:latin typeface="Arial"/>
                          <a:cs typeface="Arial"/>
                        </a:rPr>
                        <a:t>GALLON</a:t>
                      </a:r>
                      <a:endParaRPr sz="14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661670">
                        <a:lnSpc>
                          <a:spcPct val="100000"/>
                        </a:lnSpc>
                      </a:pPr>
                      <a:r>
                        <a:rPr sz="2000" spc="-55" dirty="0">
                          <a:solidFill>
                            <a:srgbClr val="FFFFFF"/>
                          </a:solidFill>
                          <a:latin typeface="Arial"/>
                          <a:cs typeface="Arial"/>
                        </a:rPr>
                        <a:t>R</a:t>
                      </a:r>
                      <a:r>
                        <a:rPr sz="2000" spc="-50" dirty="0">
                          <a:solidFill>
                            <a:srgbClr val="FFFFFF"/>
                          </a:solidFill>
                          <a:latin typeface="Arial"/>
                          <a:cs typeface="Arial"/>
                        </a:rPr>
                        <a:t>E</a:t>
                      </a:r>
                      <a:r>
                        <a:rPr sz="2000" spc="-275" dirty="0">
                          <a:solidFill>
                            <a:srgbClr val="FFFFFF"/>
                          </a:solidFill>
                          <a:latin typeface="Arial"/>
                          <a:cs typeface="Arial"/>
                        </a:rPr>
                        <a:t>T</a:t>
                      </a:r>
                      <a:r>
                        <a:rPr sz="2000" spc="-50" dirty="0">
                          <a:solidFill>
                            <a:srgbClr val="FFFFFF"/>
                          </a:solidFill>
                          <a:latin typeface="Arial"/>
                          <a:cs typeface="Arial"/>
                        </a:rPr>
                        <a:t>A</a:t>
                      </a:r>
                      <a:r>
                        <a:rPr sz="2000" spc="-45" dirty="0">
                          <a:solidFill>
                            <a:srgbClr val="FFFFFF"/>
                          </a:solidFill>
                          <a:latin typeface="Arial"/>
                          <a:cs typeface="Arial"/>
                        </a:rPr>
                        <a:t>I</a:t>
                      </a:r>
                      <a:r>
                        <a:rPr sz="2000" dirty="0">
                          <a:solidFill>
                            <a:srgbClr val="FFFFFF"/>
                          </a:solidFill>
                          <a:latin typeface="Arial"/>
                          <a:cs typeface="Arial"/>
                        </a:rPr>
                        <a:t>L</a:t>
                      </a:r>
                      <a:r>
                        <a:rPr sz="2000" spc="-240" dirty="0">
                          <a:solidFill>
                            <a:srgbClr val="FFFFFF"/>
                          </a:solidFill>
                          <a:latin typeface="Arial"/>
                          <a:cs typeface="Arial"/>
                        </a:rPr>
                        <a:t> </a:t>
                      </a:r>
                      <a:r>
                        <a:rPr sz="2000" dirty="0">
                          <a:solidFill>
                            <a:srgbClr val="FFFFFF"/>
                          </a:solidFill>
                          <a:latin typeface="Arial"/>
                          <a:cs typeface="Arial"/>
                        </a:rPr>
                        <a:t>PRICE</a:t>
                      </a:r>
                      <a:endParaRPr sz="20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0000FF"/>
                    </a:solidFill>
                  </a:tcPr>
                </a:tc>
                <a:extLst>
                  <a:ext uri="{0D108BD9-81ED-4DB2-BD59-A6C34878D82A}">
                    <a16:rowId xmlns:a16="http://schemas.microsoft.com/office/drawing/2014/main" val="10000"/>
                  </a:ext>
                </a:extLst>
              </a:tr>
              <a:tr h="680177">
                <a:tc vMerge="1">
                  <a:txBody>
                    <a:bodyPr/>
                    <a:lstStyle/>
                    <a:p>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1091565">
                        <a:lnSpc>
                          <a:spcPct val="100000"/>
                        </a:lnSpc>
                      </a:pPr>
                      <a:r>
                        <a:rPr sz="3600" dirty="0">
                          <a:latin typeface="Arial"/>
                          <a:cs typeface="Arial"/>
                        </a:rPr>
                        <a:t>$2.79</a:t>
                      </a:r>
                      <a:endParaRPr sz="36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tcPr>
                </a:tc>
                <a:extLst>
                  <a:ext uri="{0D108BD9-81ED-4DB2-BD59-A6C34878D82A}">
                    <a16:rowId xmlns:a16="http://schemas.microsoft.com/office/drawing/2014/main" val="10001"/>
                  </a:ext>
                </a:extLst>
              </a:tr>
              <a:tr h="546652">
                <a:tc gridSpan="2">
                  <a:txBody>
                    <a:bodyPr/>
                    <a:lstStyle/>
                    <a:p>
                      <a:endParaRPr sz="3600" dirty="0">
                        <a:latin typeface="Arial"/>
                        <a:cs typeface="Arial"/>
                      </a:endParaRPr>
                    </a:p>
                  </a:txBody>
                  <a:tcPr marL="0" marR="0" marT="0" marB="0">
                    <a:lnL w="9144">
                      <a:solidFill>
                        <a:srgbClr val="000000"/>
                      </a:solidFill>
                      <a:prstDash val="solid"/>
                    </a:lnL>
                    <a:lnR w="9144">
                      <a:solidFill>
                        <a:srgbClr val="000000"/>
                      </a:solidFill>
                      <a:prstDash val="solid"/>
                    </a:lnR>
                    <a:lnT w="9144" cap="flat" cmpd="sng" algn="ctr">
                      <a:solidFill>
                        <a:srgbClr val="000000"/>
                      </a:solidFill>
                      <a:prstDash val="solid"/>
                      <a:round/>
                      <a:headEnd type="none" w="med" len="med"/>
                      <a:tailEnd type="none" w="med" len="med"/>
                    </a:lnT>
                    <a:lnB w="9144">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766216">
                <a:tc gridSpan="2">
                  <a:txBody>
                    <a:bodyPr/>
                    <a:lstStyle/>
                    <a:p>
                      <a:pPr algn="ctr">
                        <a:lnSpc>
                          <a:spcPct val="100000"/>
                        </a:lnSpc>
                      </a:pPr>
                      <a:r>
                        <a:rPr sz="2300" dirty="0">
                          <a:latin typeface="Arial"/>
                          <a:cs typeface="Arial"/>
                        </a:rPr>
                        <a:t>100%</a:t>
                      </a:r>
                      <a:r>
                        <a:rPr sz="2300" spc="-40" dirty="0">
                          <a:latin typeface="Arial"/>
                          <a:cs typeface="Arial"/>
                        </a:rPr>
                        <a:t> </a:t>
                      </a:r>
                      <a:r>
                        <a:rPr sz="2300" dirty="0">
                          <a:latin typeface="Arial"/>
                          <a:cs typeface="Arial"/>
                        </a:rPr>
                        <a:t>Mixed</a:t>
                      </a:r>
                      <a:r>
                        <a:rPr sz="2300" spc="-30" dirty="0">
                          <a:latin typeface="Arial"/>
                          <a:cs typeface="Arial"/>
                        </a:rPr>
                        <a:t> </a:t>
                      </a:r>
                      <a:r>
                        <a:rPr sz="2300" dirty="0">
                          <a:latin typeface="Arial"/>
                          <a:cs typeface="Arial"/>
                        </a:rPr>
                        <a:t>Berry</a:t>
                      </a:r>
                      <a:r>
                        <a:rPr sz="2300" spc="-40" dirty="0">
                          <a:latin typeface="Arial"/>
                          <a:cs typeface="Arial"/>
                        </a:rPr>
                        <a:t> </a:t>
                      </a:r>
                      <a:r>
                        <a:rPr sz="2300" dirty="0">
                          <a:latin typeface="Arial"/>
                          <a:cs typeface="Arial"/>
                        </a:rPr>
                        <a:t>Juice</a:t>
                      </a:r>
                    </a:p>
                    <a:p>
                      <a:pPr marL="1270" algn="ctr">
                        <a:lnSpc>
                          <a:spcPct val="100000"/>
                        </a:lnSpc>
                        <a:spcBef>
                          <a:spcPts val="300"/>
                        </a:spcBef>
                      </a:pPr>
                      <a:r>
                        <a:rPr sz="2300" dirty="0">
                          <a:latin typeface="Arial"/>
                          <a:cs typeface="Arial"/>
                        </a:rPr>
                        <a:t>(64</a:t>
                      </a:r>
                      <a:r>
                        <a:rPr sz="2300" spc="-25" dirty="0">
                          <a:latin typeface="Arial"/>
                          <a:cs typeface="Arial"/>
                        </a:rPr>
                        <a:t> </a:t>
                      </a:r>
                      <a:r>
                        <a:rPr sz="2300" dirty="0">
                          <a:latin typeface="Arial"/>
                          <a:cs typeface="Arial"/>
                        </a:rPr>
                        <a:t>oz.)</a:t>
                      </a: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C0C0C0"/>
                    </a:solidFill>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12" name="object 3">
            <a:extLst>
              <a:ext uri="{FF2B5EF4-FFF2-40B4-BE49-F238E27FC236}">
                <a16:creationId xmlns:a16="http://schemas.microsoft.com/office/drawing/2014/main" id="{FB3C231B-71A8-46F8-82D6-925DB169677C}"/>
              </a:ext>
            </a:extLst>
          </p:cNvPr>
          <p:cNvSpPr txBox="1"/>
          <p:nvPr/>
        </p:nvSpPr>
        <p:spPr>
          <a:xfrm>
            <a:off x="6356168" y="4802043"/>
            <a:ext cx="4617968" cy="1510863"/>
          </a:xfrm>
          <a:prstGeom prst="rect">
            <a:avLst/>
          </a:prstGeom>
          <a:solidFill>
            <a:srgbClr val="D9D9D9"/>
          </a:solidFill>
          <a:ln w="9144">
            <a:solidFill>
              <a:srgbClr val="000000"/>
            </a:solidFill>
          </a:ln>
        </p:spPr>
        <p:txBody>
          <a:bodyPr vert="horz" wrap="square" lIns="0" tIns="0" rIns="0" bIns="0" rtlCol="0">
            <a:spAutoFit/>
          </a:bodyPr>
          <a:lstStyle/>
          <a:p>
            <a:pPr marL="60051" marR="0" lvl="0" indent="0" algn="l" defTabSz="914400" rtl="0" eaLnBrk="1" fontAlgn="auto" latinLnBrk="0" hangingPunct="1">
              <a:lnSpc>
                <a:spcPct val="100000"/>
              </a:lnSpc>
              <a:spcBef>
                <a:spcPts val="0"/>
              </a:spcBef>
              <a:spcAft>
                <a:spcPts val="0"/>
              </a:spcAft>
              <a:buClrTx/>
              <a:buSzTx/>
              <a:buFontTx/>
              <a:buNone/>
              <a:tabLst/>
              <a:defRPr/>
            </a:pPr>
            <a:r>
              <a:rPr kumimoji="0" sz="2348" b="1" i="0" u="none" strike="noStrike" kern="1200" cap="none" spc="-20" normalizeH="0" baseline="0" noProof="0" dirty="0">
                <a:ln>
                  <a:noFill/>
                </a:ln>
                <a:solidFill>
                  <a:srgbClr val="414141"/>
                </a:solidFill>
                <a:effectLst/>
                <a:uLnTx/>
                <a:uFillTx/>
                <a:latin typeface="Calibri"/>
                <a:ea typeface="+mn-ea"/>
                <a:cs typeface="Calibri"/>
              </a:rPr>
              <a:t>In</a:t>
            </a:r>
            <a:r>
              <a:rPr kumimoji="0" sz="2348" b="1" i="0" u="none" strike="noStrike" kern="1200" cap="none" spc="-10" normalizeH="0" baseline="0" noProof="0" dirty="0">
                <a:ln>
                  <a:noFill/>
                </a:ln>
                <a:solidFill>
                  <a:srgbClr val="414141"/>
                </a:solidFill>
                <a:effectLst/>
                <a:uLnTx/>
                <a:uFillTx/>
                <a:latin typeface="Calibri"/>
                <a:ea typeface="+mn-ea"/>
                <a:cs typeface="Calibri"/>
              </a:rPr>
              <a:t>g</a:t>
            </a:r>
            <a:r>
              <a:rPr kumimoji="0" sz="2348" b="1" i="0" u="none" strike="noStrike" kern="1200" cap="none" spc="-29" normalizeH="0" baseline="0" noProof="0" dirty="0">
                <a:ln>
                  <a:noFill/>
                </a:ln>
                <a:solidFill>
                  <a:srgbClr val="414141"/>
                </a:solidFill>
                <a:effectLst/>
                <a:uLnTx/>
                <a:uFillTx/>
                <a:latin typeface="Calibri"/>
                <a:ea typeface="+mn-ea"/>
                <a:cs typeface="Calibri"/>
              </a:rPr>
              <a:t>r</a:t>
            </a:r>
            <a:r>
              <a:rPr kumimoji="0" sz="2348" b="1" i="0" u="none" strike="noStrike" kern="1200" cap="none" spc="-10" normalizeH="0" baseline="0" noProof="0" dirty="0">
                <a:ln>
                  <a:noFill/>
                </a:ln>
                <a:solidFill>
                  <a:srgbClr val="414141"/>
                </a:solidFill>
                <a:effectLst/>
                <a:uLnTx/>
                <a:uFillTx/>
                <a:latin typeface="Calibri"/>
                <a:ea typeface="+mn-ea"/>
                <a:cs typeface="Calibri"/>
              </a:rPr>
              <a:t>e</a:t>
            </a:r>
            <a:r>
              <a:rPr kumimoji="0" sz="2348" b="1" i="0" u="none" strike="noStrike" kern="1200" cap="none" spc="-23" normalizeH="0" baseline="0" noProof="0" dirty="0">
                <a:ln>
                  <a:noFill/>
                </a:ln>
                <a:solidFill>
                  <a:srgbClr val="414141"/>
                </a:solidFill>
                <a:effectLst/>
                <a:uLnTx/>
                <a:uFillTx/>
                <a:latin typeface="Calibri"/>
                <a:ea typeface="+mn-ea"/>
                <a:cs typeface="Calibri"/>
              </a:rPr>
              <a:t>d</a:t>
            </a:r>
            <a:r>
              <a:rPr kumimoji="0" sz="2348" b="1" i="0" u="none" strike="noStrike" kern="1200" cap="none" spc="0" normalizeH="0" baseline="0" noProof="0" dirty="0">
                <a:ln>
                  <a:noFill/>
                </a:ln>
                <a:solidFill>
                  <a:srgbClr val="414141"/>
                </a:solidFill>
                <a:effectLst/>
                <a:uLnTx/>
                <a:uFillTx/>
                <a:latin typeface="Calibri"/>
                <a:ea typeface="+mn-ea"/>
                <a:cs typeface="Calibri"/>
              </a:rPr>
              <a:t>ie</a:t>
            </a:r>
            <a:r>
              <a:rPr kumimoji="0" sz="2348" b="1" i="0" u="none" strike="noStrike" kern="1200" cap="none" spc="-36" normalizeH="0" baseline="0" noProof="0" dirty="0">
                <a:ln>
                  <a:noFill/>
                </a:ln>
                <a:solidFill>
                  <a:srgbClr val="414141"/>
                </a:solidFill>
                <a:effectLst/>
                <a:uLnTx/>
                <a:uFillTx/>
                <a:latin typeface="Calibri"/>
                <a:ea typeface="+mn-ea"/>
                <a:cs typeface="Calibri"/>
              </a:rPr>
              <a:t>n</a:t>
            </a:r>
            <a:r>
              <a:rPr kumimoji="0" sz="2348" b="1" i="0" u="none" strike="noStrike" kern="1200" cap="none" spc="-20" normalizeH="0" baseline="0" noProof="0" dirty="0">
                <a:ln>
                  <a:noFill/>
                </a:ln>
                <a:solidFill>
                  <a:srgbClr val="414141"/>
                </a:solidFill>
                <a:effectLst/>
                <a:uLnTx/>
                <a:uFillTx/>
                <a:latin typeface="Calibri"/>
                <a:ea typeface="+mn-ea"/>
                <a:cs typeface="Calibri"/>
              </a:rPr>
              <a:t>t</a:t>
            </a:r>
            <a:r>
              <a:rPr kumimoji="0" sz="2348" b="1" i="0" u="none" strike="noStrike" kern="1200" cap="none" spc="0" normalizeH="0" baseline="0" noProof="0" dirty="0">
                <a:ln>
                  <a:noFill/>
                </a:ln>
                <a:solidFill>
                  <a:srgbClr val="414141"/>
                </a:solidFill>
                <a:effectLst/>
                <a:uLnTx/>
                <a:uFillTx/>
                <a:latin typeface="Calibri"/>
                <a:ea typeface="+mn-ea"/>
                <a:cs typeface="Calibri"/>
              </a:rPr>
              <a:t>s:</a:t>
            </a:r>
            <a:endParaRPr kumimoji="0" sz="2348" b="0" i="0" u="none" strike="noStrike" kern="1200" cap="none" spc="0" normalizeH="0" baseline="0" noProof="0">
              <a:ln>
                <a:noFill/>
              </a:ln>
              <a:solidFill>
                <a:srgbClr val="414141"/>
              </a:solidFill>
              <a:effectLst/>
              <a:uLnTx/>
              <a:uFillTx/>
              <a:latin typeface="Calibri"/>
              <a:ea typeface="+mn-ea"/>
              <a:cs typeface="Calibri"/>
            </a:endParaRPr>
          </a:p>
          <a:p>
            <a:pPr marL="60051" marR="786465" lvl="0" indent="0" algn="l" defTabSz="914400" rtl="0" eaLnBrk="1" fontAlgn="auto" latinLnBrk="0" hangingPunct="1">
              <a:lnSpc>
                <a:spcPct val="100000"/>
              </a:lnSpc>
              <a:spcBef>
                <a:spcPts val="163"/>
              </a:spcBef>
              <a:spcAft>
                <a:spcPts val="0"/>
              </a:spcAft>
              <a:buClrTx/>
              <a:buSzTx/>
              <a:buFontTx/>
              <a:buNone/>
              <a:tabLst>
                <a:tab pos="2268283" algn="l"/>
              </a:tabLst>
              <a:defRPr/>
            </a:pPr>
            <a:r>
              <a:rPr kumimoji="0" sz="1826" b="0" i="0" u="none" strike="noStrike" kern="1200" cap="none" spc="-13" normalizeH="0" baseline="0" noProof="0" dirty="0">
                <a:ln>
                  <a:noFill/>
                </a:ln>
                <a:solidFill>
                  <a:srgbClr val="414141"/>
                </a:solidFill>
                <a:effectLst/>
                <a:uLnTx/>
                <a:uFillTx/>
                <a:latin typeface="Calibri"/>
                <a:ea typeface="+mn-ea"/>
                <a:cs typeface="Calibri"/>
              </a:rPr>
              <a:t>App</a:t>
            </a:r>
            <a:r>
              <a:rPr kumimoji="0" sz="1826" b="0" i="0" u="none" strike="noStrike" kern="1200" cap="none" spc="-20" normalizeH="0" baseline="0" noProof="0" dirty="0">
                <a:ln>
                  <a:noFill/>
                </a:ln>
                <a:solidFill>
                  <a:srgbClr val="414141"/>
                </a:solidFill>
                <a:effectLst/>
                <a:uLnTx/>
                <a:uFillTx/>
                <a:latin typeface="Calibri"/>
                <a:ea typeface="+mn-ea"/>
                <a:cs typeface="Calibri"/>
              </a:rPr>
              <a:t>l</a:t>
            </a:r>
            <a:r>
              <a:rPr kumimoji="0" sz="1826" b="0" i="0" u="none" strike="noStrike" kern="1200" cap="none" spc="-10" normalizeH="0" baseline="0" noProof="0" dirty="0">
                <a:ln>
                  <a:noFill/>
                </a:ln>
                <a:solidFill>
                  <a:srgbClr val="414141"/>
                </a:solidFill>
                <a:effectLst/>
                <a:uLnTx/>
                <a:uFillTx/>
                <a:latin typeface="Calibri"/>
                <a:ea typeface="+mn-ea"/>
                <a:cs typeface="Calibri"/>
              </a:rPr>
              <a:t>e</a:t>
            </a:r>
            <a:r>
              <a:rPr kumimoji="0" sz="1826" b="0" i="0" u="none" strike="noStrike" kern="1200" cap="none" spc="16"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Ju</a:t>
            </a:r>
            <a:r>
              <a:rPr kumimoji="0" sz="1826" b="0" i="0" u="none" strike="noStrike" kern="1200" cap="none" spc="-16"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ce,</a:t>
            </a:r>
            <a:r>
              <a:rPr kumimoji="0" sz="1826" b="0" i="0" u="none" strike="noStrike" kern="1200" cap="none" spc="10" normalizeH="0" baseline="0" noProof="0" dirty="0">
                <a:ln>
                  <a:noFill/>
                </a:ln>
                <a:solidFill>
                  <a:srgbClr val="414141"/>
                </a:solidFill>
                <a:effectLst/>
                <a:uLnTx/>
                <a:uFillTx/>
                <a:latin typeface="Calibri"/>
                <a:ea typeface="+mn-ea"/>
                <a:cs typeface="Calibri"/>
              </a:rPr>
              <a:t> </a:t>
            </a:r>
            <a:r>
              <a:rPr kumimoji="0" sz="1826" b="0" i="0" u="none" strike="noStrike" kern="1200" cap="none" spc="-62" normalizeH="0" baseline="0" noProof="0" dirty="0">
                <a:ln>
                  <a:noFill/>
                </a:ln>
                <a:solidFill>
                  <a:srgbClr val="414141"/>
                </a:solidFill>
                <a:effectLst/>
                <a:uLnTx/>
                <a:uFillTx/>
                <a:latin typeface="Calibri"/>
                <a:ea typeface="+mn-ea"/>
                <a:cs typeface="Calibri"/>
              </a:rPr>
              <a:t>P</a:t>
            </a:r>
            <a:r>
              <a:rPr kumimoji="0" sz="1826" b="0" i="0" u="none" strike="noStrike" kern="1200" cap="none" spc="-16" normalizeH="0" baseline="0" noProof="0" dirty="0">
                <a:ln>
                  <a:noFill/>
                </a:ln>
                <a:solidFill>
                  <a:srgbClr val="414141"/>
                </a:solidFill>
                <a:effectLst/>
                <a:uLnTx/>
                <a:uFillTx/>
                <a:latin typeface="Calibri"/>
                <a:ea typeface="+mn-ea"/>
                <a:cs typeface="Calibri"/>
              </a:rPr>
              <a:t>e</a:t>
            </a:r>
            <a:r>
              <a:rPr kumimoji="0" sz="1826" b="0" i="0" u="none" strike="noStrike" kern="1200" cap="none" spc="-10" normalizeH="0" baseline="0" noProof="0" dirty="0">
                <a:ln>
                  <a:noFill/>
                </a:ln>
                <a:solidFill>
                  <a:srgbClr val="414141"/>
                </a:solidFill>
                <a:effectLst/>
                <a:uLnTx/>
                <a:uFillTx/>
                <a:latin typeface="Calibri"/>
                <a:ea typeface="+mn-ea"/>
                <a:cs typeface="Calibri"/>
              </a:rPr>
              <a:t>ar</a:t>
            </a:r>
            <a:r>
              <a:rPr kumimoji="0" sz="1826" b="0" i="0" u="none" strike="noStrike" kern="1200" cap="none" spc="-13"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Ju</a:t>
            </a:r>
            <a:r>
              <a:rPr kumimoji="0" sz="1826" b="0" i="0" u="none" strike="noStrike" kern="1200" cap="none" spc="-16"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ce,</a:t>
            </a:r>
            <a:r>
              <a:rPr kumimoji="0" sz="1826" b="0" i="0" u="none" strike="noStrike" kern="1200" cap="none" spc="10" normalizeH="0" baseline="0" noProof="0" dirty="0">
                <a:ln>
                  <a:noFill/>
                </a:ln>
                <a:solidFill>
                  <a:srgbClr val="414141"/>
                </a:solidFill>
                <a:effectLst/>
                <a:uLnTx/>
                <a:uFillTx/>
                <a:latin typeface="Calibri"/>
                <a:ea typeface="+mn-ea"/>
                <a:cs typeface="Calibri"/>
              </a:rPr>
              <a:t> </a:t>
            </a:r>
            <a:r>
              <a:rPr kumimoji="0" sz="1826" b="0" i="0" u="none" strike="noStrike" kern="1200" cap="none" spc="-23" normalizeH="0" baseline="0" noProof="0" dirty="0">
                <a:ln>
                  <a:noFill/>
                </a:ln>
                <a:solidFill>
                  <a:srgbClr val="414141"/>
                </a:solidFill>
                <a:effectLst/>
                <a:uLnTx/>
                <a:uFillTx/>
                <a:latin typeface="Calibri"/>
                <a:ea typeface="+mn-ea"/>
                <a:cs typeface="Calibri"/>
              </a:rPr>
              <a:t>G</a:t>
            </a:r>
            <a:r>
              <a:rPr kumimoji="0" sz="1826" b="0" i="0" u="none" strike="noStrike" kern="1200" cap="none" spc="-55" normalizeH="0" baseline="0" noProof="0" dirty="0">
                <a:ln>
                  <a:noFill/>
                </a:ln>
                <a:solidFill>
                  <a:srgbClr val="414141"/>
                </a:solidFill>
                <a:effectLst/>
                <a:uLnTx/>
                <a:uFillTx/>
                <a:latin typeface="Calibri"/>
                <a:ea typeface="+mn-ea"/>
                <a:cs typeface="Calibri"/>
              </a:rPr>
              <a:t>r</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26" normalizeH="0" baseline="0" noProof="0" dirty="0">
                <a:ln>
                  <a:noFill/>
                </a:ln>
                <a:solidFill>
                  <a:srgbClr val="414141"/>
                </a:solidFill>
                <a:effectLst/>
                <a:uLnTx/>
                <a:uFillTx/>
                <a:latin typeface="Calibri"/>
                <a:ea typeface="+mn-ea"/>
                <a:cs typeface="Calibri"/>
              </a:rPr>
              <a:t>p</a:t>
            </a:r>
            <a:r>
              <a:rPr kumimoji="0" sz="1826" b="0" i="0" u="none" strike="noStrike" kern="1200" cap="none" spc="-10" normalizeH="0" baseline="0" noProof="0" dirty="0">
                <a:ln>
                  <a:noFill/>
                </a:ln>
                <a:solidFill>
                  <a:srgbClr val="414141"/>
                </a:solidFill>
                <a:effectLst/>
                <a:uLnTx/>
                <a:uFillTx/>
                <a:latin typeface="Calibri"/>
                <a:ea typeface="+mn-ea"/>
                <a:cs typeface="Calibri"/>
              </a:rPr>
              <a:t>e Ju</a:t>
            </a:r>
            <a:r>
              <a:rPr kumimoji="0" sz="1826" b="0" i="0" u="none" strike="noStrike" kern="1200" cap="none" spc="-16"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ce,</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and R</a:t>
            </a:r>
            <a:r>
              <a:rPr kumimoji="0" sz="1826" b="0" i="0" u="none" strike="noStrike" kern="1200" cap="none" spc="-7" normalizeH="0" baseline="0" noProof="0" dirty="0">
                <a:ln>
                  <a:noFill/>
                </a:ln>
                <a:solidFill>
                  <a:srgbClr val="414141"/>
                </a:solidFill>
                <a:effectLst/>
                <a:uLnTx/>
                <a:uFillTx/>
                <a:latin typeface="Calibri"/>
                <a:ea typeface="+mn-ea"/>
                <a:cs typeface="Calibri"/>
              </a:rPr>
              <a:t>a</a:t>
            </a:r>
            <a:r>
              <a:rPr kumimoji="0" sz="1826" b="0" i="0" u="none" strike="noStrike" kern="1200" cap="none" spc="-13" normalizeH="0" baseline="0" noProof="0" dirty="0">
                <a:ln>
                  <a:noFill/>
                </a:ln>
                <a:solidFill>
                  <a:srgbClr val="414141"/>
                </a:solidFill>
                <a:effectLst/>
                <a:uLnTx/>
                <a:uFillTx/>
                <a:latin typeface="Calibri"/>
                <a:ea typeface="+mn-ea"/>
                <a:cs typeface="Calibri"/>
              </a:rPr>
              <a:t>sp</a:t>
            </a:r>
            <a:r>
              <a:rPr kumimoji="0" sz="1826" b="0" i="0" u="none" strike="noStrike" kern="1200" cap="none" spc="-20" normalizeH="0" baseline="0" noProof="0" dirty="0">
                <a:ln>
                  <a:noFill/>
                </a:ln>
                <a:solidFill>
                  <a:srgbClr val="414141"/>
                </a:solidFill>
                <a:effectLst/>
                <a:uLnTx/>
                <a:uFillTx/>
                <a:latin typeface="Calibri"/>
                <a:ea typeface="+mn-ea"/>
                <a:cs typeface="Calibri"/>
              </a:rPr>
              <a:t>b</a:t>
            </a:r>
            <a:r>
              <a:rPr kumimoji="0" sz="1826" b="0" i="0" u="none" strike="noStrike" kern="1200" cap="none" spc="-10" normalizeH="0" baseline="0" noProof="0" dirty="0">
                <a:ln>
                  <a:noFill/>
                </a:ln>
                <a:solidFill>
                  <a:srgbClr val="414141"/>
                </a:solidFill>
                <a:effectLst/>
                <a:uLnTx/>
                <a:uFillTx/>
                <a:latin typeface="Calibri"/>
                <a:ea typeface="+mn-ea"/>
                <a:cs typeface="Calibri"/>
              </a:rPr>
              <a:t>erry</a:t>
            </a:r>
            <a:r>
              <a:rPr kumimoji="0" sz="1826" b="0" i="0" u="none" strike="noStrike" kern="1200" cap="none" spc="16"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Ju</a:t>
            </a:r>
            <a:r>
              <a:rPr kumimoji="0" sz="1826" b="0" i="0" u="none" strike="noStrike" kern="1200" cap="none" spc="-16"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ce</a:t>
            </a:r>
            <a:r>
              <a:rPr kumimoji="0" sz="1826" b="0" i="0" u="none" strike="noStrike" kern="1200" cap="none" spc="10" normalizeH="0" baseline="0" noProof="0" dirty="0">
                <a:ln>
                  <a:noFill/>
                </a:ln>
                <a:solidFill>
                  <a:srgbClr val="414141"/>
                </a:solidFill>
                <a:effectLst/>
                <a:uLnTx/>
                <a:uFillTx/>
                <a:latin typeface="Calibri"/>
                <a:ea typeface="+mn-ea"/>
                <a:cs typeface="Calibri"/>
              </a:rPr>
              <a:t> </a:t>
            </a:r>
            <a:r>
              <a:rPr kumimoji="0" sz="1826" b="0" i="0" u="none" strike="noStrike" kern="1200" cap="none" spc="-36" normalizeH="0" baseline="0" noProof="0" dirty="0">
                <a:ln>
                  <a:noFill/>
                </a:ln>
                <a:solidFill>
                  <a:srgbClr val="414141"/>
                </a:solidFill>
                <a:effectLst/>
                <a:uLnTx/>
                <a:uFillTx/>
                <a:latin typeface="Calibri"/>
                <a:ea typeface="+mn-ea"/>
                <a:cs typeface="Calibri"/>
              </a:rPr>
              <a:t>(</a:t>
            </a:r>
            <a:r>
              <a:rPr kumimoji="0" sz="1826" b="0" i="0" u="none" strike="noStrike" kern="1200" cap="none" spc="-114" normalizeH="0" baseline="0" noProof="0" dirty="0">
                <a:ln>
                  <a:noFill/>
                </a:ln>
                <a:solidFill>
                  <a:srgbClr val="414141"/>
                </a:solidFill>
                <a:effectLst/>
                <a:uLnTx/>
                <a:uFillTx/>
                <a:latin typeface="Calibri"/>
                <a:ea typeface="+mn-ea"/>
                <a:cs typeface="Calibri"/>
              </a:rPr>
              <a:t>W</a:t>
            </a:r>
            <a:r>
              <a:rPr kumimoji="0" sz="1826" b="0" i="0" u="none" strike="noStrike" kern="1200" cap="none" spc="-55" normalizeH="0" baseline="0" noProof="0" dirty="0">
                <a:ln>
                  <a:noFill/>
                </a:ln>
                <a:solidFill>
                  <a:srgbClr val="414141"/>
                </a:solidFill>
                <a:effectLst/>
                <a:uLnTx/>
                <a:uFillTx/>
                <a:latin typeface="Calibri"/>
                <a:ea typeface="+mn-ea"/>
                <a:cs typeface="Calibri"/>
              </a:rPr>
              <a:t>at</a:t>
            </a:r>
            <a:r>
              <a:rPr kumimoji="0" sz="1826" b="0" i="0" u="none" strike="noStrike" kern="1200" cap="none" spc="-42" normalizeH="0" baseline="0" noProof="0" dirty="0">
                <a:ln>
                  <a:noFill/>
                </a:ln>
                <a:solidFill>
                  <a:srgbClr val="414141"/>
                </a:solidFill>
                <a:effectLst/>
                <a:uLnTx/>
                <a:uFillTx/>
                <a:latin typeface="Calibri"/>
                <a:ea typeface="+mn-ea"/>
                <a:cs typeface="Calibri"/>
              </a:rPr>
              <a:t>e</a:t>
            </a:r>
            <a:r>
              <a:rPr kumimoji="0" sz="1826" b="0" i="0" u="none" strike="noStrike" kern="1200" cap="none" spc="-196" normalizeH="0" baseline="0" noProof="0" dirty="0">
                <a:ln>
                  <a:noFill/>
                </a:ln>
                <a:solidFill>
                  <a:srgbClr val="414141"/>
                </a:solidFill>
                <a:effectLst/>
                <a:uLnTx/>
                <a:uFillTx/>
                <a:latin typeface="Calibri"/>
                <a:ea typeface="+mn-ea"/>
                <a:cs typeface="Calibri"/>
              </a:rPr>
              <a:t>r</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78"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Ju</a:t>
            </a:r>
            <a:r>
              <a:rPr kumimoji="0" sz="1826" b="0" i="0" u="none" strike="noStrike" kern="1200" cap="none" spc="-16"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ce</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20" normalizeH="0" baseline="0" noProof="0" dirty="0">
                <a:ln>
                  <a:noFill/>
                </a:ln>
                <a:solidFill>
                  <a:srgbClr val="414141"/>
                </a:solidFill>
                <a:effectLst/>
                <a:uLnTx/>
                <a:uFillTx/>
                <a:latin typeface="Calibri"/>
                <a:ea typeface="+mn-ea"/>
                <a:cs typeface="Calibri"/>
              </a:rPr>
              <a:t>C</a:t>
            </a:r>
            <a:r>
              <a:rPr kumimoji="0" sz="1826" b="0" i="0" u="none" strike="noStrike" kern="1200" cap="none" spc="-16" normalizeH="0" baseline="0" noProof="0" dirty="0">
                <a:ln>
                  <a:noFill/>
                </a:ln>
                <a:solidFill>
                  <a:srgbClr val="414141"/>
                </a:solidFill>
                <a:effectLst/>
                <a:uLnTx/>
                <a:uFillTx/>
                <a:latin typeface="Calibri"/>
                <a:ea typeface="+mn-ea"/>
                <a:cs typeface="Calibri"/>
              </a:rPr>
              <a:t>o</a:t>
            </a:r>
            <a:r>
              <a:rPr kumimoji="0" sz="1826" b="0" i="0" u="none" strike="noStrike" kern="1200" cap="none" spc="-23" normalizeH="0" baseline="0" noProof="0" dirty="0">
                <a:ln>
                  <a:noFill/>
                </a:ln>
                <a:solidFill>
                  <a:srgbClr val="414141"/>
                </a:solidFill>
                <a:effectLst/>
                <a:uLnTx/>
                <a:uFillTx/>
                <a:latin typeface="Calibri"/>
                <a:ea typeface="+mn-ea"/>
                <a:cs typeface="Calibri"/>
              </a:rPr>
              <a:t>n</a:t>
            </a:r>
            <a:r>
              <a:rPr kumimoji="0" sz="1826" b="0" i="0" u="none" strike="noStrike" kern="1200" cap="none" spc="-10" normalizeH="0" baseline="0" noProof="0" dirty="0">
                <a:ln>
                  <a:noFill/>
                </a:ln>
                <a:solidFill>
                  <a:srgbClr val="414141"/>
                </a:solidFill>
                <a:effectLst/>
                <a:uLnTx/>
                <a:uFillTx/>
                <a:latin typeface="Calibri"/>
                <a:ea typeface="+mn-ea"/>
                <a:cs typeface="Calibri"/>
              </a:rPr>
              <a:t>c</a:t>
            </a:r>
            <a:r>
              <a:rPr kumimoji="0" sz="1826" b="0" i="0" u="none" strike="noStrike" kern="1200" cap="none" spc="-23" normalizeH="0" baseline="0" noProof="0" dirty="0">
                <a:ln>
                  <a:noFill/>
                </a:ln>
                <a:solidFill>
                  <a:srgbClr val="414141"/>
                </a:solidFill>
                <a:effectLst/>
                <a:uLnTx/>
                <a:uFillTx/>
                <a:latin typeface="Calibri"/>
                <a:ea typeface="+mn-ea"/>
                <a:cs typeface="Calibri"/>
              </a:rPr>
              <a:t>e</a:t>
            </a:r>
            <a:r>
              <a:rPr kumimoji="0" sz="1826" b="0" i="0" u="none" strike="noStrike" kern="1200" cap="none" spc="-39" normalizeH="0" baseline="0" noProof="0" dirty="0">
                <a:ln>
                  <a:noFill/>
                </a:ln>
                <a:solidFill>
                  <a:srgbClr val="414141"/>
                </a:solidFill>
                <a:effectLst/>
                <a:uLnTx/>
                <a:uFillTx/>
                <a:latin typeface="Calibri"/>
                <a:ea typeface="+mn-ea"/>
                <a:cs typeface="Calibri"/>
              </a:rPr>
              <a:t>n</a:t>
            </a:r>
            <a:r>
              <a:rPr kumimoji="0" sz="1826" b="0" i="0" u="none" strike="noStrike" kern="1200" cap="none" spc="-16" normalizeH="0" baseline="0" noProof="0" dirty="0">
                <a:ln>
                  <a:noFill/>
                </a:ln>
                <a:solidFill>
                  <a:srgbClr val="414141"/>
                </a:solidFill>
                <a:effectLst/>
                <a:uLnTx/>
                <a:uFillTx/>
                <a:latin typeface="Calibri"/>
                <a:ea typeface="+mn-ea"/>
                <a:cs typeface="Calibri"/>
              </a:rPr>
              <a:t>t</a:t>
            </a:r>
            <a:r>
              <a:rPr kumimoji="0" sz="1826" b="0" i="0" u="none" strike="noStrike" kern="1200" cap="none" spc="-55" normalizeH="0" baseline="0" noProof="0" dirty="0">
                <a:ln>
                  <a:noFill/>
                </a:ln>
                <a:solidFill>
                  <a:srgbClr val="414141"/>
                </a:solidFill>
                <a:effectLst/>
                <a:uLnTx/>
                <a:uFillTx/>
                <a:latin typeface="Calibri"/>
                <a:ea typeface="+mn-ea"/>
                <a:cs typeface="Calibri"/>
              </a:rPr>
              <a:t>r</a:t>
            </a:r>
            <a:r>
              <a:rPr kumimoji="0" sz="1826" b="0" i="0" u="none" strike="noStrike" kern="1200" cap="none" spc="-33" normalizeH="0" baseline="0" noProof="0" dirty="0">
                <a:ln>
                  <a:noFill/>
                </a:ln>
                <a:solidFill>
                  <a:srgbClr val="414141"/>
                </a:solidFill>
                <a:effectLst/>
                <a:uLnTx/>
                <a:uFillTx/>
                <a:latin typeface="Calibri"/>
                <a:ea typeface="+mn-ea"/>
                <a:cs typeface="Calibri"/>
              </a:rPr>
              <a:t>at</a:t>
            </a:r>
            <a:r>
              <a:rPr kumimoji="0" sz="1826" b="0" i="0" u="none" strike="noStrike" kern="1200" cap="none" spc="-16" normalizeH="0" baseline="0" noProof="0" dirty="0">
                <a:ln>
                  <a:noFill/>
                </a:ln>
                <a:solidFill>
                  <a:srgbClr val="414141"/>
                </a:solidFill>
                <a:effectLst/>
                <a:uLnTx/>
                <a:uFillTx/>
                <a:latin typeface="Calibri"/>
                <a:ea typeface="+mn-ea"/>
                <a:cs typeface="Calibri"/>
              </a:rPr>
              <a:t>e</a:t>
            </a:r>
            <a:r>
              <a:rPr kumimoji="0" sz="1826" b="0" i="0" u="none" strike="noStrike" kern="1200" cap="none" spc="-20" normalizeH="0" baseline="0" noProof="0" dirty="0">
                <a:ln>
                  <a:noFill/>
                </a:ln>
                <a:solidFill>
                  <a:srgbClr val="414141"/>
                </a:solidFill>
                <a:effectLst/>
                <a:uLnTx/>
                <a:uFillTx/>
                <a:latin typeface="Calibri"/>
                <a:ea typeface="+mn-ea"/>
                <a:cs typeface="Calibri"/>
              </a:rPr>
              <a:t>s</a:t>
            </a:r>
            <a:r>
              <a:rPr kumimoji="0" sz="1826" b="0" i="0" u="none" strike="noStrike" kern="1200" cap="none" spc="-10" normalizeH="0" baseline="0" noProof="0" dirty="0">
                <a:ln>
                  <a:noFill/>
                </a:ln>
                <a:solidFill>
                  <a:srgbClr val="414141"/>
                </a:solidFill>
                <a:effectLst/>
                <a:uLnTx/>
                <a:uFillTx/>
                <a:latin typeface="Calibri"/>
                <a:ea typeface="+mn-ea"/>
                <a:cs typeface="Calibri"/>
              </a:rPr>
              <a:t>)</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26" normalizeH="0" baseline="0" noProof="0" dirty="0">
                <a:ln>
                  <a:noFill/>
                </a:ln>
                <a:solidFill>
                  <a:srgbClr val="414141"/>
                </a:solidFill>
                <a:effectLst/>
                <a:uLnTx/>
                <a:uFillTx/>
                <a:latin typeface="Calibri"/>
                <a:ea typeface="+mn-ea"/>
                <a:cs typeface="Calibri"/>
              </a:rPr>
              <a:t>N</a:t>
            </a:r>
            <a:r>
              <a:rPr kumimoji="0" sz="1826" b="0" i="0" u="none" strike="noStrike" kern="1200" cap="none" spc="-33" normalizeH="0" baseline="0" noProof="0" dirty="0">
                <a:ln>
                  <a:noFill/>
                </a:ln>
                <a:solidFill>
                  <a:srgbClr val="414141"/>
                </a:solidFill>
                <a:effectLst/>
                <a:uLnTx/>
                <a:uFillTx/>
                <a:latin typeface="Calibri"/>
                <a:ea typeface="+mn-ea"/>
                <a:cs typeface="Calibri"/>
              </a:rPr>
              <a:t>a</a:t>
            </a:r>
            <a:r>
              <a:rPr kumimoji="0" sz="1826" b="0" i="0" u="none" strike="noStrike" kern="1200" cap="none" spc="-16" normalizeH="0" baseline="0" noProof="0" dirty="0">
                <a:ln>
                  <a:noFill/>
                </a:ln>
                <a:solidFill>
                  <a:srgbClr val="414141"/>
                </a:solidFill>
                <a:effectLst/>
                <a:uLnTx/>
                <a:uFillTx/>
                <a:latin typeface="Calibri"/>
                <a:ea typeface="+mn-ea"/>
                <a:cs typeface="Calibri"/>
              </a:rPr>
              <a:t>t</a:t>
            </a:r>
            <a:r>
              <a:rPr kumimoji="0" sz="1826" b="0" i="0" u="none" strike="noStrike" kern="1200" cap="none" spc="-23" normalizeH="0" baseline="0" noProof="0" dirty="0">
                <a:ln>
                  <a:noFill/>
                </a:ln>
                <a:solidFill>
                  <a:srgbClr val="414141"/>
                </a:solidFill>
                <a:effectLst/>
                <a:uLnTx/>
                <a:uFillTx/>
                <a:latin typeface="Calibri"/>
                <a:ea typeface="+mn-ea"/>
                <a:cs typeface="Calibri"/>
              </a:rPr>
              <a:t>u</a:t>
            </a:r>
            <a:r>
              <a:rPr kumimoji="0" sz="1826" b="0" i="0" u="none" strike="noStrike" kern="1200" cap="none" spc="-55" normalizeH="0" baseline="0" noProof="0" dirty="0">
                <a:ln>
                  <a:noFill/>
                </a:ln>
                <a:solidFill>
                  <a:srgbClr val="414141"/>
                </a:solidFill>
                <a:effectLst/>
                <a:uLnTx/>
                <a:uFillTx/>
                <a:latin typeface="Calibri"/>
                <a:ea typeface="+mn-ea"/>
                <a:cs typeface="Calibri"/>
              </a:rPr>
              <a:t>r</a:t>
            </a:r>
            <a:r>
              <a:rPr kumimoji="0" sz="1826" b="0" i="0" u="none" strike="noStrike" kern="1200" cap="none" spc="-7" normalizeH="0" baseline="0" noProof="0" dirty="0">
                <a:ln>
                  <a:noFill/>
                </a:ln>
                <a:solidFill>
                  <a:srgbClr val="414141"/>
                </a:solidFill>
                <a:effectLst/>
                <a:uLnTx/>
                <a:uFillTx/>
                <a:latin typeface="Calibri"/>
                <a:ea typeface="+mn-ea"/>
                <a:cs typeface="Calibri"/>
              </a:rPr>
              <a:t>al</a:t>
            </a:r>
            <a:r>
              <a:rPr kumimoji="0" sz="1826" b="0" i="0" u="none" strike="noStrike" kern="1200" cap="none" spc="0" normalizeH="0" baseline="0" noProof="0" dirty="0">
                <a:ln>
                  <a:noFill/>
                </a:ln>
                <a:solidFill>
                  <a:srgbClr val="414141"/>
                </a:solidFill>
                <a:effectLst/>
                <a:uLnTx/>
                <a:uFillTx/>
                <a:latin typeface="Calibri"/>
                <a:ea typeface="+mn-ea"/>
                <a:cs typeface="Calibri"/>
              </a:rPr>
              <a:t>	</a:t>
            </a:r>
            <a:r>
              <a:rPr kumimoji="0" sz="1826" b="0" i="0" u="none" strike="noStrike" kern="1200" cap="none" spc="-20" normalizeH="0" baseline="0" noProof="0" dirty="0">
                <a:ln>
                  <a:noFill/>
                </a:ln>
                <a:solidFill>
                  <a:srgbClr val="414141"/>
                </a:solidFill>
                <a:effectLst/>
                <a:uLnTx/>
                <a:uFillTx/>
                <a:latin typeface="Calibri"/>
                <a:ea typeface="+mn-ea"/>
                <a:cs typeface="Calibri"/>
              </a:rPr>
              <a:t>F</a:t>
            </a:r>
            <a:r>
              <a:rPr kumimoji="0" sz="1826" b="0" i="0" u="none" strike="noStrike" kern="1200" cap="none" spc="-13" normalizeH="0" baseline="0" noProof="0" dirty="0">
                <a:ln>
                  <a:noFill/>
                </a:ln>
                <a:solidFill>
                  <a:srgbClr val="414141"/>
                </a:solidFill>
                <a:effectLst/>
                <a:uLnTx/>
                <a:uFillTx/>
                <a:latin typeface="Calibri"/>
                <a:ea typeface="+mn-ea"/>
                <a:cs typeface="Calibri"/>
              </a:rPr>
              <a:t>l</a:t>
            </a:r>
            <a:r>
              <a:rPr kumimoji="0" sz="1826" b="0" i="0" u="none" strike="noStrike" kern="1200" cap="none" spc="-49" normalizeH="0" baseline="0" noProof="0" dirty="0">
                <a:ln>
                  <a:noFill/>
                </a:ln>
                <a:solidFill>
                  <a:srgbClr val="414141"/>
                </a:solidFill>
                <a:effectLst/>
                <a:uLnTx/>
                <a:uFillTx/>
                <a:latin typeface="Calibri"/>
                <a:ea typeface="+mn-ea"/>
                <a:cs typeface="Calibri"/>
              </a:rPr>
              <a:t>a</a:t>
            </a:r>
            <a:r>
              <a:rPr kumimoji="0" sz="1826" b="0" i="0" u="none" strike="noStrike" kern="1200" cap="none" spc="-36" normalizeH="0" baseline="0" noProof="0" dirty="0">
                <a:ln>
                  <a:noFill/>
                </a:ln>
                <a:solidFill>
                  <a:srgbClr val="414141"/>
                </a:solidFill>
                <a:effectLst/>
                <a:uLnTx/>
                <a:uFillTx/>
                <a:latin typeface="Calibri"/>
                <a:ea typeface="+mn-ea"/>
                <a:cs typeface="Calibri"/>
              </a:rPr>
              <a:t>v</a:t>
            </a:r>
            <a:r>
              <a:rPr kumimoji="0" sz="1826" b="0" i="0" u="none" strike="noStrike" kern="1200" cap="none" spc="-16" normalizeH="0" baseline="0" noProof="0" dirty="0">
                <a:ln>
                  <a:noFill/>
                </a:ln>
                <a:solidFill>
                  <a:srgbClr val="414141"/>
                </a:solidFill>
                <a:effectLst/>
                <a:uLnTx/>
                <a:uFillTx/>
                <a:latin typeface="Calibri"/>
                <a:ea typeface="+mn-ea"/>
                <a:cs typeface="Calibri"/>
              </a:rPr>
              <a:t>o</a:t>
            </a:r>
            <a:r>
              <a:rPr kumimoji="0" sz="1826" b="0" i="0" u="none" strike="noStrike" kern="1200" cap="none" spc="-49" normalizeH="0" baseline="0" noProof="0" dirty="0">
                <a:ln>
                  <a:noFill/>
                </a:ln>
                <a:solidFill>
                  <a:srgbClr val="414141"/>
                </a:solidFill>
                <a:effectLst/>
                <a:uLnTx/>
                <a:uFillTx/>
                <a:latin typeface="Calibri"/>
                <a:ea typeface="+mn-ea"/>
                <a:cs typeface="Calibri"/>
              </a:rPr>
              <a:t>r</a:t>
            </a:r>
            <a:r>
              <a:rPr kumimoji="0" sz="1826" b="0" i="0" u="none" strike="noStrike" kern="1200" cap="none" spc="-20" normalizeH="0" baseline="0" noProof="0" dirty="0">
                <a:ln>
                  <a:noFill/>
                </a:ln>
                <a:solidFill>
                  <a:srgbClr val="414141"/>
                </a:solidFill>
                <a:effectLst/>
                <a:uLnTx/>
                <a:uFillTx/>
                <a:latin typeface="Calibri"/>
                <a:ea typeface="+mn-ea"/>
                <a:cs typeface="Calibri"/>
              </a:rPr>
              <a:t>s</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39"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As</a:t>
            </a:r>
            <a:r>
              <a:rPr kumimoji="0" sz="1826" b="0" i="0" u="none" strike="noStrike" kern="1200" cap="none" spc="-26" normalizeH="0" baseline="0" noProof="0" dirty="0">
                <a:ln>
                  <a:noFill/>
                </a:ln>
                <a:solidFill>
                  <a:srgbClr val="414141"/>
                </a:solidFill>
                <a:effectLst/>
                <a:uLnTx/>
                <a:uFillTx/>
                <a:latin typeface="Calibri"/>
                <a:ea typeface="+mn-ea"/>
                <a:cs typeface="Calibri"/>
              </a:rPr>
              <a:t>c</a:t>
            </a:r>
            <a:r>
              <a:rPr kumimoji="0" sz="1826" b="0" i="0" u="none" strike="noStrike" kern="1200" cap="none" spc="-13" normalizeH="0" baseline="0" noProof="0" dirty="0">
                <a:ln>
                  <a:noFill/>
                </a:ln>
                <a:solidFill>
                  <a:srgbClr val="414141"/>
                </a:solidFill>
                <a:effectLst/>
                <a:uLnTx/>
                <a:uFillTx/>
                <a:latin typeface="Calibri"/>
                <a:ea typeface="+mn-ea"/>
                <a:cs typeface="Calibri"/>
              </a:rPr>
              <a:t>orbi</a:t>
            </a:r>
            <a:r>
              <a:rPr kumimoji="0" sz="1826" b="0" i="0" u="none" strike="noStrike" kern="1200" cap="none" spc="-10" normalizeH="0" baseline="0" noProof="0" dirty="0">
                <a:ln>
                  <a:noFill/>
                </a:ln>
                <a:solidFill>
                  <a:srgbClr val="414141"/>
                </a:solidFill>
                <a:effectLst/>
                <a:uLnTx/>
                <a:uFillTx/>
                <a:latin typeface="Calibri"/>
                <a:ea typeface="+mn-ea"/>
                <a:cs typeface="Calibri"/>
              </a:rPr>
              <a:t>c Acid</a:t>
            </a:r>
            <a:r>
              <a:rPr kumimoji="0" sz="1826" b="0" i="0" u="none" strike="noStrike" kern="1200" cap="none" spc="10"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(Vi</a:t>
            </a:r>
            <a:r>
              <a:rPr kumimoji="0" sz="1826" b="0" i="0" u="none" strike="noStrike" kern="1200" cap="none" spc="-33" normalizeH="0" baseline="0" noProof="0" dirty="0">
                <a:ln>
                  <a:noFill/>
                </a:ln>
                <a:solidFill>
                  <a:srgbClr val="414141"/>
                </a:solidFill>
                <a:effectLst/>
                <a:uLnTx/>
                <a:uFillTx/>
                <a:latin typeface="Calibri"/>
                <a:ea typeface="+mn-ea"/>
                <a:cs typeface="Calibri"/>
              </a:rPr>
              <a:t>t</a:t>
            </a:r>
            <a:r>
              <a:rPr kumimoji="0" sz="1826" b="0" i="0" u="none" strike="noStrike" kern="1200" cap="none" spc="-10" normalizeH="0" baseline="0" noProof="0" dirty="0">
                <a:ln>
                  <a:noFill/>
                </a:ln>
                <a:solidFill>
                  <a:srgbClr val="414141"/>
                </a:solidFill>
                <a:effectLst/>
                <a:uLnTx/>
                <a:uFillTx/>
                <a:latin typeface="Calibri"/>
                <a:ea typeface="+mn-ea"/>
                <a:cs typeface="Calibri"/>
              </a:rPr>
              <a:t>amin</a:t>
            </a:r>
            <a:r>
              <a:rPr kumimoji="0" sz="1826" b="0" i="0" u="none" strike="noStrike" kern="1200" cap="none" spc="-26"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C)</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13" normalizeH="0" baseline="0" noProof="0" dirty="0">
                <a:ln>
                  <a:noFill/>
                </a:ln>
                <a:solidFill>
                  <a:srgbClr val="414141"/>
                </a:solidFill>
                <a:effectLst/>
                <a:uLnTx/>
                <a:uFillTx/>
                <a:latin typeface="Calibri"/>
                <a:ea typeface="+mn-ea"/>
                <a:cs typeface="Calibri"/>
              </a:rPr>
              <a:t> Ci</a:t>
            </a:r>
            <a:r>
              <a:rPr kumimoji="0" sz="1826" b="0" i="0" u="none" strike="noStrike" kern="1200" cap="none" spc="-7" normalizeH="0" baseline="0" noProof="0" dirty="0">
                <a:ln>
                  <a:noFill/>
                </a:ln>
                <a:solidFill>
                  <a:srgbClr val="414141"/>
                </a:solidFill>
                <a:effectLst/>
                <a:uLnTx/>
                <a:uFillTx/>
                <a:latin typeface="Calibri"/>
                <a:ea typeface="+mn-ea"/>
                <a:cs typeface="Calibri"/>
              </a:rPr>
              <a:t>tr</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c</a:t>
            </a:r>
            <a:r>
              <a:rPr kumimoji="0" sz="1826" b="0" i="0" u="none" strike="noStrike" kern="1200" cap="none" spc="3"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A</a:t>
            </a:r>
            <a:r>
              <a:rPr kumimoji="0" sz="1826" b="0" i="0" u="none" strike="noStrike" kern="1200" cap="none" spc="-7" normalizeH="0" baseline="0" noProof="0" dirty="0">
                <a:ln>
                  <a:noFill/>
                </a:ln>
                <a:solidFill>
                  <a:srgbClr val="414141"/>
                </a:solidFill>
                <a:effectLst/>
                <a:uLnTx/>
                <a:uFillTx/>
                <a:latin typeface="Calibri"/>
                <a:ea typeface="+mn-ea"/>
                <a:cs typeface="Calibri"/>
              </a:rPr>
              <a:t>cid.</a:t>
            </a:r>
            <a:endParaRPr kumimoji="0" sz="1826" b="0" i="0" u="none" strike="noStrike" kern="1200" cap="none" spc="0" normalizeH="0" baseline="0" noProof="0">
              <a:ln>
                <a:noFill/>
              </a:ln>
              <a:solidFill>
                <a:srgbClr val="414141"/>
              </a:solidFill>
              <a:effectLst/>
              <a:uLnTx/>
              <a:uFillTx/>
              <a:latin typeface="Calibri"/>
              <a:ea typeface="+mn-ea"/>
              <a:cs typeface="Calibri"/>
            </a:endParaRPr>
          </a:p>
        </p:txBody>
      </p:sp>
      <p:sp>
        <p:nvSpPr>
          <p:cNvPr id="13" name="object 4">
            <a:extLst>
              <a:ext uri="{FF2B5EF4-FFF2-40B4-BE49-F238E27FC236}">
                <a16:creationId xmlns:a16="http://schemas.microsoft.com/office/drawing/2014/main" id="{2FCD85C8-6916-4FCA-BCC5-4306C58F8FA9}"/>
              </a:ext>
            </a:extLst>
          </p:cNvPr>
          <p:cNvSpPr/>
          <p:nvPr/>
        </p:nvSpPr>
        <p:spPr>
          <a:xfrm>
            <a:off x="7164221" y="351301"/>
            <a:ext cx="3001617" cy="4410985"/>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77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61718" y="4306756"/>
            <a:ext cx="4106517" cy="1363900"/>
          </a:xfrm>
          <a:prstGeom prst="rect">
            <a:avLst/>
          </a:prstGeom>
        </p:spPr>
        <p:txBody>
          <a:bodyPr vert="horz" wrap="square" lIns="0" tIns="0" rIns="0" bIns="0" rtlCol="0">
            <a:spAutoFit/>
          </a:bodyPr>
          <a:lstStyle/>
          <a:p>
            <a:pPr marL="0" marR="674231" lvl="0" indent="0" algn="ctr" defTabSz="914400" rtl="0" eaLnBrk="1" fontAlgn="auto" latinLnBrk="0" hangingPunct="1">
              <a:lnSpc>
                <a:spcPct val="100000"/>
              </a:lnSpc>
              <a:spcBef>
                <a:spcPts val="0"/>
              </a:spcBef>
              <a:spcAft>
                <a:spcPts val="0"/>
              </a:spcAft>
              <a:buClrTx/>
              <a:buSzTx/>
              <a:buFontTx/>
              <a:buNone/>
              <a:tabLst/>
              <a:defRPr/>
            </a:pPr>
            <a:r>
              <a:rPr kumimoji="0" sz="1337" b="0" i="0" u="none" strike="noStrike" kern="1200" cap="none" spc="-3" normalizeH="0" baseline="0" noProof="0" dirty="0">
                <a:ln>
                  <a:noFill/>
                </a:ln>
                <a:solidFill>
                  <a:srgbClr val="414141"/>
                </a:solidFill>
                <a:effectLst/>
                <a:uLnTx/>
                <a:uFillTx/>
                <a:latin typeface="Calibri"/>
                <a:ea typeface="+mn-ea"/>
                <a:cs typeface="Calibri"/>
              </a:rPr>
              <a:t>0</a:t>
            </a:r>
            <a:r>
              <a:rPr kumimoji="0" sz="1337" b="0" i="0" u="none" strike="noStrike" kern="1200" cap="none" spc="0" normalizeH="0" baseline="0" noProof="0" dirty="0">
                <a:ln>
                  <a:noFill/>
                </a:ln>
                <a:solidFill>
                  <a:srgbClr val="414141"/>
                </a:solidFill>
                <a:effectLst/>
                <a:uLnTx/>
                <a:uFillTx/>
                <a:latin typeface="Calibri"/>
                <a:ea typeface="+mn-ea"/>
                <a:cs typeface="Calibri"/>
              </a:rPr>
              <a:t>0</a:t>
            </a:r>
            <a:r>
              <a:rPr kumimoji="0" sz="1337" b="0" i="0" u="none" strike="noStrike" kern="1200" cap="none" spc="-72" normalizeH="0" baseline="0" noProof="0" dirty="0">
                <a:ln>
                  <a:noFill/>
                </a:ln>
                <a:solidFill>
                  <a:srgbClr val="414141"/>
                </a:solidFill>
                <a:effectLst/>
                <a:uLnTx/>
                <a:uFillTx/>
                <a:latin typeface="Calibri"/>
                <a:ea typeface="+mn-ea"/>
                <a:cs typeface="Calibri"/>
              </a:rPr>
              <a:t> </a:t>
            </a:r>
            <a:r>
              <a:rPr kumimoji="0" sz="1337" b="0" i="0" u="none" strike="noStrike" kern="1200" cap="none" spc="-23" normalizeH="0" baseline="0" noProof="0" dirty="0">
                <a:ln>
                  <a:noFill/>
                </a:ln>
                <a:solidFill>
                  <a:srgbClr val="414141"/>
                </a:solidFill>
                <a:effectLst/>
                <a:uLnTx/>
                <a:uFillTx/>
                <a:latin typeface="Calibri"/>
                <a:ea typeface="+mn-ea"/>
                <a:cs typeface="Calibri"/>
              </a:rPr>
              <a:t>oz</a:t>
            </a:r>
            <a:endParaRPr kumimoji="0" sz="1337" b="0" i="0" u="none" strike="noStrike" kern="1200" cap="none" spc="0" normalizeH="0" baseline="0" noProof="0" dirty="0">
              <a:ln>
                <a:noFill/>
              </a:ln>
              <a:solidFill>
                <a:srgbClr val="414141"/>
              </a:solidFill>
              <a:effectLst/>
              <a:uLnTx/>
              <a:uFillTx/>
              <a:latin typeface="Calibri"/>
              <a:ea typeface="+mn-ea"/>
              <a:cs typeface="Calibri"/>
            </a:endParaRPr>
          </a:p>
          <a:p>
            <a:pPr marL="481239" marR="0" lvl="0" indent="0" algn="l" defTabSz="914400" rtl="0" eaLnBrk="1" fontAlgn="auto" latinLnBrk="0" hangingPunct="1">
              <a:lnSpc>
                <a:spcPts val="1562"/>
              </a:lnSpc>
              <a:spcBef>
                <a:spcPts val="434"/>
              </a:spcBef>
              <a:spcAft>
                <a:spcPts val="0"/>
              </a:spcAft>
              <a:buClrTx/>
              <a:buSzTx/>
              <a:buFontTx/>
              <a:buNone/>
              <a:tabLst/>
              <a:defRPr/>
            </a:pPr>
            <a:r>
              <a:rPr kumimoji="0" sz="1631" b="0" i="0" u="none" strike="noStrike" kern="1200" cap="none" spc="-3" normalizeH="0" baseline="0" noProof="0" dirty="0">
                <a:ln>
                  <a:noFill/>
                </a:ln>
                <a:solidFill>
                  <a:srgbClr val="414141"/>
                </a:solidFill>
                <a:effectLst/>
                <a:uLnTx/>
                <a:uFillTx/>
                <a:latin typeface="Calibri"/>
                <a:ea typeface="+mn-ea"/>
                <a:cs typeface="Calibri"/>
              </a:rPr>
              <a:t>$0</a:t>
            </a:r>
            <a:r>
              <a:rPr kumimoji="0" sz="1631" b="0" i="0" u="none" strike="noStrike" kern="1200" cap="none" spc="-10" normalizeH="0" baseline="0" noProof="0" dirty="0">
                <a:ln>
                  <a:noFill/>
                </a:ln>
                <a:solidFill>
                  <a:srgbClr val="414141"/>
                </a:solidFill>
                <a:effectLst/>
                <a:uLnTx/>
                <a:uFillTx/>
                <a:latin typeface="Calibri"/>
                <a:ea typeface="+mn-ea"/>
                <a:cs typeface="Calibri"/>
              </a:rPr>
              <a:t>.</a:t>
            </a:r>
            <a:r>
              <a:rPr kumimoji="0" sz="1631" b="0" i="0" u="none" strike="noStrike" kern="1200" cap="none" spc="-3" normalizeH="0" baseline="0" noProof="0" dirty="0">
                <a:ln>
                  <a:noFill/>
                </a:ln>
                <a:solidFill>
                  <a:srgbClr val="414141"/>
                </a:solidFill>
                <a:effectLst/>
                <a:uLnTx/>
                <a:uFillTx/>
                <a:latin typeface="Calibri"/>
                <a:ea typeface="+mn-ea"/>
                <a:cs typeface="Calibri"/>
              </a:rPr>
              <a:t>0</a:t>
            </a:r>
            <a:r>
              <a:rPr kumimoji="0" sz="1631" b="0" i="0" u="none" strike="noStrike" kern="1200" cap="none" spc="7" normalizeH="0" baseline="0" noProof="0" dirty="0">
                <a:ln>
                  <a:noFill/>
                </a:ln>
                <a:solidFill>
                  <a:srgbClr val="414141"/>
                </a:solidFill>
                <a:effectLst/>
                <a:uLnTx/>
                <a:uFillTx/>
                <a:latin typeface="Calibri"/>
                <a:ea typeface="+mn-ea"/>
                <a:cs typeface="Calibri"/>
              </a:rPr>
              <a:t>0</a:t>
            </a:r>
            <a:endParaRPr kumimoji="0" sz="1631" b="0" i="0" u="none" strike="noStrike" kern="1200" cap="none" spc="0" normalizeH="0" baseline="0" noProof="0" dirty="0">
              <a:ln>
                <a:noFill/>
              </a:ln>
              <a:solidFill>
                <a:srgbClr val="414141"/>
              </a:solidFill>
              <a:effectLst/>
              <a:uLnTx/>
              <a:uFillTx/>
              <a:latin typeface="Calibri"/>
              <a:ea typeface="+mn-ea"/>
              <a:cs typeface="Calibri"/>
            </a:endParaRPr>
          </a:p>
          <a:p>
            <a:pPr marL="810072" marR="0" lvl="0" indent="0" algn="l" defTabSz="914400" rtl="0" eaLnBrk="1" fontAlgn="auto" latinLnBrk="0" hangingPunct="1">
              <a:lnSpc>
                <a:spcPts val="646"/>
              </a:lnSpc>
              <a:spcBef>
                <a:spcPts val="0"/>
              </a:spcBef>
              <a:spcAft>
                <a:spcPts val="0"/>
              </a:spcAft>
              <a:buClrTx/>
              <a:buSzTx/>
              <a:buFontTx/>
              <a:buNone/>
              <a:tabLst/>
              <a:defRPr/>
            </a:pPr>
            <a:r>
              <a:rPr kumimoji="0" sz="1337" b="0" i="0" u="none" strike="noStrike" kern="1200" cap="none" spc="-13" normalizeH="0" baseline="0" noProof="0" dirty="0">
                <a:ln>
                  <a:noFill/>
                </a:ln>
                <a:solidFill>
                  <a:srgbClr val="414141"/>
                </a:solidFill>
                <a:effectLst/>
                <a:uLnTx/>
                <a:uFillTx/>
                <a:latin typeface="Calibri"/>
                <a:ea typeface="+mn-ea"/>
                <a:cs typeface="Calibri"/>
              </a:rPr>
              <a:t>uni</a:t>
            </a:r>
            <a:r>
              <a:rPr kumimoji="0" sz="1337" b="0" i="0" u="none" strike="noStrike" kern="1200" cap="none" spc="0" normalizeH="0" baseline="0" noProof="0" dirty="0">
                <a:ln>
                  <a:noFill/>
                </a:ln>
                <a:solidFill>
                  <a:srgbClr val="414141"/>
                </a:solidFill>
                <a:effectLst/>
                <a:uLnTx/>
                <a:uFillTx/>
                <a:latin typeface="Calibri"/>
                <a:ea typeface="+mn-ea"/>
                <a:cs typeface="Calibri"/>
              </a:rPr>
              <a:t>t</a:t>
            </a:r>
          </a:p>
          <a:p>
            <a:pPr marL="0" marR="541704" lvl="0" indent="0" algn="r" defTabSz="914400" rtl="0" eaLnBrk="1" fontAlgn="auto" latinLnBrk="0" hangingPunct="1">
              <a:lnSpc>
                <a:spcPts val="3466"/>
              </a:lnSpc>
              <a:spcBef>
                <a:spcPts val="0"/>
              </a:spcBef>
              <a:spcAft>
                <a:spcPts val="0"/>
              </a:spcAft>
              <a:buClrTx/>
              <a:buSzTx/>
              <a:buFontTx/>
              <a:buNone/>
              <a:tabLst/>
              <a:defRPr/>
            </a:pPr>
            <a:r>
              <a:rPr kumimoji="0" sz="3359" b="0" i="0" u="none" strike="noStrike" kern="1200" cap="none" spc="0" normalizeH="0" baseline="0" noProof="0" dirty="0">
                <a:ln>
                  <a:noFill/>
                </a:ln>
                <a:solidFill>
                  <a:srgbClr val="414141"/>
                </a:solidFill>
                <a:effectLst/>
                <a:uLnTx/>
                <a:uFillTx/>
                <a:latin typeface="Calibri"/>
                <a:ea typeface="+mn-ea"/>
                <a:cs typeface="Calibri"/>
              </a:rPr>
              <a:t>0.00</a:t>
            </a:r>
          </a:p>
          <a:p>
            <a:pPr marL="2603328" marR="0" lvl="0" indent="0" algn="l" defTabSz="914400" rtl="0" eaLnBrk="1" fontAlgn="auto" latinLnBrk="0" hangingPunct="1">
              <a:lnSpc>
                <a:spcPct val="100000"/>
              </a:lnSpc>
              <a:spcBef>
                <a:spcPts val="662"/>
              </a:spcBef>
              <a:spcAft>
                <a:spcPts val="0"/>
              </a:spcAft>
              <a:buClrTx/>
              <a:buSzTx/>
              <a:buFontTx/>
              <a:buNone/>
              <a:tabLst/>
              <a:defRPr/>
            </a:pPr>
            <a:r>
              <a:rPr kumimoji="0" sz="1859" b="0" i="0" u="none" strike="noStrike" kern="1200" cap="none" spc="-10" normalizeH="0" baseline="0" noProof="0" dirty="0">
                <a:ln>
                  <a:noFill/>
                </a:ln>
                <a:solidFill>
                  <a:srgbClr val="414141"/>
                </a:solidFill>
                <a:effectLst/>
                <a:uLnTx/>
                <a:uFillTx/>
                <a:latin typeface="Calibri"/>
                <a:ea typeface="+mn-ea"/>
                <a:cs typeface="Calibri"/>
              </a:rPr>
              <a:t>I</a:t>
            </a:r>
            <a:r>
              <a:rPr kumimoji="0" sz="1859" b="0" i="0" u="none" strike="noStrike" kern="1200" cap="none" spc="-33" normalizeH="0" baseline="0" noProof="0" dirty="0">
                <a:ln>
                  <a:noFill/>
                </a:ln>
                <a:solidFill>
                  <a:srgbClr val="414141"/>
                </a:solidFill>
                <a:effectLst/>
                <a:uLnTx/>
                <a:uFillTx/>
                <a:latin typeface="Calibri"/>
                <a:ea typeface="+mn-ea"/>
                <a:cs typeface="Calibri"/>
              </a:rPr>
              <a:t>t</a:t>
            </a:r>
            <a:r>
              <a:rPr kumimoji="0" sz="1859" b="0" i="0" u="none" strike="noStrike" kern="1200" cap="none" spc="-13" normalizeH="0" baseline="0" noProof="0" dirty="0">
                <a:ln>
                  <a:noFill/>
                </a:ln>
                <a:solidFill>
                  <a:srgbClr val="414141"/>
                </a:solidFill>
                <a:effectLst/>
                <a:uLnTx/>
                <a:uFillTx/>
                <a:latin typeface="Calibri"/>
                <a:ea typeface="+mn-ea"/>
                <a:cs typeface="Calibri"/>
              </a:rPr>
              <a:t>e</a:t>
            </a:r>
            <a:r>
              <a:rPr kumimoji="0" sz="1859" b="0" i="0" u="none" strike="noStrike" kern="1200" cap="none" spc="13" normalizeH="0" baseline="0" noProof="0" dirty="0">
                <a:ln>
                  <a:noFill/>
                </a:ln>
                <a:solidFill>
                  <a:srgbClr val="414141"/>
                </a:solidFill>
                <a:effectLst/>
                <a:uLnTx/>
                <a:uFillTx/>
                <a:latin typeface="Calibri"/>
                <a:ea typeface="+mn-ea"/>
                <a:cs typeface="Calibri"/>
              </a:rPr>
              <a:t>m</a:t>
            </a:r>
            <a:r>
              <a:rPr kumimoji="0" sz="1859" b="0" i="0" u="none" strike="noStrike" kern="1200" cap="none" spc="-78" normalizeH="0" baseline="0" noProof="0" dirty="0">
                <a:ln>
                  <a:noFill/>
                </a:ln>
                <a:solidFill>
                  <a:srgbClr val="414141"/>
                </a:solidFill>
                <a:effectLst/>
                <a:uLnTx/>
                <a:uFillTx/>
                <a:latin typeface="Calibri"/>
                <a:ea typeface="+mn-ea"/>
                <a:cs typeface="Calibri"/>
              </a:rPr>
              <a:t> </a:t>
            </a:r>
            <a:r>
              <a:rPr kumimoji="0" sz="1859" b="0" i="0" u="none" strike="noStrike" kern="1200" cap="none" spc="-10" normalizeH="0" baseline="0" noProof="0" dirty="0">
                <a:ln>
                  <a:noFill/>
                </a:ln>
                <a:solidFill>
                  <a:srgbClr val="414141"/>
                </a:solidFill>
                <a:effectLst/>
                <a:uLnTx/>
                <a:uFillTx/>
                <a:latin typeface="Calibri"/>
                <a:ea typeface="+mn-ea"/>
                <a:cs typeface="Calibri"/>
              </a:rPr>
              <a:t>N</a:t>
            </a:r>
            <a:r>
              <a:rPr kumimoji="0" sz="1859" b="0" i="0" u="none" strike="noStrike" kern="1200" cap="none" spc="-3" normalizeH="0" baseline="0" noProof="0" dirty="0">
                <a:ln>
                  <a:noFill/>
                </a:ln>
                <a:solidFill>
                  <a:srgbClr val="414141"/>
                </a:solidFill>
                <a:effectLst/>
                <a:uLnTx/>
                <a:uFillTx/>
                <a:latin typeface="Calibri"/>
                <a:ea typeface="+mn-ea"/>
                <a:cs typeface="Calibri"/>
              </a:rPr>
              <a:t>a</a:t>
            </a:r>
            <a:r>
              <a:rPr kumimoji="0" sz="1859" b="0" i="0" u="none" strike="noStrike" kern="1200" cap="none" spc="7" normalizeH="0" baseline="0" noProof="0" dirty="0">
                <a:ln>
                  <a:noFill/>
                </a:ln>
                <a:solidFill>
                  <a:srgbClr val="414141"/>
                </a:solidFill>
                <a:effectLst/>
                <a:uLnTx/>
                <a:uFillTx/>
                <a:latin typeface="Calibri"/>
                <a:ea typeface="+mn-ea"/>
                <a:cs typeface="Calibri"/>
              </a:rPr>
              <a:t>m</a:t>
            </a:r>
            <a:r>
              <a:rPr kumimoji="0" sz="1859" b="0" i="0" u="none" strike="noStrike" kern="1200" cap="none" spc="0" normalizeH="0" baseline="0" noProof="0" dirty="0">
                <a:ln>
                  <a:noFill/>
                </a:ln>
                <a:solidFill>
                  <a:srgbClr val="414141"/>
                </a:solidFill>
                <a:effectLst/>
                <a:uLnTx/>
                <a:uFillTx/>
                <a:latin typeface="Calibri"/>
                <a:ea typeface="+mn-ea"/>
                <a:cs typeface="Calibri"/>
              </a:rPr>
              <a:t>e</a:t>
            </a:r>
          </a:p>
        </p:txBody>
      </p:sp>
      <p:sp>
        <p:nvSpPr>
          <p:cNvPr id="3" name="object 3"/>
          <p:cNvSpPr/>
          <p:nvPr/>
        </p:nvSpPr>
        <p:spPr>
          <a:xfrm>
            <a:off x="1985341" y="4567148"/>
            <a:ext cx="4106517" cy="1275936"/>
          </a:xfrm>
          <a:custGeom>
            <a:avLst/>
            <a:gdLst/>
            <a:ahLst/>
            <a:cxnLst/>
            <a:rect l="l" t="t" r="r" b="b"/>
            <a:pathLst>
              <a:path w="6296659" h="1956434">
                <a:moveTo>
                  <a:pt x="0" y="1956066"/>
                </a:moveTo>
                <a:lnTo>
                  <a:pt x="6296533" y="1956066"/>
                </a:lnTo>
                <a:lnTo>
                  <a:pt x="6296533" y="0"/>
                </a:lnTo>
                <a:lnTo>
                  <a:pt x="0" y="0"/>
                </a:lnTo>
                <a:lnTo>
                  <a:pt x="0" y="195606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4" name="object 4"/>
          <p:cNvSpPr/>
          <p:nvPr/>
        </p:nvSpPr>
        <p:spPr>
          <a:xfrm>
            <a:off x="3976290" y="5758980"/>
            <a:ext cx="62534" cy="70402"/>
          </a:xfrm>
          <a:custGeom>
            <a:avLst/>
            <a:gdLst/>
            <a:ahLst/>
            <a:cxnLst/>
            <a:rect l="l" t="t" r="r" b="b"/>
            <a:pathLst>
              <a:path w="95884" h="107950">
                <a:moveTo>
                  <a:pt x="0" y="107823"/>
                </a:moveTo>
                <a:lnTo>
                  <a:pt x="95542" y="107823"/>
                </a:lnTo>
                <a:lnTo>
                  <a:pt x="95542" y="0"/>
                </a:lnTo>
                <a:lnTo>
                  <a:pt x="0" y="0"/>
                </a:lnTo>
                <a:lnTo>
                  <a:pt x="0" y="10782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5" name="object 5"/>
          <p:cNvSpPr/>
          <p:nvPr/>
        </p:nvSpPr>
        <p:spPr>
          <a:xfrm>
            <a:off x="2833124" y="4390500"/>
            <a:ext cx="2635111" cy="958712"/>
          </a:xfrm>
          <a:custGeom>
            <a:avLst/>
            <a:gdLst/>
            <a:ahLst/>
            <a:cxnLst/>
            <a:rect l="l" t="t" r="r" b="b"/>
            <a:pathLst>
              <a:path w="4040504" h="1470025">
                <a:moveTo>
                  <a:pt x="0" y="1469898"/>
                </a:moveTo>
                <a:lnTo>
                  <a:pt x="4040504" y="1469898"/>
                </a:lnTo>
                <a:lnTo>
                  <a:pt x="4040504" y="0"/>
                </a:lnTo>
                <a:lnTo>
                  <a:pt x="0" y="0"/>
                </a:lnTo>
                <a:lnTo>
                  <a:pt x="0" y="146989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7" name="object 7"/>
          <p:cNvSpPr/>
          <p:nvPr/>
        </p:nvSpPr>
        <p:spPr>
          <a:xfrm>
            <a:off x="2090341" y="94504"/>
            <a:ext cx="2264134" cy="37997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8" name="object 8"/>
          <p:cNvSpPr/>
          <p:nvPr/>
        </p:nvSpPr>
        <p:spPr>
          <a:xfrm>
            <a:off x="2531429" y="1994369"/>
            <a:ext cx="1619250" cy="1450285"/>
          </a:xfrm>
          <a:custGeom>
            <a:avLst/>
            <a:gdLst/>
            <a:ahLst/>
            <a:cxnLst/>
            <a:rect l="l" t="t" r="r" b="b"/>
            <a:pathLst>
              <a:path w="2482850" h="2223770">
                <a:moveTo>
                  <a:pt x="20828" y="129546"/>
                </a:moveTo>
                <a:lnTo>
                  <a:pt x="20828" y="1884065"/>
                </a:lnTo>
                <a:lnTo>
                  <a:pt x="79788" y="1901224"/>
                </a:lnTo>
                <a:lnTo>
                  <a:pt x="134417" y="1918715"/>
                </a:lnTo>
                <a:lnTo>
                  <a:pt x="185481" y="1936479"/>
                </a:lnTo>
                <a:lnTo>
                  <a:pt x="233743" y="1954459"/>
                </a:lnTo>
                <a:lnTo>
                  <a:pt x="279968" y="1972594"/>
                </a:lnTo>
                <a:lnTo>
                  <a:pt x="414057" y="2027352"/>
                </a:lnTo>
                <a:lnTo>
                  <a:pt x="459772" y="2045526"/>
                </a:lnTo>
                <a:lnTo>
                  <a:pt x="507270" y="2063564"/>
                </a:lnTo>
                <a:lnTo>
                  <a:pt x="557315" y="2081406"/>
                </a:lnTo>
                <a:lnTo>
                  <a:pt x="610671" y="2098995"/>
                </a:lnTo>
                <a:lnTo>
                  <a:pt x="668103" y="2116271"/>
                </a:lnTo>
                <a:lnTo>
                  <a:pt x="730373" y="2133176"/>
                </a:lnTo>
                <a:lnTo>
                  <a:pt x="798247" y="2149652"/>
                </a:lnTo>
                <a:lnTo>
                  <a:pt x="872488" y="2165639"/>
                </a:lnTo>
                <a:lnTo>
                  <a:pt x="953861" y="2181080"/>
                </a:lnTo>
                <a:lnTo>
                  <a:pt x="1043130" y="2195915"/>
                </a:lnTo>
                <a:lnTo>
                  <a:pt x="1141058" y="2210087"/>
                </a:lnTo>
                <a:lnTo>
                  <a:pt x="1248410" y="2223536"/>
                </a:lnTo>
                <a:lnTo>
                  <a:pt x="1306780" y="2222045"/>
                </a:lnTo>
                <a:lnTo>
                  <a:pt x="1367398" y="2217747"/>
                </a:lnTo>
                <a:lnTo>
                  <a:pt x="1429862" y="2210908"/>
                </a:lnTo>
                <a:lnTo>
                  <a:pt x="1493769" y="2201793"/>
                </a:lnTo>
                <a:lnTo>
                  <a:pt x="1558719" y="2190665"/>
                </a:lnTo>
                <a:lnTo>
                  <a:pt x="1624309" y="2177790"/>
                </a:lnTo>
                <a:lnTo>
                  <a:pt x="1690137" y="2163432"/>
                </a:lnTo>
                <a:lnTo>
                  <a:pt x="1755801" y="2147856"/>
                </a:lnTo>
                <a:lnTo>
                  <a:pt x="1820899" y="2131327"/>
                </a:lnTo>
                <a:lnTo>
                  <a:pt x="1885030" y="2114110"/>
                </a:lnTo>
                <a:lnTo>
                  <a:pt x="1947791" y="2096468"/>
                </a:lnTo>
                <a:lnTo>
                  <a:pt x="2067595" y="2060973"/>
                </a:lnTo>
                <a:lnTo>
                  <a:pt x="2352334" y="1971842"/>
                </a:lnTo>
                <a:lnTo>
                  <a:pt x="2384679" y="1962297"/>
                </a:lnTo>
                <a:lnTo>
                  <a:pt x="2411741" y="1956155"/>
                </a:lnTo>
                <a:lnTo>
                  <a:pt x="2433729" y="1954274"/>
                </a:lnTo>
                <a:lnTo>
                  <a:pt x="2435461" y="1954274"/>
                </a:lnTo>
                <a:lnTo>
                  <a:pt x="2434971" y="1923995"/>
                </a:lnTo>
                <a:lnTo>
                  <a:pt x="2436876" y="1884065"/>
                </a:lnTo>
                <a:lnTo>
                  <a:pt x="2436876" y="512846"/>
                </a:lnTo>
                <a:lnTo>
                  <a:pt x="1313688" y="512846"/>
                </a:lnTo>
                <a:lnTo>
                  <a:pt x="1255046" y="511427"/>
                </a:lnTo>
                <a:lnTo>
                  <a:pt x="1193675" y="506727"/>
                </a:lnTo>
                <a:lnTo>
                  <a:pt x="1130015" y="499054"/>
                </a:lnTo>
                <a:lnTo>
                  <a:pt x="1064509" y="488718"/>
                </a:lnTo>
                <a:lnTo>
                  <a:pt x="997597" y="476026"/>
                </a:lnTo>
                <a:lnTo>
                  <a:pt x="929720" y="461286"/>
                </a:lnTo>
                <a:lnTo>
                  <a:pt x="861320" y="444808"/>
                </a:lnTo>
                <a:lnTo>
                  <a:pt x="792836" y="426899"/>
                </a:lnTo>
                <a:lnTo>
                  <a:pt x="724711" y="407867"/>
                </a:lnTo>
                <a:lnTo>
                  <a:pt x="657384" y="388021"/>
                </a:lnTo>
                <a:lnTo>
                  <a:pt x="591298" y="367669"/>
                </a:lnTo>
                <a:lnTo>
                  <a:pt x="464610" y="326682"/>
                </a:lnTo>
                <a:lnTo>
                  <a:pt x="160175" y="223647"/>
                </a:lnTo>
                <a:lnTo>
                  <a:pt x="125095" y="212618"/>
                </a:lnTo>
                <a:lnTo>
                  <a:pt x="70391" y="186322"/>
                </a:lnTo>
                <a:lnTo>
                  <a:pt x="33577" y="150049"/>
                </a:lnTo>
                <a:lnTo>
                  <a:pt x="20936" y="129786"/>
                </a:lnTo>
                <a:lnTo>
                  <a:pt x="20828" y="129546"/>
                </a:lnTo>
                <a:close/>
              </a:path>
              <a:path w="2482850" h="2223770">
                <a:moveTo>
                  <a:pt x="2435463" y="1954445"/>
                </a:moveTo>
                <a:lnTo>
                  <a:pt x="2442140" y="1999564"/>
                </a:lnTo>
                <a:lnTo>
                  <a:pt x="2459892" y="2022892"/>
                </a:lnTo>
                <a:lnTo>
                  <a:pt x="2466216" y="2022190"/>
                </a:lnTo>
                <a:lnTo>
                  <a:pt x="2472050" y="2018368"/>
                </a:lnTo>
                <a:lnTo>
                  <a:pt x="2476977" y="2012097"/>
                </a:lnTo>
                <a:lnTo>
                  <a:pt x="2480579" y="2004047"/>
                </a:lnTo>
                <a:lnTo>
                  <a:pt x="2482441" y="1994890"/>
                </a:lnTo>
                <a:lnTo>
                  <a:pt x="2482146" y="1985297"/>
                </a:lnTo>
                <a:lnTo>
                  <a:pt x="2451059" y="1955983"/>
                </a:lnTo>
                <a:lnTo>
                  <a:pt x="2435463" y="1954445"/>
                </a:lnTo>
                <a:close/>
              </a:path>
              <a:path w="2482850" h="2223770">
                <a:moveTo>
                  <a:pt x="2435461" y="1954274"/>
                </a:moveTo>
                <a:lnTo>
                  <a:pt x="2433729" y="1954274"/>
                </a:lnTo>
                <a:lnTo>
                  <a:pt x="2435463" y="1954445"/>
                </a:lnTo>
                <a:lnTo>
                  <a:pt x="2435461" y="1954274"/>
                </a:lnTo>
                <a:close/>
              </a:path>
              <a:path w="2482850" h="2223770">
                <a:moveTo>
                  <a:pt x="2436876" y="121178"/>
                </a:moveTo>
                <a:lnTo>
                  <a:pt x="2384997" y="140947"/>
                </a:lnTo>
                <a:lnTo>
                  <a:pt x="2340777" y="161048"/>
                </a:lnTo>
                <a:lnTo>
                  <a:pt x="2302864" y="181422"/>
                </a:lnTo>
                <a:lnTo>
                  <a:pt x="2269907" y="202011"/>
                </a:lnTo>
                <a:lnTo>
                  <a:pt x="2213454" y="243599"/>
                </a:lnTo>
                <a:lnTo>
                  <a:pt x="2187255" y="264481"/>
                </a:lnTo>
                <a:lnTo>
                  <a:pt x="2160606" y="285343"/>
                </a:lnTo>
                <a:lnTo>
                  <a:pt x="2100549" y="326775"/>
                </a:lnTo>
                <a:lnTo>
                  <a:pt x="2064438" y="347228"/>
                </a:lnTo>
                <a:lnTo>
                  <a:pt x="2022470" y="367426"/>
                </a:lnTo>
                <a:lnTo>
                  <a:pt x="1973294" y="387312"/>
                </a:lnTo>
                <a:lnTo>
                  <a:pt x="1915558" y="406827"/>
                </a:lnTo>
                <a:lnTo>
                  <a:pt x="1847910" y="425913"/>
                </a:lnTo>
                <a:lnTo>
                  <a:pt x="1768999" y="444510"/>
                </a:lnTo>
                <a:lnTo>
                  <a:pt x="1677472" y="462561"/>
                </a:lnTo>
                <a:lnTo>
                  <a:pt x="1571980" y="480006"/>
                </a:lnTo>
                <a:lnTo>
                  <a:pt x="1451169" y="496787"/>
                </a:lnTo>
                <a:lnTo>
                  <a:pt x="1313688" y="512846"/>
                </a:lnTo>
                <a:lnTo>
                  <a:pt x="2436876" y="512846"/>
                </a:lnTo>
                <a:lnTo>
                  <a:pt x="2436876" y="121178"/>
                </a:lnTo>
                <a:close/>
              </a:path>
              <a:path w="2482850" h="2223770">
                <a:moveTo>
                  <a:pt x="12194" y="0"/>
                </a:moveTo>
                <a:lnTo>
                  <a:pt x="0" y="49647"/>
                </a:lnTo>
                <a:lnTo>
                  <a:pt x="1544" y="68253"/>
                </a:lnTo>
                <a:lnTo>
                  <a:pt x="5296" y="88242"/>
                </a:lnTo>
                <a:lnTo>
                  <a:pt x="11634" y="108969"/>
                </a:lnTo>
                <a:lnTo>
                  <a:pt x="20828" y="129546"/>
                </a:lnTo>
                <a:lnTo>
                  <a:pt x="20828" y="121178"/>
                </a:lnTo>
                <a:lnTo>
                  <a:pt x="22989" y="81902"/>
                </a:lnTo>
                <a:lnTo>
                  <a:pt x="23085" y="68253"/>
                </a:lnTo>
                <a:lnTo>
                  <a:pt x="23120" y="49647"/>
                </a:lnTo>
                <a:lnTo>
                  <a:pt x="21858" y="28184"/>
                </a:lnTo>
                <a:lnTo>
                  <a:pt x="19322" y="12450"/>
                </a:lnTo>
                <a:lnTo>
                  <a:pt x="15975" y="3270"/>
                </a:lnTo>
                <a:lnTo>
                  <a:pt x="1219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9" name="object 9"/>
          <p:cNvSpPr txBox="1"/>
          <p:nvPr/>
        </p:nvSpPr>
        <p:spPr>
          <a:xfrm>
            <a:off x="2713523" y="2564673"/>
            <a:ext cx="1259785" cy="481670"/>
          </a:xfrm>
          <a:prstGeom prst="rect">
            <a:avLst/>
          </a:prstGeom>
        </p:spPr>
        <p:txBody>
          <a:bodyPr vert="horz" wrap="square" lIns="0" tIns="0" rIns="0" bIns="0" rtlCol="0">
            <a:spAutoFit/>
          </a:bodyPr>
          <a:lstStyle/>
          <a:p>
            <a:pPr marL="134184" marR="3313" lvl="0" indent="-126315" algn="l" defTabSz="914400" rtl="0" eaLnBrk="1" fontAlgn="auto" latinLnBrk="0" hangingPunct="1">
              <a:lnSpc>
                <a:spcPct val="100000"/>
              </a:lnSpc>
              <a:spcBef>
                <a:spcPts val="0"/>
              </a:spcBef>
              <a:spcAft>
                <a:spcPts val="0"/>
              </a:spcAft>
              <a:buClrTx/>
              <a:buSzTx/>
              <a:buFontTx/>
              <a:buNone/>
              <a:tabLst/>
              <a:defRPr/>
            </a:pPr>
            <a:r>
              <a:rPr kumimoji="0" sz="1565" b="1" i="0" u="none" strike="noStrike" kern="1200" cap="none" spc="-16" normalizeH="0" baseline="0" noProof="0" dirty="0">
                <a:ln>
                  <a:noFill/>
                </a:ln>
                <a:solidFill>
                  <a:srgbClr val="6A0700"/>
                </a:solidFill>
                <a:effectLst/>
                <a:uLnTx/>
                <a:uFillTx/>
                <a:latin typeface="Copperplate Gothic Bold"/>
                <a:ea typeface="+mn-ea"/>
                <a:cs typeface="Copperplate Gothic Bold"/>
              </a:rPr>
              <a:t>C</a:t>
            </a:r>
            <a:r>
              <a:rPr kumimoji="0" sz="1565" b="1" i="0" u="none" strike="noStrike" kern="1200" cap="none" spc="23" normalizeH="0" baseline="0" noProof="0" dirty="0">
                <a:ln>
                  <a:noFill/>
                </a:ln>
                <a:solidFill>
                  <a:srgbClr val="6A0700"/>
                </a:solidFill>
                <a:effectLst/>
                <a:uLnTx/>
                <a:uFillTx/>
                <a:latin typeface="Copperplate Gothic Bold"/>
                <a:ea typeface="+mn-ea"/>
                <a:cs typeface="Copperplate Gothic Bold"/>
              </a:rPr>
              <a:t>r</a:t>
            </a:r>
            <a:r>
              <a:rPr kumimoji="0" sz="1565" b="1" i="0" u="none" strike="noStrike" kern="1200" cap="none" spc="-13" normalizeH="0" baseline="0" noProof="0" dirty="0">
                <a:ln>
                  <a:noFill/>
                </a:ln>
                <a:solidFill>
                  <a:srgbClr val="6A0700"/>
                </a:solidFill>
                <a:effectLst/>
                <a:uLnTx/>
                <a:uFillTx/>
                <a:latin typeface="Copperplate Gothic Bold"/>
                <a:ea typeface="+mn-ea"/>
                <a:cs typeface="Copperplate Gothic Bold"/>
              </a:rPr>
              <a:t>anbe</a:t>
            </a:r>
            <a:r>
              <a:rPr kumimoji="0" sz="1565" b="1" i="0" u="none" strike="noStrike" kern="1200" cap="none" spc="-20" normalizeH="0" baseline="0" noProof="0" dirty="0">
                <a:ln>
                  <a:noFill/>
                </a:ln>
                <a:solidFill>
                  <a:srgbClr val="6A0700"/>
                </a:solidFill>
                <a:effectLst/>
                <a:uLnTx/>
                <a:uFillTx/>
                <a:latin typeface="Copperplate Gothic Bold"/>
                <a:ea typeface="+mn-ea"/>
                <a:cs typeface="Copperplate Gothic Bold"/>
              </a:rPr>
              <a:t>r</a:t>
            </a:r>
            <a:r>
              <a:rPr kumimoji="0" sz="1565" b="1" i="0" u="none" strike="noStrike" kern="1200" cap="none" spc="-49" normalizeH="0" baseline="0" noProof="0" dirty="0">
                <a:ln>
                  <a:noFill/>
                </a:ln>
                <a:solidFill>
                  <a:srgbClr val="6A0700"/>
                </a:solidFill>
                <a:effectLst/>
                <a:uLnTx/>
                <a:uFillTx/>
                <a:latin typeface="Copperplate Gothic Bold"/>
                <a:ea typeface="+mn-ea"/>
                <a:cs typeface="Copperplate Gothic Bold"/>
              </a:rPr>
              <a:t>r</a:t>
            </a:r>
            <a:r>
              <a:rPr kumimoji="0" sz="1565" b="1" i="0" u="none" strike="noStrike" kern="1200" cap="none" spc="-10" normalizeH="0" baseline="0" noProof="0" dirty="0">
                <a:ln>
                  <a:noFill/>
                </a:ln>
                <a:solidFill>
                  <a:srgbClr val="6A0700"/>
                </a:solidFill>
                <a:effectLst/>
                <a:uLnTx/>
                <a:uFillTx/>
                <a:latin typeface="Copperplate Gothic Bold"/>
                <a:ea typeface="+mn-ea"/>
                <a:cs typeface="Copperplate Gothic Bold"/>
              </a:rPr>
              <a:t>y Co</a:t>
            </a:r>
            <a:r>
              <a:rPr kumimoji="0" sz="1565" b="1" i="0" u="none" strike="noStrike" kern="1200" cap="none" spc="-46" normalizeH="0" baseline="0" noProof="0" dirty="0">
                <a:ln>
                  <a:noFill/>
                </a:ln>
                <a:solidFill>
                  <a:srgbClr val="6A0700"/>
                </a:solidFill>
                <a:effectLst/>
                <a:uLnTx/>
                <a:uFillTx/>
                <a:latin typeface="Copperplate Gothic Bold"/>
                <a:ea typeface="+mn-ea"/>
                <a:cs typeface="Copperplate Gothic Bold"/>
              </a:rPr>
              <a:t>c</a:t>
            </a:r>
            <a:r>
              <a:rPr kumimoji="0" sz="1565" b="1" i="0" u="none" strike="noStrike" kern="1200" cap="none" spc="-16" normalizeH="0" baseline="0" noProof="0" dirty="0">
                <a:ln>
                  <a:noFill/>
                </a:ln>
                <a:solidFill>
                  <a:srgbClr val="6A0700"/>
                </a:solidFill>
                <a:effectLst/>
                <a:uLnTx/>
                <a:uFillTx/>
                <a:latin typeface="Copperplate Gothic Bold"/>
                <a:ea typeface="+mn-ea"/>
                <a:cs typeface="Copperplate Gothic Bold"/>
              </a:rPr>
              <a:t>k</a:t>
            </a:r>
            <a:r>
              <a:rPr kumimoji="0" sz="1565" b="1" i="0" u="none" strike="noStrike" kern="1200" cap="none" spc="-104" normalizeH="0" baseline="0" noProof="0" dirty="0">
                <a:ln>
                  <a:noFill/>
                </a:ln>
                <a:solidFill>
                  <a:srgbClr val="6A0700"/>
                </a:solidFill>
                <a:effectLst/>
                <a:uLnTx/>
                <a:uFillTx/>
                <a:latin typeface="Copperplate Gothic Bold"/>
                <a:ea typeface="+mn-ea"/>
                <a:cs typeface="Copperplate Gothic Bold"/>
              </a:rPr>
              <a:t>t</a:t>
            </a:r>
            <a:r>
              <a:rPr kumimoji="0" sz="1565" b="1" i="0" u="none" strike="noStrike" kern="1200" cap="none" spc="-10" normalizeH="0" baseline="0" noProof="0" dirty="0">
                <a:ln>
                  <a:noFill/>
                </a:ln>
                <a:solidFill>
                  <a:srgbClr val="6A0700"/>
                </a:solidFill>
                <a:effectLst/>
                <a:uLnTx/>
                <a:uFillTx/>
                <a:latin typeface="Copperplate Gothic Bold"/>
                <a:ea typeface="+mn-ea"/>
                <a:cs typeface="Copperplate Gothic Bold"/>
              </a:rPr>
              <a:t>ail</a:t>
            </a:r>
            <a:endParaRPr kumimoji="0" sz="1565" b="0" i="0" u="none" strike="noStrike" kern="1200" cap="none" spc="0" normalizeH="0" baseline="0" noProof="0">
              <a:ln>
                <a:noFill/>
              </a:ln>
              <a:solidFill>
                <a:srgbClr val="414141"/>
              </a:solidFill>
              <a:effectLst/>
              <a:uLnTx/>
              <a:uFillTx/>
              <a:latin typeface="Copperplate Gothic Bold"/>
              <a:ea typeface="+mn-ea"/>
              <a:cs typeface="Copperplate Gothic Bold"/>
            </a:endParaRPr>
          </a:p>
        </p:txBody>
      </p:sp>
      <p:graphicFrame>
        <p:nvGraphicFramePr>
          <p:cNvPr id="6" name="object 6"/>
          <p:cNvGraphicFramePr>
            <a:graphicFrameLocks noGrp="1"/>
          </p:cNvGraphicFramePr>
          <p:nvPr>
            <p:extLst>
              <p:ext uri="{D42A27DB-BD31-4B8C-83A1-F6EECF244321}">
                <p14:modId xmlns:p14="http://schemas.microsoft.com/office/powerpoint/2010/main" val="2847436656"/>
              </p:ext>
            </p:extLst>
          </p:nvPr>
        </p:nvGraphicFramePr>
        <p:xfrm>
          <a:off x="1290049" y="4006003"/>
          <a:ext cx="4178186" cy="2795537"/>
        </p:xfrm>
        <a:graphic>
          <a:graphicData uri="http://schemas.openxmlformats.org/drawingml/2006/table">
            <a:tbl>
              <a:tblPr firstRow="1" bandRow="1">
                <a:tableStyleId>{2D5ABB26-0587-4C30-8999-92F81FD0307C}</a:tableStyleId>
              </a:tblPr>
              <a:tblGrid>
                <a:gridCol w="1543075">
                  <a:extLst>
                    <a:ext uri="{9D8B030D-6E8A-4147-A177-3AD203B41FA5}">
                      <a16:colId xmlns:a16="http://schemas.microsoft.com/office/drawing/2014/main" val="20000"/>
                    </a:ext>
                  </a:extLst>
                </a:gridCol>
                <a:gridCol w="2635111">
                  <a:extLst>
                    <a:ext uri="{9D8B030D-6E8A-4147-A177-3AD203B41FA5}">
                      <a16:colId xmlns:a16="http://schemas.microsoft.com/office/drawing/2014/main" val="20001"/>
                    </a:ext>
                  </a:extLst>
                </a:gridCol>
              </a:tblGrid>
              <a:tr h="522052">
                <a:tc rowSpan="2">
                  <a:txBody>
                    <a:bodyPr/>
                    <a:lstStyle/>
                    <a:p>
                      <a:pPr algn="ctr">
                        <a:lnSpc>
                          <a:spcPct val="100000"/>
                        </a:lnSpc>
                      </a:pPr>
                      <a:r>
                        <a:rPr sz="1400" b="1" dirty="0">
                          <a:latin typeface="Arial"/>
                          <a:cs typeface="Arial"/>
                        </a:rPr>
                        <a:t>U</a:t>
                      </a:r>
                      <a:r>
                        <a:rPr sz="1400" b="1" spc="-10" dirty="0">
                          <a:latin typeface="Arial"/>
                          <a:cs typeface="Arial"/>
                        </a:rPr>
                        <a:t>N</a:t>
                      </a:r>
                      <a:r>
                        <a:rPr sz="1400" b="1" dirty="0">
                          <a:latin typeface="Arial"/>
                          <a:cs typeface="Arial"/>
                        </a:rPr>
                        <a:t>IT</a:t>
                      </a:r>
                      <a:r>
                        <a:rPr sz="1400" b="1" spc="-85" dirty="0">
                          <a:latin typeface="Arial"/>
                          <a:cs typeface="Arial"/>
                        </a:rPr>
                        <a:t> </a:t>
                      </a:r>
                      <a:r>
                        <a:rPr sz="1400" b="1" dirty="0">
                          <a:latin typeface="Arial"/>
                          <a:cs typeface="Arial"/>
                        </a:rPr>
                        <a:t>PRICE</a:t>
                      </a:r>
                      <a:endParaRPr sz="1400">
                        <a:latin typeface="Arial"/>
                        <a:cs typeface="Arial"/>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1245"/>
                        </a:spcBef>
                      </a:pPr>
                      <a:r>
                        <a:rPr sz="2500" b="1" spc="-5" dirty="0">
                          <a:latin typeface="Arial"/>
                          <a:cs typeface="Arial"/>
                        </a:rPr>
                        <a:t>$5.00</a:t>
                      </a:r>
                      <a:endParaRPr sz="2500">
                        <a:latin typeface="Arial"/>
                        <a:cs typeface="Arial"/>
                      </a:endParaRPr>
                    </a:p>
                    <a:p>
                      <a:pPr marL="635" algn="ctr">
                        <a:lnSpc>
                          <a:spcPct val="100000"/>
                        </a:lnSpc>
                        <a:spcBef>
                          <a:spcPts val="45"/>
                        </a:spcBef>
                      </a:pPr>
                      <a:r>
                        <a:rPr sz="1400" b="1" dirty="0">
                          <a:latin typeface="Arial"/>
                          <a:cs typeface="Arial"/>
                        </a:rPr>
                        <a:t>PER</a:t>
                      </a:r>
                      <a:r>
                        <a:rPr sz="1400" b="1" spc="-85" dirty="0">
                          <a:latin typeface="Arial"/>
                          <a:cs typeface="Arial"/>
                        </a:rPr>
                        <a:t> </a:t>
                      </a:r>
                      <a:r>
                        <a:rPr sz="1400" b="1" dirty="0">
                          <a:latin typeface="Arial"/>
                          <a:cs typeface="Arial"/>
                        </a:rPr>
                        <a:t>GALLON</a:t>
                      </a:r>
                      <a:endParaRPr sz="14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716915">
                        <a:lnSpc>
                          <a:spcPct val="100000"/>
                        </a:lnSpc>
                      </a:pPr>
                      <a:r>
                        <a:rPr sz="2000" spc="-55" dirty="0">
                          <a:solidFill>
                            <a:srgbClr val="FFFFFF"/>
                          </a:solidFill>
                          <a:latin typeface="Arial"/>
                          <a:cs typeface="Arial"/>
                        </a:rPr>
                        <a:t>R</a:t>
                      </a:r>
                      <a:r>
                        <a:rPr sz="2000" spc="-50" dirty="0">
                          <a:solidFill>
                            <a:srgbClr val="FFFFFF"/>
                          </a:solidFill>
                          <a:latin typeface="Arial"/>
                          <a:cs typeface="Arial"/>
                        </a:rPr>
                        <a:t>E</a:t>
                      </a:r>
                      <a:r>
                        <a:rPr sz="2000" spc="-275" dirty="0">
                          <a:solidFill>
                            <a:srgbClr val="FFFFFF"/>
                          </a:solidFill>
                          <a:latin typeface="Arial"/>
                          <a:cs typeface="Arial"/>
                        </a:rPr>
                        <a:t>T</a:t>
                      </a:r>
                      <a:r>
                        <a:rPr sz="2000" spc="-50" dirty="0">
                          <a:solidFill>
                            <a:srgbClr val="FFFFFF"/>
                          </a:solidFill>
                          <a:latin typeface="Arial"/>
                          <a:cs typeface="Arial"/>
                        </a:rPr>
                        <a:t>A</a:t>
                      </a:r>
                      <a:r>
                        <a:rPr sz="2000" spc="-45" dirty="0">
                          <a:solidFill>
                            <a:srgbClr val="FFFFFF"/>
                          </a:solidFill>
                          <a:latin typeface="Arial"/>
                          <a:cs typeface="Arial"/>
                        </a:rPr>
                        <a:t>I</a:t>
                      </a:r>
                      <a:r>
                        <a:rPr sz="2000" dirty="0">
                          <a:solidFill>
                            <a:srgbClr val="FFFFFF"/>
                          </a:solidFill>
                          <a:latin typeface="Arial"/>
                          <a:cs typeface="Arial"/>
                        </a:rPr>
                        <a:t>L</a:t>
                      </a:r>
                      <a:r>
                        <a:rPr sz="2000" spc="-240" dirty="0">
                          <a:solidFill>
                            <a:srgbClr val="FFFFFF"/>
                          </a:solidFill>
                          <a:latin typeface="Arial"/>
                          <a:cs typeface="Arial"/>
                        </a:rPr>
                        <a:t> </a:t>
                      </a:r>
                      <a:r>
                        <a:rPr sz="2000" dirty="0">
                          <a:solidFill>
                            <a:srgbClr val="FFFFFF"/>
                          </a:solidFill>
                          <a:latin typeface="Arial"/>
                          <a:cs typeface="Arial"/>
                        </a:rPr>
                        <a:t>PRICE</a:t>
                      </a:r>
                      <a:endParaRPr sz="20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0000FF"/>
                    </a:solidFill>
                  </a:tcPr>
                </a:tc>
                <a:extLst>
                  <a:ext uri="{0D108BD9-81ED-4DB2-BD59-A6C34878D82A}">
                    <a16:rowId xmlns:a16="http://schemas.microsoft.com/office/drawing/2014/main" val="10000"/>
                  </a:ext>
                </a:extLst>
              </a:tr>
              <a:tr h="958629">
                <a:tc vMerge="1">
                  <a:txBody>
                    <a:bodyPr/>
                    <a:lstStyle/>
                    <a:p>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1146810">
                        <a:lnSpc>
                          <a:spcPct val="100000"/>
                        </a:lnSpc>
                      </a:pPr>
                      <a:r>
                        <a:rPr sz="3600" dirty="0">
                          <a:latin typeface="Arial"/>
                          <a:cs typeface="Arial"/>
                        </a:rPr>
                        <a:t>$2.50</a:t>
                      </a:r>
                      <a:endParaRPr sz="36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tcPr>
                </a:tc>
                <a:extLst>
                  <a:ext uri="{0D108BD9-81ED-4DB2-BD59-A6C34878D82A}">
                    <a16:rowId xmlns:a16="http://schemas.microsoft.com/office/drawing/2014/main" val="10001"/>
                  </a:ext>
                </a:extLst>
              </a:tr>
              <a:tr h="546652">
                <a:tc gridSpan="2">
                  <a:txBody>
                    <a:bodyPr/>
                    <a:lstStyle/>
                    <a:p>
                      <a:endParaRPr sz="3600">
                        <a:latin typeface="Arial"/>
                        <a:cs typeface="Arial"/>
                      </a:endParaRPr>
                    </a:p>
                  </a:txBody>
                  <a:tcPr marL="0" marR="0" marT="0" marB="0">
                    <a:lnL w="9144">
                      <a:solidFill>
                        <a:srgbClr val="000000"/>
                      </a:solidFill>
                      <a:prstDash val="solid"/>
                    </a:lnL>
                    <a:lnR w="9144">
                      <a:solidFill>
                        <a:srgbClr val="000000"/>
                      </a:solidFill>
                      <a:prstDash val="solid"/>
                    </a:lnR>
                    <a:lnT w="9144" cap="flat" cmpd="sng" algn="ctr">
                      <a:solidFill>
                        <a:srgbClr val="000000"/>
                      </a:solidFill>
                      <a:prstDash val="solid"/>
                      <a:round/>
                      <a:headEnd type="none" w="med" len="med"/>
                      <a:tailEnd type="none" w="med" len="med"/>
                    </a:lnT>
                    <a:lnB w="9144">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766216">
                <a:tc gridSpan="2">
                  <a:txBody>
                    <a:bodyPr/>
                    <a:lstStyle/>
                    <a:p>
                      <a:pPr algn="ctr">
                        <a:lnSpc>
                          <a:spcPct val="100000"/>
                        </a:lnSpc>
                      </a:pPr>
                      <a:r>
                        <a:rPr sz="2300" dirty="0">
                          <a:latin typeface="Arial"/>
                          <a:cs typeface="Arial"/>
                        </a:rPr>
                        <a:t>Cra</a:t>
                      </a:r>
                      <a:r>
                        <a:rPr sz="2300" spc="5" dirty="0">
                          <a:latin typeface="Arial"/>
                          <a:cs typeface="Arial"/>
                        </a:rPr>
                        <a:t>n</a:t>
                      </a:r>
                      <a:r>
                        <a:rPr sz="2300" dirty="0">
                          <a:latin typeface="Arial"/>
                          <a:cs typeface="Arial"/>
                        </a:rPr>
                        <a:t>be</a:t>
                      </a:r>
                      <a:r>
                        <a:rPr sz="2300" spc="-20" dirty="0">
                          <a:latin typeface="Arial"/>
                          <a:cs typeface="Arial"/>
                        </a:rPr>
                        <a:t>r</a:t>
                      </a:r>
                      <a:r>
                        <a:rPr sz="2300" dirty="0">
                          <a:latin typeface="Arial"/>
                          <a:cs typeface="Arial"/>
                        </a:rPr>
                        <a:t>ry</a:t>
                      </a:r>
                      <a:r>
                        <a:rPr sz="2300" spc="-40" dirty="0">
                          <a:latin typeface="Arial"/>
                          <a:cs typeface="Arial"/>
                        </a:rPr>
                        <a:t> </a:t>
                      </a:r>
                      <a:r>
                        <a:rPr sz="2300" dirty="0">
                          <a:latin typeface="Arial"/>
                          <a:cs typeface="Arial"/>
                        </a:rPr>
                        <a:t>Cocktail,</a:t>
                      </a:r>
                      <a:r>
                        <a:rPr sz="2300" spc="-55" dirty="0">
                          <a:latin typeface="Arial"/>
                          <a:cs typeface="Arial"/>
                        </a:rPr>
                        <a:t> </a:t>
                      </a:r>
                      <a:r>
                        <a:rPr sz="2300" dirty="0">
                          <a:latin typeface="Arial"/>
                          <a:cs typeface="Arial"/>
                        </a:rPr>
                        <a:t>27%</a:t>
                      </a:r>
                      <a:r>
                        <a:rPr sz="2300" spc="-35" dirty="0">
                          <a:latin typeface="Arial"/>
                          <a:cs typeface="Arial"/>
                        </a:rPr>
                        <a:t> </a:t>
                      </a:r>
                      <a:r>
                        <a:rPr sz="2300" dirty="0">
                          <a:latin typeface="Arial"/>
                          <a:cs typeface="Arial"/>
                        </a:rPr>
                        <a:t>Juice</a:t>
                      </a:r>
                    </a:p>
                    <a:p>
                      <a:pPr marL="1270" algn="ctr">
                        <a:lnSpc>
                          <a:spcPct val="100000"/>
                        </a:lnSpc>
                        <a:spcBef>
                          <a:spcPts val="300"/>
                        </a:spcBef>
                      </a:pPr>
                      <a:r>
                        <a:rPr sz="2300" dirty="0">
                          <a:latin typeface="Arial"/>
                          <a:cs typeface="Arial"/>
                        </a:rPr>
                        <a:t>(64</a:t>
                      </a:r>
                      <a:r>
                        <a:rPr sz="2300" spc="-25" dirty="0">
                          <a:latin typeface="Arial"/>
                          <a:cs typeface="Arial"/>
                        </a:rPr>
                        <a:t> </a:t>
                      </a:r>
                      <a:r>
                        <a:rPr sz="2300" dirty="0">
                          <a:latin typeface="Arial"/>
                          <a:cs typeface="Arial"/>
                        </a:rPr>
                        <a:t>oz.)</a:t>
                      </a: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C0C0C0"/>
                    </a:solidFill>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10" name="object 3">
            <a:extLst>
              <a:ext uri="{FF2B5EF4-FFF2-40B4-BE49-F238E27FC236}">
                <a16:creationId xmlns:a16="http://schemas.microsoft.com/office/drawing/2014/main" id="{91D7976C-5A42-4AA2-848F-8BD7BFA028A8}"/>
              </a:ext>
            </a:extLst>
          </p:cNvPr>
          <p:cNvSpPr txBox="1"/>
          <p:nvPr/>
        </p:nvSpPr>
        <p:spPr>
          <a:xfrm>
            <a:off x="6939641" y="4809922"/>
            <a:ext cx="4617968" cy="1691810"/>
          </a:xfrm>
          <a:prstGeom prst="rect">
            <a:avLst/>
          </a:prstGeom>
          <a:solidFill>
            <a:srgbClr val="D9D9D9"/>
          </a:solidFill>
          <a:ln w="9143">
            <a:solidFill>
              <a:srgbClr val="000000"/>
            </a:solidFill>
          </a:ln>
        </p:spPr>
        <p:txBody>
          <a:bodyPr vert="horz" wrap="square" lIns="0" tIns="0" rIns="0" bIns="0" rtlCol="0">
            <a:spAutoFit/>
          </a:bodyPr>
          <a:lstStyle/>
          <a:p>
            <a:pPr marL="60051" marR="0" lvl="0" indent="0" algn="l" defTabSz="914400" rtl="0" eaLnBrk="1" fontAlgn="auto" latinLnBrk="0" hangingPunct="1">
              <a:lnSpc>
                <a:spcPct val="100000"/>
              </a:lnSpc>
              <a:spcBef>
                <a:spcPts val="0"/>
              </a:spcBef>
              <a:spcAft>
                <a:spcPts val="0"/>
              </a:spcAft>
              <a:buClrTx/>
              <a:buSzTx/>
              <a:buFontTx/>
              <a:buNone/>
              <a:tabLst/>
              <a:defRPr/>
            </a:pPr>
            <a:r>
              <a:rPr kumimoji="0" sz="2348" b="1" i="0" u="none" strike="noStrike" kern="1200" cap="none" spc="-20" normalizeH="0" baseline="0" noProof="0" dirty="0">
                <a:ln>
                  <a:noFill/>
                </a:ln>
                <a:solidFill>
                  <a:srgbClr val="414141"/>
                </a:solidFill>
                <a:effectLst/>
                <a:uLnTx/>
                <a:uFillTx/>
                <a:latin typeface="Calibri"/>
                <a:ea typeface="+mn-ea"/>
                <a:cs typeface="Calibri"/>
              </a:rPr>
              <a:t>In</a:t>
            </a:r>
            <a:r>
              <a:rPr kumimoji="0" sz="2348" b="1" i="0" u="none" strike="noStrike" kern="1200" cap="none" spc="-10" normalizeH="0" baseline="0" noProof="0" dirty="0">
                <a:ln>
                  <a:noFill/>
                </a:ln>
                <a:solidFill>
                  <a:srgbClr val="414141"/>
                </a:solidFill>
                <a:effectLst/>
                <a:uLnTx/>
                <a:uFillTx/>
                <a:latin typeface="Calibri"/>
                <a:ea typeface="+mn-ea"/>
                <a:cs typeface="Calibri"/>
              </a:rPr>
              <a:t>g</a:t>
            </a:r>
            <a:r>
              <a:rPr kumimoji="0" sz="2348" b="1" i="0" u="none" strike="noStrike" kern="1200" cap="none" spc="-29" normalizeH="0" baseline="0" noProof="0" dirty="0">
                <a:ln>
                  <a:noFill/>
                </a:ln>
                <a:solidFill>
                  <a:srgbClr val="414141"/>
                </a:solidFill>
                <a:effectLst/>
                <a:uLnTx/>
                <a:uFillTx/>
                <a:latin typeface="Calibri"/>
                <a:ea typeface="+mn-ea"/>
                <a:cs typeface="Calibri"/>
              </a:rPr>
              <a:t>r</a:t>
            </a:r>
            <a:r>
              <a:rPr kumimoji="0" sz="2348" b="1" i="0" u="none" strike="noStrike" kern="1200" cap="none" spc="-10" normalizeH="0" baseline="0" noProof="0" dirty="0">
                <a:ln>
                  <a:noFill/>
                </a:ln>
                <a:solidFill>
                  <a:srgbClr val="414141"/>
                </a:solidFill>
                <a:effectLst/>
                <a:uLnTx/>
                <a:uFillTx/>
                <a:latin typeface="Calibri"/>
                <a:ea typeface="+mn-ea"/>
                <a:cs typeface="Calibri"/>
              </a:rPr>
              <a:t>e</a:t>
            </a:r>
            <a:r>
              <a:rPr kumimoji="0" sz="2348" b="1" i="0" u="none" strike="noStrike" kern="1200" cap="none" spc="-23" normalizeH="0" baseline="0" noProof="0" dirty="0">
                <a:ln>
                  <a:noFill/>
                </a:ln>
                <a:solidFill>
                  <a:srgbClr val="414141"/>
                </a:solidFill>
                <a:effectLst/>
                <a:uLnTx/>
                <a:uFillTx/>
                <a:latin typeface="Calibri"/>
                <a:ea typeface="+mn-ea"/>
                <a:cs typeface="Calibri"/>
              </a:rPr>
              <a:t>d</a:t>
            </a:r>
            <a:r>
              <a:rPr kumimoji="0" sz="2348" b="1" i="0" u="none" strike="noStrike" kern="1200" cap="none" spc="0" normalizeH="0" baseline="0" noProof="0" dirty="0">
                <a:ln>
                  <a:noFill/>
                </a:ln>
                <a:solidFill>
                  <a:srgbClr val="414141"/>
                </a:solidFill>
                <a:effectLst/>
                <a:uLnTx/>
                <a:uFillTx/>
                <a:latin typeface="Calibri"/>
                <a:ea typeface="+mn-ea"/>
                <a:cs typeface="Calibri"/>
              </a:rPr>
              <a:t>ie</a:t>
            </a:r>
            <a:r>
              <a:rPr kumimoji="0" sz="2348" b="1" i="0" u="none" strike="noStrike" kern="1200" cap="none" spc="-36" normalizeH="0" baseline="0" noProof="0" dirty="0">
                <a:ln>
                  <a:noFill/>
                </a:ln>
                <a:solidFill>
                  <a:srgbClr val="414141"/>
                </a:solidFill>
                <a:effectLst/>
                <a:uLnTx/>
                <a:uFillTx/>
                <a:latin typeface="Calibri"/>
                <a:ea typeface="+mn-ea"/>
                <a:cs typeface="Calibri"/>
              </a:rPr>
              <a:t>n</a:t>
            </a:r>
            <a:r>
              <a:rPr kumimoji="0" sz="2348" b="1" i="0" u="none" strike="noStrike" kern="1200" cap="none" spc="-20" normalizeH="0" baseline="0" noProof="0" dirty="0">
                <a:ln>
                  <a:noFill/>
                </a:ln>
                <a:solidFill>
                  <a:srgbClr val="414141"/>
                </a:solidFill>
                <a:effectLst/>
                <a:uLnTx/>
                <a:uFillTx/>
                <a:latin typeface="Calibri"/>
                <a:ea typeface="+mn-ea"/>
                <a:cs typeface="Calibri"/>
              </a:rPr>
              <a:t>t</a:t>
            </a:r>
            <a:r>
              <a:rPr kumimoji="0" sz="2348" b="1" i="0" u="none" strike="noStrike" kern="1200" cap="none" spc="0" normalizeH="0" baseline="0" noProof="0" dirty="0">
                <a:ln>
                  <a:noFill/>
                </a:ln>
                <a:solidFill>
                  <a:srgbClr val="414141"/>
                </a:solidFill>
                <a:effectLst/>
                <a:uLnTx/>
                <a:uFillTx/>
                <a:latin typeface="Calibri"/>
                <a:ea typeface="+mn-ea"/>
                <a:cs typeface="Calibri"/>
              </a:rPr>
              <a:t>s:</a:t>
            </a:r>
            <a:endParaRPr kumimoji="0" sz="2348" b="0" i="0" u="none" strike="noStrike" kern="1200" cap="none" spc="0" normalizeH="0" baseline="0" noProof="0">
              <a:ln>
                <a:noFill/>
              </a:ln>
              <a:solidFill>
                <a:srgbClr val="414141"/>
              </a:solidFill>
              <a:effectLst/>
              <a:uLnTx/>
              <a:uFillTx/>
              <a:latin typeface="Calibri"/>
              <a:ea typeface="+mn-ea"/>
              <a:cs typeface="Calibri"/>
            </a:endParaRPr>
          </a:p>
          <a:p>
            <a:pPr marL="60051" marR="437753" lvl="0" indent="0" algn="l" defTabSz="914400" rtl="0" eaLnBrk="1" fontAlgn="auto" latinLnBrk="0" hangingPunct="1">
              <a:lnSpc>
                <a:spcPct val="100000"/>
              </a:lnSpc>
              <a:spcBef>
                <a:spcPts val="176"/>
              </a:spcBef>
              <a:spcAft>
                <a:spcPts val="0"/>
              </a:spcAft>
              <a:buClrTx/>
              <a:buSzTx/>
              <a:buFontTx/>
              <a:buNone/>
              <a:tabLst>
                <a:tab pos="817526" algn="l"/>
                <a:tab pos="1345563" algn="l"/>
              </a:tabLst>
              <a:defRPr/>
            </a:pPr>
            <a:r>
              <a:rPr kumimoji="0" sz="1696" b="0" i="0" u="none" strike="noStrike" kern="1200" cap="none" spc="-3" normalizeH="0" baseline="0" noProof="0" dirty="0">
                <a:ln>
                  <a:noFill/>
                </a:ln>
                <a:solidFill>
                  <a:srgbClr val="414141"/>
                </a:solidFill>
                <a:effectLst/>
                <a:uLnTx/>
                <a:uFillTx/>
                <a:latin typeface="Calibri"/>
                <a:ea typeface="+mn-ea"/>
                <a:cs typeface="Calibri"/>
              </a:rPr>
              <a:t>F</a:t>
            </a:r>
            <a:r>
              <a:rPr kumimoji="0" sz="1696" b="0" i="0" u="none" strike="noStrike" kern="1200" cap="none" spc="-13" normalizeH="0" baseline="0" noProof="0" dirty="0">
                <a:ln>
                  <a:noFill/>
                </a:ln>
                <a:solidFill>
                  <a:srgbClr val="414141"/>
                </a:solidFill>
                <a:effectLst/>
                <a:uLnTx/>
                <a:uFillTx/>
                <a:latin typeface="Calibri"/>
                <a:ea typeface="+mn-ea"/>
                <a:cs typeface="Calibri"/>
              </a:rPr>
              <a:t>i</a:t>
            </a:r>
            <a:r>
              <a:rPr kumimoji="0" sz="1696" b="0" i="0" u="none" strike="noStrike" kern="1200" cap="none" spc="-7" normalizeH="0" baseline="0" noProof="0" dirty="0">
                <a:ln>
                  <a:noFill/>
                </a:ln>
                <a:solidFill>
                  <a:srgbClr val="414141"/>
                </a:solidFill>
                <a:effectLst/>
                <a:uLnTx/>
                <a:uFillTx/>
                <a:latin typeface="Calibri"/>
                <a:ea typeface="+mn-ea"/>
                <a:cs typeface="Calibri"/>
              </a:rPr>
              <a:t>l</a:t>
            </a:r>
            <a:r>
              <a:rPr kumimoji="0" sz="1696" b="0" i="0" u="none" strike="noStrike" kern="1200" cap="none" spc="-23" normalizeH="0" baseline="0" noProof="0" dirty="0">
                <a:ln>
                  <a:noFill/>
                </a:ln>
                <a:solidFill>
                  <a:srgbClr val="414141"/>
                </a:solidFill>
                <a:effectLst/>
                <a:uLnTx/>
                <a:uFillTx/>
                <a:latin typeface="Calibri"/>
                <a:ea typeface="+mn-ea"/>
                <a:cs typeface="Calibri"/>
              </a:rPr>
              <a:t>t</a:t>
            </a:r>
            <a:r>
              <a:rPr kumimoji="0" sz="1696" b="0" i="0" u="none" strike="noStrike" kern="1200" cap="none" spc="-10" normalizeH="0" baseline="0" noProof="0" dirty="0">
                <a:ln>
                  <a:noFill/>
                </a:ln>
                <a:solidFill>
                  <a:srgbClr val="414141"/>
                </a:solidFill>
                <a:effectLst/>
                <a:uLnTx/>
                <a:uFillTx/>
                <a:latin typeface="Calibri"/>
                <a:ea typeface="+mn-ea"/>
                <a:cs typeface="Calibri"/>
              </a:rPr>
              <a:t>e</a:t>
            </a:r>
            <a:r>
              <a:rPr kumimoji="0" sz="1696" b="0" i="0" u="none" strike="noStrike" kern="1200" cap="none" spc="-29" normalizeH="0" baseline="0" noProof="0" dirty="0">
                <a:ln>
                  <a:noFill/>
                </a:ln>
                <a:solidFill>
                  <a:srgbClr val="414141"/>
                </a:solidFill>
                <a:effectLst/>
                <a:uLnTx/>
                <a:uFillTx/>
                <a:latin typeface="Calibri"/>
                <a:ea typeface="+mn-ea"/>
                <a:cs typeface="Calibri"/>
              </a:rPr>
              <a:t>r</a:t>
            </a:r>
            <a:r>
              <a:rPr kumimoji="0" sz="1696" b="0" i="0" u="none" strike="noStrike" kern="1200" cap="none" spc="-10" normalizeH="0" baseline="0" noProof="0" dirty="0">
                <a:ln>
                  <a:noFill/>
                </a:ln>
                <a:solidFill>
                  <a:srgbClr val="414141"/>
                </a:solidFill>
                <a:effectLst/>
                <a:uLnTx/>
                <a:uFillTx/>
                <a:latin typeface="Calibri"/>
                <a:ea typeface="+mn-ea"/>
                <a:cs typeface="Calibri"/>
              </a:rPr>
              <a:t>e</a:t>
            </a:r>
            <a:r>
              <a:rPr kumimoji="0" sz="1696" b="0" i="0" u="none" strike="noStrike" kern="1200" cap="none" spc="0" normalizeH="0" baseline="0" noProof="0" dirty="0">
                <a:ln>
                  <a:noFill/>
                </a:ln>
                <a:solidFill>
                  <a:srgbClr val="414141"/>
                </a:solidFill>
                <a:effectLst/>
                <a:uLnTx/>
                <a:uFillTx/>
                <a:latin typeface="Calibri"/>
                <a:ea typeface="+mn-ea"/>
                <a:cs typeface="Calibri"/>
              </a:rPr>
              <a:t>d</a:t>
            </a:r>
            <a:r>
              <a:rPr kumimoji="0" sz="1696" b="0" i="0" u="none" strike="noStrike" kern="1200" cap="none" spc="-26" normalizeH="0" baseline="0" noProof="0" dirty="0">
                <a:ln>
                  <a:noFill/>
                </a:ln>
                <a:solidFill>
                  <a:srgbClr val="414141"/>
                </a:solidFill>
                <a:effectLst/>
                <a:uLnTx/>
                <a:uFillTx/>
                <a:latin typeface="Calibri"/>
                <a:ea typeface="+mn-ea"/>
                <a:cs typeface="Calibri"/>
              </a:rPr>
              <a:t> </a:t>
            </a:r>
            <a:r>
              <a:rPr kumimoji="0" sz="1696" b="0" i="0" u="none" strike="noStrike" kern="1200" cap="none" spc="-95" normalizeH="0" baseline="0" noProof="0" dirty="0">
                <a:ln>
                  <a:noFill/>
                </a:ln>
                <a:solidFill>
                  <a:srgbClr val="414141"/>
                </a:solidFill>
                <a:effectLst/>
                <a:uLnTx/>
                <a:uFillTx/>
                <a:latin typeface="Calibri"/>
                <a:ea typeface="+mn-ea"/>
                <a:cs typeface="Calibri"/>
              </a:rPr>
              <a:t>W</a:t>
            </a:r>
            <a:r>
              <a:rPr kumimoji="0" sz="1696" b="0" i="0" u="none" strike="noStrike" kern="1200" cap="none" spc="-55" normalizeH="0" baseline="0" noProof="0" dirty="0">
                <a:ln>
                  <a:noFill/>
                </a:ln>
                <a:solidFill>
                  <a:srgbClr val="414141"/>
                </a:solidFill>
                <a:effectLst/>
                <a:uLnTx/>
                <a:uFillTx/>
                <a:latin typeface="Calibri"/>
                <a:ea typeface="+mn-ea"/>
                <a:cs typeface="Calibri"/>
              </a:rPr>
              <a:t>at</a:t>
            </a:r>
            <a:r>
              <a:rPr kumimoji="0" sz="1696" b="0" i="0" u="none" strike="noStrike" kern="1200" cap="none" spc="-39" normalizeH="0" baseline="0" noProof="0" dirty="0">
                <a:ln>
                  <a:noFill/>
                </a:ln>
                <a:solidFill>
                  <a:srgbClr val="414141"/>
                </a:solidFill>
                <a:effectLst/>
                <a:uLnTx/>
                <a:uFillTx/>
                <a:latin typeface="Calibri"/>
                <a:ea typeface="+mn-ea"/>
                <a:cs typeface="Calibri"/>
              </a:rPr>
              <a:t>e</a:t>
            </a:r>
            <a:r>
              <a:rPr kumimoji="0" sz="1696" b="0" i="0" u="none" strike="noStrike" kern="1200" cap="none" spc="-186" normalizeH="0" baseline="0" noProof="0" dirty="0">
                <a:ln>
                  <a:noFill/>
                </a:ln>
                <a:solidFill>
                  <a:srgbClr val="414141"/>
                </a:solidFill>
                <a:effectLst/>
                <a:uLnTx/>
                <a:uFillTx/>
                <a:latin typeface="Calibri"/>
                <a:ea typeface="+mn-ea"/>
                <a:cs typeface="Calibri"/>
              </a:rPr>
              <a:t>r</a:t>
            </a:r>
            <a:r>
              <a:rPr kumimoji="0" sz="1696" b="0" i="0" u="none" strike="noStrike" kern="1200" cap="none" spc="-7" normalizeH="0" baseline="0" noProof="0" dirty="0">
                <a:ln>
                  <a:noFill/>
                </a:ln>
                <a:solidFill>
                  <a:srgbClr val="414141"/>
                </a:solidFill>
                <a:effectLst/>
                <a:uLnTx/>
                <a:uFillTx/>
                <a:latin typeface="Calibri"/>
                <a:ea typeface="+mn-ea"/>
                <a:cs typeface="Calibri"/>
              </a:rPr>
              <a:t>,</a:t>
            </a:r>
            <a:r>
              <a:rPr kumimoji="0" sz="1696" b="0" i="0" u="none" strike="noStrike" kern="1200" cap="none" spc="-82" normalizeH="0" baseline="0" noProof="0" dirty="0">
                <a:ln>
                  <a:noFill/>
                </a:ln>
                <a:solidFill>
                  <a:srgbClr val="414141"/>
                </a:solidFill>
                <a:effectLst/>
                <a:uLnTx/>
                <a:uFillTx/>
                <a:latin typeface="Calibri"/>
                <a:ea typeface="+mn-ea"/>
                <a:cs typeface="Calibri"/>
              </a:rPr>
              <a:t> </a:t>
            </a:r>
            <a:r>
              <a:rPr kumimoji="0" sz="1696" b="0" i="0" u="none" strike="noStrike" kern="1200" cap="none" spc="-10" normalizeH="0" baseline="0" noProof="0" dirty="0">
                <a:ln>
                  <a:noFill/>
                </a:ln>
                <a:solidFill>
                  <a:srgbClr val="414141"/>
                </a:solidFill>
                <a:effectLst/>
                <a:uLnTx/>
                <a:uFillTx/>
                <a:latin typeface="Calibri"/>
                <a:ea typeface="+mn-ea"/>
                <a:cs typeface="Calibri"/>
              </a:rPr>
              <a:t>H</a:t>
            </a:r>
            <a:r>
              <a:rPr kumimoji="0" sz="1696" b="0" i="0" u="none" strike="noStrike" kern="1200" cap="none" spc="-7" normalizeH="0" baseline="0" noProof="0" dirty="0">
                <a:ln>
                  <a:noFill/>
                </a:ln>
                <a:solidFill>
                  <a:srgbClr val="414141"/>
                </a:solidFill>
                <a:effectLst/>
                <a:uLnTx/>
                <a:uFillTx/>
                <a:latin typeface="Calibri"/>
                <a:ea typeface="+mn-ea"/>
                <a:cs typeface="Calibri"/>
              </a:rPr>
              <a:t>i</a:t>
            </a:r>
            <a:r>
              <a:rPr kumimoji="0" sz="1696" b="0" i="0" u="none" strike="noStrike" kern="1200" cap="none" spc="-10" normalizeH="0" baseline="0" noProof="0" dirty="0">
                <a:ln>
                  <a:noFill/>
                </a:ln>
                <a:solidFill>
                  <a:srgbClr val="414141"/>
                </a:solidFill>
                <a:effectLst/>
                <a:uLnTx/>
                <a:uFillTx/>
                <a:latin typeface="Calibri"/>
                <a:ea typeface="+mn-ea"/>
                <a:cs typeface="Calibri"/>
              </a:rPr>
              <a:t>g</a:t>
            </a:r>
            <a:r>
              <a:rPr kumimoji="0" sz="1696" b="0" i="0" u="none" strike="noStrike" kern="1200" cap="none" spc="0" normalizeH="0" baseline="0" noProof="0" dirty="0">
                <a:ln>
                  <a:noFill/>
                </a:ln>
                <a:solidFill>
                  <a:srgbClr val="414141"/>
                </a:solidFill>
                <a:effectLst/>
                <a:uLnTx/>
                <a:uFillTx/>
                <a:latin typeface="Calibri"/>
                <a:ea typeface="+mn-ea"/>
                <a:cs typeface="Calibri"/>
              </a:rPr>
              <a:t>h</a:t>
            </a:r>
            <a:r>
              <a:rPr kumimoji="0" sz="1696" b="0" i="0" u="none" strike="noStrike" kern="1200" cap="none" spc="7" normalizeH="0" baseline="0" noProof="0" dirty="0">
                <a:ln>
                  <a:noFill/>
                </a:ln>
                <a:solidFill>
                  <a:srgbClr val="414141"/>
                </a:solidFill>
                <a:effectLst/>
                <a:uLnTx/>
                <a:uFillTx/>
                <a:latin typeface="Calibri"/>
                <a:ea typeface="+mn-ea"/>
                <a:cs typeface="Calibri"/>
              </a:rPr>
              <a:t> </a:t>
            </a:r>
            <a:r>
              <a:rPr kumimoji="0" sz="1696" b="0" i="0" u="none" strike="noStrike" kern="1200" cap="none" spc="-3" normalizeH="0" baseline="0" noProof="0" dirty="0">
                <a:ln>
                  <a:noFill/>
                </a:ln>
                <a:solidFill>
                  <a:srgbClr val="414141"/>
                </a:solidFill>
                <a:effectLst/>
                <a:uLnTx/>
                <a:uFillTx/>
                <a:latin typeface="Calibri"/>
                <a:ea typeface="+mn-ea"/>
                <a:cs typeface="Calibri"/>
              </a:rPr>
              <a:t>F</a:t>
            </a:r>
            <a:r>
              <a:rPr kumimoji="0" sz="1696" b="0" i="0" u="none" strike="noStrike" kern="1200" cap="none" spc="-10" normalizeH="0" baseline="0" noProof="0" dirty="0">
                <a:ln>
                  <a:noFill/>
                </a:ln>
                <a:solidFill>
                  <a:srgbClr val="414141"/>
                </a:solidFill>
                <a:effectLst/>
                <a:uLnTx/>
                <a:uFillTx/>
                <a:latin typeface="Calibri"/>
                <a:ea typeface="+mn-ea"/>
                <a:cs typeface="Calibri"/>
              </a:rPr>
              <a:t>ru</a:t>
            </a:r>
            <a:r>
              <a:rPr kumimoji="0" sz="1696" b="0" i="0" u="none" strike="noStrike" kern="1200" cap="none" spc="-7" normalizeH="0" baseline="0" noProof="0" dirty="0">
                <a:ln>
                  <a:noFill/>
                </a:ln>
                <a:solidFill>
                  <a:srgbClr val="414141"/>
                </a:solidFill>
                <a:effectLst/>
                <a:uLnTx/>
                <a:uFillTx/>
                <a:latin typeface="Calibri"/>
                <a:ea typeface="+mn-ea"/>
                <a:cs typeface="Calibri"/>
              </a:rPr>
              <a:t>c</a:t>
            </a:r>
            <a:r>
              <a:rPr kumimoji="0" sz="1696" b="0" i="0" u="none" strike="noStrike" kern="1200" cap="none" spc="-23" normalizeH="0" baseline="0" noProof="0" dirty="0">
                <a:ln>
                  <a:noFill/>
                </a:ln>
                <a:solidFill>
                  <a:srgbClr val="414141"/>
                </a:solidFill>
                <a:effectLst/>
                <a:uLnTx/>
                <a:uFillTx/>
                <a:latin typeface="Calibri"/>
                <a:ea typeface="+mn-ea"/>
                <a:cs typeface="Calibri"/>
              </a:rPr>
              <a:t>t</a:t>
            </a:r>
            <a:r>
              <a:rPr kumimoji="0" sz="1696" b="0" i="0" u="none" strike="noStrike" kern="1200" cap="none" spc="-13" normalizeH="0" baseline="0" noProof="0" dirty="0">
                <a:ln>
                  <a:noFill/>
                </a:ln>
                <a:solidFill>
                  <a:srgbClr val="414141"/>
                </a:solidFill>
                <a:effectLst/>
                <a:uLnTx/>
                <a:uFillTx/>
                <a:latin typeface="Calibri"/>
                <a:ea typeface="+mn-ea"/>
                <a:cs typeface="Calibri"/>
              </a:rPr>
              <a:t>o</a:t>
            </a:r>
            <a:r>
              <a:rPr kumimoji="0" sz="1696" b="0" i="0" u="none" strike="noStrike" kern="1200" cap="none" spc="-10" normalizeH="0" baseline="0" noProof="0" dirty="0">
                <a:ln>
                  <a:noFill/>
                </a:ln>
                <a:solidFill>
                  <a:srgbClr val="414141"/>
                </a:solidFill>
                <a:effectLst/>
                <a:uLnTx/>
                <a:uFillTx/>
                <a:latin typeface="Calibri"/>
                <a:ea typeface="+mn-ea"/>
                <a:cs typeface="Calibri"/>
              </a:rPr>
              <a:t>s</a:t>
            </a:r>
            <a:r>
              <a:rPr kumimoji="0" sz="1696" b="0" i="0" u="none" strike="noStrike" kern="1200" cap="none" spc="0" normalizeH="0" baseline="0" noProof="0" dirty="0">
                <a:ln>
                  <a:noFill/>
                </a:ln>
                <a:solidFill>
                  <a:srgbClr val="414141"/>
                </a:solidFill>
                <a:effectLst/>
                <a:uLnTx/>
                <a:uFillTx/>
                <a:latin typeface="Calibri"/>
                <a:ea typeface="+mn-ea"/>
                <a:cs typeface="Calibri"/>
              </a:rPr>
              <a:t>e</a:t>
            </a:r>
            <a:r>
              <a:rPr kumimoji="0" sz="1696" b="0" i="0" u="none" strike="noStrike" kern="1200" cap="none" spc="-3" normalizeH="0" baseline="0" noProof="0" dirty="0">
                <a:ln>
                  <a:noFill/>
                </a:ln>
                <a:solidFill>
                  <a:srgbClr val="414141"/>
                </a:solidFill>
                <a:effectLst/>
                <a:uLnTx/>
                <a:uFillTx/>
                <a:latin typeface="Calibri"/>
                <a:ea typeface="+mn-ea"/>
                <a:cs typeface="Calibri"/>
              </a:rPr>
              <a:t> </a:t>
            </a:r>
            <a:r>
              <a:rPr kumimoji="0" sz="1696" b="0" i="0" u="none" strike="noStrike" kern="1200" cap="none" spc="-7" normalizeH="0" baseline="0" noProof="0" dirty="0">
                <a:ln>
                  <a:noFill/>
                </a:ln>
                <a:solidFill>
                  <a:srgbClr val="414141"/>
                </a:solidFill>
                <a:effectLst/>
                <a:uLnTx/>
                <a:uFillTx/>
                <a:latin typeface="Calibri"/>
                <a:ea typeface="+mn-ea"/>
                <a:cs typeface="Calibri"/>
              </a:rPr>
              <a:t>C</a:t>
            </a:r>
            <a:r>
              <a:rPr kumimoji="0" sz="1696" b="0" i="0" u="none" strike="noStrike" kern="1200" cap="none" spc="-13" normalizeH="0" baseline="0" noProof="0" dirty="0">
                <a:ln>
                  <a:noFill/>
                </a:ln>
                <a:solidFill>
                  <a:srgbClr val="414141"/>
                </a:solidFill>
                <a:effectLst/>
                <a:uLnTx/>
                <a:uFillTx/>
                <a:latin typeface="Calibri"/>
                <a:ea typeface="+mn-ea"/>
                <a:cs typeface="Calibri"/>
              </a:rPr>
              <a:t>o</a:t>
            </a:r>
            <a:r>
              <a:rPr kumimoji="0" sz="1696" b="0" i="0" u="none" strike="noStrike" kern="1200" cap="none" spc="-7" normalizeH="0" baseline="0" noProof="0" dirty="0">
                <a:ln>
                  <a:noFill/>
                </a:ln>
                <a:solidFill>
                  <a:srgbClr val="414141"/>
                </a:solidFill>
                <a:effectLst/>
                <a:uLnTx/>
                <a:uFillTx/>
                <a:latin typeface="Calibri"/>
                <a:ea typeface="+mn-ea"/>
                <a:cs typeface="Calibri"/>
              </a:rPr>
              <a:t>r</a:t>
            </a:r>
            <a:r>
              <a:rPr kumimoji="0" sz="1696" b="0" i="0" u="none" strike="noStrike" kern="1200" cap="none" spc="0" normalizeH="0" baseline="0" noProof="0" dirty="0">
                <a:ln>
                  <a:noFill/>
                </a:ln>
                <a:solidFill>
                  <a:srgbClr val="414141"/>
                </a:solidFill>
                <a:effectLst/>
                <a:uLnTx/>
                <a:uFillTx/>
                <a:latin typeface="Calibri"/>
                <a:ea typeface="+mn-ea"/>
                <a:cs typeface="Calibri"/>
              </a:rPr>
              <a:t>n</a:t>
            </a:r>
            <a:r>
              <a:rPr kumimoji="0" sz="1696" b="0" i="0" u="none" strike="noStrike" kern="1200" cap="none" spc="7" normalizeH="0" baseline="0" noProof="0" dirty="0">
                <a:ln>
                  <a:noFill/>
                </a:ln>
                <a:solidFill>
                  <a:srgbClr val="414141"/>
                </a:solidFill>
                <a:effectLst/>
                <a:uLnTx/>
                <a:uFillTx/>
                <a:latin typeface="Calibri"/>
                <a:ea typeface="+mn-ea"/>
                <a:cs typeface="Calibri"/>
              </a:rPr>
              <a:t> </a:t>
            </a:r>
            <a:r>
              <a:rPr kumimoji="0" sz="1696" b="0" i="0" u="none" strike="noStrike" kern="1200" cap="none" spc="-33" normalizeH="0" baseline="0" noProof="0" dirty="0">
                <a:ln>
                  <a:noFill/>
                </a:ln>
                <a:solidFill>
                  <a:srgbClr val="414141"/>
                </a:solidFill>
                <a:effectLst/>
                <a:uLnTx/>
                <a:uFillTx/>
                <a:latin typeface="Calibri"/>
                <a:ea typeface="+mn-ea"/>
                <a:cs typeface="Calibri"/>
              </a:rPr>
              <a:t>S</a:t>
            </a:r>
            <a:r>
              <a:rPr kumimoji="0" sz="1696" b="0" i="0" u="none" strike="noStrike" kern="1200" cap="none" spc="-10" normalizeH="0" baseline="0" noProof="0" dirty="0">
                <a:ln>
                  <a:noFill/>
                </a:ln>
                <a:solidFill>
                  <a:srgbClr val="414141"/>
                </a:solidFill>
                <a:effectLst/>
                <a:uLnTx/>
                <a:uFillTx/>
                <a:latin typeface="Calibri"/>
                <a:ea typeface="+mn-ea"/>
                <a:cs typeface="Calibri"/>
              </a:rPr>
              <a:t>y</a:t>
            </a:r>
            <a:r>
              <a:rPr kumimoji="0" sz="1696" b="0" i="0" u="none" strike="noStrike" kern="1200" cap="none" spc="-7" normalizeH="0" baseline="0" noProof="0" dirty="0">
                <a:ln>
                  <a:noFill/>
                </a:ln>
                <a:solidFill>
                  <a:srgbClr val="414141"/>
                </a:solidFill>
                <a:effectLst/>
                <a:uLnTx/>
                <a:uFillTx/>
                <a:latin typeface="Calibri"/>
                <a:ea typeface="+mn-ea"/>
                <a:cs typeface="Calibri"/>
              </a:rPr>
              <a:t>r</a:t>
            </a:r>
            <a:r>
              <a:rPr kumimoji="0" sz="1696" b="0" i="0" u="none" strike="noStrike" kern="1200" cap="none" spc="-10" normalizeH="0" baseline="0" noProof="0" dirty="0">
                <a:ln>
                  <a:noFill/>
                </a:ln>
                <a:solidFill>
                  <a:srgbClr val="414141"/>
                </a:solidFill>
                <a:effectLst/>
                <a:uLnTx/>
                <a:uFillTx/>
                <a:latin typeface="Calibri"/>
                <a:ea typeface="+mn-ea"/>
                <a:cs typeface="Calibri"/>
              </a:rPr>
              <a:t>up</a:t>
            </a:r>
            <a:r>
              <a:rPr kumimoji="0" sz="1696" b="0" i="0" u="none" strike="noStrike" kern="1200" cap="none" spc="-7" normalizeH="0" baseline="0" noProof="0" dirty="0">
                <a:ln>
                  <a:noFill/>
                </a:ln>
                <a:solidFill>
                  <a:srgbClr val="414141"/>
                </a:solidFill>
                <a:effectLst/>
                <a:uLnTx/>
                <a:uFillTx/>
                <a:latin typeface="Calibri"/>
                <a:ea typeface="+mn-ea"/>
                <a:cs typeface="Calibri"/>
              </a:rPr>
              <a:t>, G</a:t>
            </a:r>
            <a:r>
              <a:rPr kumimoji="0" sz="1696" b="0" i="0" u="none" strike="noStrike" kern="1200" cap="none" spc="-39" normalizeH="0" baseline="0" noProof="0" dirty="0">
                <a:ln>
                  <a:noFill/>
                </a:ln>
                <a:solidFill>
                  <a:srgbClr val="414141"/>
                </a:solidFill>
                <a:effectLst/>
                <a:uLnTx/>
                <a:uFillTx/>
                <a:latin typeface="Calibri"/>
                <a:ea typeface="+mn-ea"/>
                <a:cs typeface="Calibri"/>
              </a:rPr>
              <a:t>r</a:t>
            </a:r>
            <a:r>
              <a:rPr kumimoji="0" sz="1696" b="0" i="0" u="none" strike="noStrike" kern="1200" cap="none" spc="-10" normalizeH="0" baseline="0" noProof="0" dirty="0">
                <a:ln>
                  <a:noFill/>
                </a:ln>
                <a:solidFill>
                  <a:srgbClr val="414141"/>
                </a:solidFill>
                <a:effectLst/>
                <a:uLnTx/>
                <a:uFillTx/>
                <a:latin typeface="Calibri"/>
                <a:ea typeface="+mn-ea"/>
                <a:cs typeface="Calibri"/>
              </a:rPr>
              <a:t>ap</a:t>
            </a:r>
            <a:r>
              <a:rPr kumimoji="0" sz="1696" b="0" i="0" u="none" strike="noStrike" kern="1200" cap="none" spc="0" normalizeH="0" baseline="0" noProof="0" dirty="0">
                <a:ln>
                  <a:noFill/>
                </a:ln>
                <a:solidFill>
                  <a:srgbClr val="414141"/>
                </a:solidFill>
                <a:effectLst/>
                <a:uLnTx/>
                <a:uFillTx/>
                <a:latin typeface="Calibri"/>
                <a:ea typeface="+mn-ea"/>
                <a:cs typeface="Calibri"/>
              </a:rPr>
              <a:t>e</a:t>
            </a:r>
            <a:r>
              <a:rPr kumimoji="0" sz="1696" b="0" i="0" u="none" strike="noStrike" kern="1200" cap="none" spc="-33" normalizeH="0" baseline="0" noProof="0" dirty="0">
                <a:ln>
                  <a:noFill/>
                </a:ln>
                <a:solidFill>
                  <a:srgbClr val="414141"/>
                </a:solidFill>
                <a:effectLst/>
                <a:uLnTx/>
                <a:uFillTx/>
                <a:latin typeface="Calibri"/>
                <a:ea typeface="+mn-ea"/>
                <a:cs typeface="Calibri"/>
              </a:rPr>
              <a:t> </a:t>
            </a:r>
            <a:r>
              <a:rPr kumimoji="0" sz="1696" b="0" i="0" u="none" strike="noStrike" kern="1200" cap="none" spc="0" normalizeH="0" baseline="0" noProof="0" dirty="0">
                <a:ln>
                  <a:noFill/>
                </a:ln>
                <a:solidFill>
                  <a:srgbClr val="414141"/>
                </a:solidFill>
                <a:effectLst/>
                <a:uLnTx/>
                <a:uFillTx/>
                <a:latin typeface="Calibri"/>
                <a:ea typeface="+mn-ea"/>
                <a:cs typeface="Calibri"/>
              </a:rPr>
              <a:t>Juice</a:t>
            </a:r>
            <a:r>
              <a:rPr kumimoji="0" sz="1696" b="0" i="0" u="none" strike="noStrike" kern="1200" cap="none" spc="-7" normalizeH="0" baseline="0" noProof="0" dirty="0">
                <a:ln>
                  <a:noFill/>
                </a:ln>
                <a:solidFill>
                  <a:srgbClr val="414141"/>
                </a:solidFill>
                <a:effectLst/>
                <a:uLnTx/>
                <a:uFillTx/>
                <a:latin typeface="Calibri"/>
                <a:ea typeface="+mn-ea"/>
                <a:cs typeface="Calibri"/>
              </a:rPr>
              <a:t> C</a:t>
            </a:r>
            <a:r>
              <a:rPr kumimoji="0" sz="1696" b="0" i="0" u="none" strike="noStrike" kern="1200" cap="none" spc="-13" normalizeH="0" baseline="0" noProof="0" dirty="0">
                <a:ln>
                  <a:noFill/>
                </a:ln>
                <a:solidFill>
                  <a:srgbClr val="414141"/>
                </a:solidFill>
                <a:effectLst/>
                <a:uLnTx/>
                <a:uFillTx/>
                <a:latin typeface="Calibri"/>
                <a:ea typeface="+mn-ea"/>
                <a:cs typeface="Calibri"/>
              </a:rPr>
              <a:t>o</a:t>
            </a:r>
            <a:r>
              <a:rPr kumimoji="0" sz="1696" b="0" i="0" u="none" strike="noStrike" kern="1200" cap="none" spc="-10" normalizeH="0" baseline="0" noProof="0" dirty="0">
                <a:ln>
                  <a:noFill/>
                </a:ln>
                <a:solidFill>
                  <a:srgbClr val="414141"/>
                </a:solidFill>
                <a:effectLst/>
                <a:uLnTx/>
                <a:uFillTx/>
                <a:latin typeface="Calibri"/>
                <a:ea typeface="+mn-ea"/>
                <a:cs typeface="Calibri"/>
              </a:rPr>
              <a:t>n</a:t>
            </a:r>
            <a:r>
              <a:rPr kumimoji="0" sz="1696" b="0" i="0" u="none" strike="noStrike" kern="1200" cap="none" spc="-7" normalizeH="0" baseline="0" noProof="0" dirty="0">
                <a:ln>
                  <a:noFill/>
                </a:ln>
                <a:solidFill>
                  <a:srgbClr val="414141"/>
                </a:solidFill>
                <a:effectLst/>
                <a:uLnTx/>
                <a:uFillTx/>
                <a:latin typeface="Calibri"/>
                <a:ea typeface="+mn-ea"/>
                <a:cs typeface="Calibri"/>
              </a:rPr>
              <a:t>c</a:t>
            </a:r>
            <a:r>
              <a:rPr kumimoji="0" sz="1696" b="0" i="0" u="none" strike="noStrike" kern="1200" cap="none" spc="-10" normalizeH="0" baseline="0" noProof="0" dirty="0">
                <a:ln>
                  <a:noFill/>
                </a:ln>
                <a:solidFill>
                  <a:srgbClr val="414141"/>
                </a:solidFill>
                <a:effectLst/>
                <a:uLnTx/>
                <a:uFillTx/>
                <a:latin typeface="Calibri"/>
                <a:ea typeface="+mn-ea"/>
                <a:cs typeface="Calibri"/>
              </a:rPr>
              <a:t>e</a:t>
            </a:r>
            <a:r>
              <a:rPr kumimoji="0" sz="1696" b="0" i="0" u="none" strike="noStrike" kern="1200" cap="none" spc="-23" normalizeH="0" baseline="0" noProof="0" dirty="0">
                <a:ln>
                  <a:noFill/>
                </a:ln>
                <a:solidFill>
                  <a:srgbClr val="414141"/>
                </a:solidFill>
                <a:effectLst/>
                <a:uLnTx/>
                <a:uFillTx/>
                <a:latin typeface="Calibri"/>
                <a:ea typeface="+mn-ea"/>
                <a:cs typeface="Calibri"/>
              </a:rPr>
              <a:t>n</a:t>
            </a:r>
            <a:r>
              <a:rPr kumimoji="0" sz="1696" b="0" i="0" u="none" strike="noStrike" kern="1200" cap="none" spc="-7" normalizeH="0" baseline="0" noProof="0" dirty="0">
                <a:ln>
                  <a:noFill/>
                </a:ln>
                <a:solidFill>
                  <a:srgbClr val="414141"/>
                </a:solidFill>
                <a:effectLst/>
                <a:uLnTx/>
                <a:uFillTx/>
                <a:latin typeface="Calibri"/>
                <a:ea typeface="+mn-ea"/>
                <a:cs typeface="Calibri"/>
              </a:rPr>
              <a:t>t</a:t>
            </a:r>
            <a:r>
              <a:rPr kumimoji="0" sz="1696" b="0" i="0" u="none" strike="noStrike" kern="1200" cap="none" spc="-39" normalizeH="0" baseline="0" noProof="0" dirty="0">
                <a:ln>
                  <a:noFill/>
                </a:ln>
                <a:solidFill>
                  <a:srgbClr val="414141"/>
                </a:solidFill>
                <a:effectLst/>
                <a:uLnTx/>
                <a:uFillTx/>
                <a:latin typeface="Calibri"/>
                <a:ea typeface="+mn-ea"/>
                <a:cs typeface="Calibri"/>
              </a:rPr>
              <a:t>r</a:t>
            </a:r>
            <a:r>
              <a:rPr kumimoji="0" sz="1696" b="0" i="0" u="none" strike="noStrike" kern="1200" cap="none" spc="-26" normalizeH="0" baseline="0" noProof="0" dirty="0">
                <a:ln>
                  <a:noFill/>
                </a:ln>
                <a:solidFill>
                  <a:srgbClr val="414141"/>
                </a:solidFill>
                <a:effectLst/>
                <a:uLnTx/>
                <a:uFillTx/>
                <a:latin typeface="Calibri"/>
                <a:ea typeface="+mn-ea"/>
                <a:cs typeface="Calibri"/>
              </a:rPr>
              <a:t>a</a:t>
            </a:r>
            <a:r>
              <a:rPr kumimoji="0" sz="1696" b="0" i="0" u="none" strike="noStrike" kern="1200" cap="none" spc="-23" normalizeH="0" baseline="0" noProof="0" dirty="0">
                <a:ln>
                  <a:noFill/>
                </a:ln>
                <a:solidFill>
                  <a:srgbClr val="414141"/>
                </a:solidFill>
                <a:effectLst/>
                <a:uLnTx/>
                <a:uFillTx/>
                <a:latin typeface="Calibri"/>
                <a:ea typeface="+mn-ea"/>
                <a:cs typeface="Calibri"/>
              </a:rPr>
              <a:t>t</a:t>
            </a:r>
            <a:r>
              <a:rPr kumimoji="0" sz="1696" b="0" i="0" u="none" strike="noStrike" kern="1200" cap="none" spc="-10" normalizeH="0" baseline="0" noProof="0" dirty="0">
                <a:ln>
                  <a:noFill/>
                </a:ln>
                <a:solidFill>
                  <a:srgbClr val="414141"/>
                </a:solidFill>
                <a:effectLst/>
                <a:uLnTx/>
                <a:uFillTx/>
                <a:latin typeface="Calibri"/>
                <a:ea typeface="+mn-ea"/>
                <a:cs typeface="Calibri"/>
              </a:rPr>
              <a:t>e</a:t>
            </a:r>
            <a:r>
              <a:rPr kumimoji="0" sz="1696" b="0" i="0" u="none" strike="noStrike" kern="1200" cap="none" spc="-7" normalizeH="0" baseline="0" noProof="0" dirty="0">
                <a:ln>
                  <a:noFill/>
                </a:ln>
                <a:solidFill>
                  <a:srgbClr val="414141"/>
                </a:solidFill>
                <a:effectLst/>
                <a:uLnTx/>
                <a:uFillTx/>
                <a:latin typeface="Calibri"/>
                <a:ea typeface="+mn-ea"/>
                <a:cs typeface="Calibri"/>
              </a:rPr>
              <a:t>,</a:t>
            </a:r>
            <a:r>
              <a:rPr kumimoji="0" sz="1696" b="0" i="0" u="none" strike="noStrike" kern="1200" cap="none" spc="-33" normalizeH="0" baseline="0" noProof="0" dirty="0">
                <a:ln>
                  <a:noFill/>
                </a:ln>
                <a:solidFill>
                  <a:srgbClr val="414141"/>
                </a:solidFill>
                <a:effectLst/>
                <a:uLnTx/>
                <a:uFillTx/>
                <a:latin typeface="Calibri"/>
                <a:ea typeface="+mn-ea"/>
                <a:cs typeface="Calibri"/>
              </a:rPr>
              <a:t> </a:t>
            </a:r>
            <a:r>
              <a:rPr kumimoji="0" sz="1696" b="0" i="0" u="none" strike="noStrike" kern="1200" cap="none" spc="-23" normalizeH="0" baseline="0" noProof="0" dirty="0">
                <a:ln>
                  <a:noFill/>
                </a:ln>
                <a:solidFill>
                  <a:srgbClr val="414141"/>
                </a:solidFill>
                <a:effectLst/>
                <a:uLnTx/>
                <a:uFillTx/>
                <a:latin typeface="Calibri"/>
                <a:ea typeface="+mn-ea"/>
                <a:cs typeface="Calibri"/>
              </a:rPr>
              <a:t>Su</a:t>
            </a:r>
            <a:r>
              <a:rPr kumimoji="0" sz="1696" b="0" i="0" u="none" strike="noStrike" kern="1200" cap="none" spc="-59" normalizeH="0" baseline="0" noProof="0" dirty="0">
                <a:ln>
                  <a:noFill/>
                </a:ln>
                <a:solidFill>
                  <a:srgbClr val="414141"/>
                </a:solidFill>
                <a:effectLst/>
                <a:uLnTx/>
                <a:uFillTx/>
                <a:latin typeface="Calibri"/>
                <a:ea typeface="+mn-ea"/>
                <a:cs typeface="Calibri"/>
              </a:rPr>
              <a:t>g</a:t>
            </a:r>
            <a:r>
              <a:rPr kumimoji="0" sz="1696" b="0" i="0" u="none" strike="noStrike" kern="1200" cap="none" spc="-26" normalizeH="0" baseline="0" noProof="0" dirty="0">
                <a:ln>
                  <a:noFill/>
                </a:ln>
                <a:solidFill>
                  <a:srgbClr val="414141"/>
                </a:solidFill>
                <a:effectLst/>
                <a:uLnTx/>
                <a:uFillTx/>
                <a:latin typeface="Calibri"/>
                <a:ea typeface="+mn-ea"/>
                <a:cs typeface="Calibri"/>
              </a:rPr>
              <a:t>a</a:t>
            </a:r>
            <a:r>
              <a:rPr kumimoji="0" sz="1696" b="0" i="0" u="none" strike="noStrike" kern="1200" cap="none" spc="-170" normalizeH="0" baseline="0" noProof="0" dirty="0">
                <a:ln>
                  <a:noFill/>
                </a:ln>
                <a:solidFill>
                  <a:srgbClr val="414141"/>
                </a:solidFill>
                <a:effectLst/>
                <a:uLnTx/>
                <a:uFillTx/>
                <a:latin typeface="Calibri"/>
                <a:ea typeface="+mn-ea"/>
                <a:cs typeface="Calibri"/>
              </a:rPr>
              <a:t>r</a:t>
            </a:r>
            <a:r>
              <a:rPr kumimoji="0" sz="1696" b="0" i="0" u="none" strike="noStrike" kern="1200" cap="none" spc="-7" normalizeH="0" baseline="0" noProof="0" dirty="0">
                <a:ln>
                  <a:noFill/>
                </a:ln>
                <a:solidFill>
                  <a:srgbClr val="414141"/>
                </a:solidFill>
                <a:effectLst/>
                <a:uLnTx/>
                <a:uFillTx/>
                <a:latin typeface="Calibri"/>
                <a:ea typeface="+mn-ea"/>
                <a:cs typeface="Calibri"/>
              </a:rPr>
              <a:t>,</a:t>
            </a:r>
            <a:r>
              <a:rPr kumimoji="0" sz="1696" b="0" i="0" u="none" strike="noStrike" kern="1200" cap="none" spc="-65" normalizeH="0" baseline="0" noProof="0" dirty="0">
                <a:ln>
                  <a:noFill/>
                </a:ln>
                <a:solidFill>
                  <a:srgbClr val="414141"/>
                </a:solidFill>
                <a:effectLst/>
                <a:uLnTx/>
                <a:uFillTx/>
                <a:latin typeface="Calibri"/>
                <a:ea typeface="+mn-ea"/>
                <a:cs typeface="Calibri"/>
              </a:rPr>
              <a:t> </a:t>
            </a:r>
            <a:r>
              <a:rPr kumimoji="0" sz="1696" b="0" i="0" u="none" strike="noStrike" kern="1200" cap="none" spc="-7" normalizeH="0" baseline="0" noProof="0" dirty="0">
                <a:ln>
                  <a:noFill/>
                </a:ln>
                <a:solidFill>
                  <a:srgbClr val="414141"/>
                </a:solidFill>
                <a:effectLst/>
                <a:uLnTx/>
                <a:uFillTx/>
                <a:latin typeface="Calibri"/>
                <a:ea typeface="+mn-ea"/>
                <a:cs typeface="Calibri"/>
              </a:rPr>
              <a:t>C</a:t>
            </a:r>
            <a:r>
              <a:rPr kumimoji="0" sz="1696" b="0" i="0" u="none" strike="noStrike" kern="1200" cap="none" spc="-39" normalizeH="0" baseline="0" noProof="0" dirty="0">
                <a:ln>
                  <a:noFill/>
                </a:ln>
                <a:solidFill>
                  <a:srgbClr val="414141"/>
                </a:solidFill>
                <a:effectLst/>
                <a:uLnTx/>
                <a:uFillTx/>
                <a:latin typeface="Calibri"/>
                <a:ea typeface="+mn-ea"/>
                <a:cs typeface="Calibri"/>
              </a:rPr>
              <a:t>r</a:t>
            </a:r>
            <a:r>
              <a:rPr kumimoji="0" sz="1696" b="0" i="0" u="none" strike="noStrike" kern="1200" cap="none" spc="-10" normalizeH="0" baseline="0" noProof="0" dirty="0">
                <a:ln>
                  <a:noFill/>
                </a:ln>
                <a:solidFill>
                  <a:srgbClr val="414141"/>
                </a:solidFill>
                <a:effectLst/>
                <a:uLnTx/>
                <a:uFillTx/>
                <a:latin typeface="Calibri"/>
                <a:ea typeface="+mn-ea"/>
                <a:cs typeface="Calibri"/>
              </a:rPr>
              <a:t>anbe</a:t>
            </a:r>
            <a:r>
              <a:rPr kumimoji="0" sz="1696" b="0" i="0" u="none" strike="noStrike" kern="1200" cap="none" spc="-7" normalizeH="0" baseline="0" noProof="0" dirty="0">
                <a:ln>
                  <a:noFill/>
                </a:ln>
                <a:solidFill>
                  <a:srgbClr val="414141"/>
                </a:solidFill>
                <a:effectLst/>
                <a:uLnTx/>
                <a:uFillTx/>
                <a:latin typeface="Calibri"/>
                <a:ea typeface="+mn-ea"/>
                <a:cs typeface="Calibri"/>
              </a:rPr>
              <a:t>r</a:t>
            </a:r>
            <a:r>
              <a:rPr kumimoji="0" sz="1696" b="0" i="0" u="none" strike="noStrike" kern="1200" cap="none" spc="0" normalizeH="0" baseline="0" noProof="0" dirty="0">
                <a:ln>
                  <a:noFill/>
                </a:ln>
                <a:solidFill>
                  <a:srgbClr val="414141"/>
                </a:solidFill>
                <a:effectLst/>
                <a:uLnTx/>
                <a:uFillTx/>
                <a:latin typeface="Calibri"/>
                <a:ea typeface="+mn-ea"/>
                <a:cs typeface="Calibri"/>
              </a:rPr>
              <a:t>ry Juice </a:t>
            </a:r>
            <a:r>
              <a:rPr kumimoji="0" sz="1696" b="0" i="0" u="none" strike="noStrike" kern="1200" cap="none" spc="-7" normalizeH="0" baseline="0" noProof="0" dirty="0">
                <a:ln>
                  <a:noFill/>
                </a:ln>
                <a:solidFill>
                  <a:srgbClr val="414141"/>
                </a:solidFill>
                <a:effectLst/>
                <a:uLnTx/>
                <a:uFillTx/>
                <a:latin typeface="Calibri"/>
                <a:ea typeface="+mn-ea"/>
                <a:cs typeface="Calibri"/>
              </a:rPr>
              <a:t>C</a:t>
            </a:r>
            <a:r>
              <a:rPr kumimoji="0" sz="1696" b="0" i="0" u="none" strike="noStrike" kern="1200" cap="none" spc="-13" normalizeH="0" baseline="0" noProof="0" dirty="0">
                <a:ln>
                  <a:noFill/>
                </a:ln>
                <a:solidFill>
                  <a:srgbClr val="414141"/>
                </a:solidFill>
                <a:effectLst/>
                <a:uLnTx/>
                <a:uFillTx/>
                <a:latin typeface="Calibri"/>
                <a:ea typeface="+mn-ea"/>
                <a:cs typeface="Calibri"/>
              </a:rPr>
              <a:t>o</a:t>
            </a:r>
            <a:r>
              <a:rPr kumimoji="0" sz="1696" b="0" i="0" u="none" strike="noStrike" kern="1200" cap="none" spc="-10" normalizeH="0" baseline="0" noProof="0" dirty="0">
                <a:ln>
                  <a:noFill/>
                </a:ln>
                <a:solidFill>
                  <a:srgbClr val="414141"/>
                </a:solidFill>
                <a:effectLst/>
                <a:uLnTx/>
                <a:uFillTx/>
                <a:latin typeface="Calibri"/>
                <a:ea typeface="+mn-ea"/>
                <a:cs typeface="Calibri"/>
              </a:rPr>
              <a:t>n</a:t>
            </a:r>
            <a:r>
              <a:rPr kumimoji="0" sz="1696" b="0" i="0" u="none" strike="noStrike" kern="1200" cap="none" spc="-7" normalizeH="0" baseline="0" noProof="0" dirty="0">
                <a:ln>
                  <a:noFill/>
                </a:ln>
                <a:solidFill>
                  <a:srgbClr val="414141"/>
                </a:solidFill>
                <a:effectLst/>
                <a:uLnTx/>
                <a:uFillTx/>
                <a:latin typeface="Calibri"/>
                <a:ea typeface="+mn-ea"/>
                <a:cs typeface="Calibri"/>
              </a:rPr>
              <a:t>c</a:t>
            </a:r>
            <a:r>
              <a:rPr kumimoji="0" sz="1696" b="0" i="0" u="none" strike="noStrike" kern="1200" cap="none" spc="-10" normalizeH="0" baseline="0" noProof="0" dirty="0">
                <a:ln>
                  <a:noFill/>
                </a:ln>
                <a:solidFill>
                  <a:srgbClr val="414141"/>
                </a:solidFill>
                <a:effectLst/>
                <a:uLnTx/>
                <a:uFillTx/>
                <a:latin typeface="Calibri"/>
                <a:ea typeface="+mn-ea"/>
                <a:cs typeface="Calibri"/>
              </a:rPr>
              <a:t>e</a:t>
            </a:r>
            <a:r>
              <a:rPr kumimoji="0" sz="1696" b="0" i="0" u="none" strike="noStrike" kern="1200" cap="none" spc="-23" normalizeH="0" baseline="0" noProof="0" dirty="0">
                <a:ln>
                  <a:noFill/>
                </a:ln>
                <a:solidFill>
                  <a:srgbClr val="414141"/>
                </a:solidFill>
                <a:effectLst/>
                <a:uLnTx/>
                <a:uFillTx/>
                <a:latin typeface="Calibri"/>
                <a:ea typeface="+mn-ea"/>
                <a:cs typeface="Calibri"/>
              </a:rPr>
              <a:t>n</a:t>
            </a:r>
            <a:r>
              <a:rPr kumimoji="0" sz="1696" b="0" i="0" u="none" strike="noStrike" kern="1200" cap="none" spc="-7" normalizeH="0" baseline="0" noProof="0" dirty="0">
                <a:ln>
                  <a:noFill/>
                </a:ln>
                <a:solidFill>
                  <a:srgbClr val="414141"/>
                </a:solidFill>
                <a:effectLst/>
                <a:uLnTx/>
                <a:uFillTx/>
                <a:latin typeface="Calibri"/>
                <a:ea typeface="+mn-ea"/>
                <a:cs typeface="Calibri"/>
              </a:rPr>
              <a:t>t</a:t>
            </a:r>
            <a:r>
              <a:rPr kumimoji="0" sz="1696" b="0" i="0" u="none" strike="noStrike" kern="1200" cap="none" spc="-39" normalizeH="0" baseline="0" noProof="0" dirty="0">
                <a:ln>
                  <a:noFill/>
                </a:ln>
                <a:solidFill>
                  <a:srgbClr val="414141"/>
                </a:solidFill>
                <a:effectLst/>
                <a:uLnTx/>
                <a:uFillTx/>
                <a:latin typeface="Calibri"/>
                <a:ea typeface="+mn-ea"/>
                <a:cs typeface="Calibri"/>
              </a:rPr>
              <a:t>r</a:t>
            </a:r>
            <a:r>
              <a:rPr kumimoji="0" sz="1696" b="0" i="0" u="none" strike="noStrike" kern="1200" cap="none" spc="-26" normalizeH="0" baseline="0" noProof="0" dirty="0">
                <a:ln>
                  <a:noFill/>
                </a:ln>
                <a:solidFill>
                  <a:srgbClr val="414141"/>
                </a:solidFill>
                <a:effectLst/>
                <a:uLnTx/>
                <a:uFillTx/>
                <a:latin typeface="Calibri"/>
                <a:ea typeface="+mn-ea"/>
                <a:cs typeface="Calibri"/>
              </a:rPr>
              <a:t>a</a:t>
            </a:r>
            <a:r>
              <a:rPr kumimoji="0" sz="1696" b="0" i="0" u="none" strike="noStrike" kern="1200" cap="none" spc="-23" normalizeH="0" baseline="0" noProof="0" dirty="0">
                <a:ln>
                  <a:noFill/>
                </a:ln>
                <a:solidFill>
                  <a:srgbClr val="414141"/>
                </a:solidFill>
                <a:effectLst/>
                <a:uLnTx/>
                <a:uFillTx/>
                <a:latin typeface="Calibri"/>
                <a:ea typeface="+mn-ea"/>
                <a:cs typeface="Calibri"/>
              </a:rPr>
              <a:t>t</a:t>
            </a:r>
            <a:r>
              <a:rPr kumimoji="0" sz="1696" b="0" i="0" u="none" strike="noStrike" kern="1200" cap="none" spc="-10" normalizeH="0" baseline="0" noProof="0" dirty="0">
                <a:ln>
                  <a:noFill/>
                </a:ln>
                <a:solidFill>
                  <a:srgbClr val="414141"/>
                </a:solidFill>
                <a:effectLst/>
                <a:uLnTx/>
                <a:uFillTx/>
                <a:latin typeface="Calibri"/>
                <a:ea typeface="+mn-ea"/>
                <a:cs typeface="Calibri"/>
              </a:rPr>
              <a:t>e</a:t>
            </a:r>
            <a:r>
              <a:rPr kumimoji="0" sz="1696" b="0" i="0" u="none" strike="noStrike" kern="1200" cap="none" spc="-7" normalizeH="0" baseline="0" noProof="0" dirty="0">
                <a:ln>
                  <a:noFill/>
                </a:ln>
                <a:solidFill>
                  <a:srgbClr val="414141"/>
                </a:solidFill>
                <a:effectLst/>
                <a:uLnTx/>
                <a:uFillTx/>
                <a:latin typeface="Calibri"/>
                <a:ea typeface="+mn-ea"/>
                <a:cs typeface="Calibri"/>
              </a:rPr>
              <a:t>,</a:t>
            </a:r>
            <a:r>
              <a:rPr kumimoji="0" sz="1696" b="0" i="0" u="none" strike="noStrike" kern="1200" cap="none" spc="-33" normalizeH="0" baseline="0" noProof="0" dirty="0">
                <a:ln>
                  <a:noFill/>
                </a:ln>
                <a:solidFill>
                  <a:srgbClr val="414141"/>
                </a:solidFill>
                <a:effectLst/>
                <a:uLnTx/>
                <a:uFillTx/>
                <a:latin typeface="Calibri"/>
                <a:ea typeface="+mn-ea"/>
                <a:cs typeface="Calibri"/>
              </a:rPr>
              <a:t> </a:t>
            </a:r>
            <a:r>
              <a:rPr kumimoji="0" sz="1696" b="0" i="0" u="none" strike="noStrike" kern="1200" cap="none" spc="-3" normalizeH="0" baseline="0" noProof="0" dirty="0">
                <a:ln>
                  <a:noFill/>
                </a:ln>
                <a:solidFill>
                  <a:srgbClr val="414141"/>
                </a:solidFill>
                <a:effectLst/>
                <a:uLnTx/>
                <a:uFillTx/>
                <a:latin typeface="Calibri"/>
                <a:ea typeface="+mn-ea"/>
                <a:cs typeface="Calibri"/>
              </a:rPr>
              <a:t>Fumari</a:t>
            </a:r>
            <a:r>
              <a:rPr kumimoji="0" sz="1696" b="0" i="0" u="none" strike="noStrike" kern="1200" cap="none" spc="0" normalizeH="0" baseline="0" noProof="0" dirty="0">
                <a:ln>
                  <a:noFill/>
                </a:ln>
                <a:solidFill>
                  <a:srgbClr val="414141"/>
                </a:solidFill>
                <a:effectLst/>
                <a:uLnTx/>
                <a:uFillTx/>
                <a:latin typeface="Calibri"/>
                <a:ea typeface="+mn-ea"/>
                <a:cs typeface="Calibri"/>
              </a:rPr>
              <a:t>c Ac</a:t>
            </a:r>
            <a:r>
              <a:rPr kumimoji="0" sz="1696" b="0" i="0" u="none" strike="noStrike" kern="1200" cap="none" spc="3" normalizeH="0" baseline="0" noProof="0" dirty="0">
                <a:ln>
                  <a:noFill/>
                </a:ln>
                <a:solidFill>
                  <a:srgbClr val="414141"/>
                </a:solidFill>
                <a:effectLst/>
                <a:uLnTx/>
                <a:uFillTx/>
                <a:latin typeface="Calibri"/>
                <a:ea typeface="+mn-ea"/>
                <a:cs typeface="Calibri"/>
              </a:rPr>
              <a:t>i</a:t>
            </a:r>
            <a:r>
              <a:rPr kumimoji="0" sz="1696" b="0" i="0" u="none" strike="noStrike" kern="1200" cap="none" spc="-3" normalizeH="0" baseline="0" noProof="0" dirty="0">
                <a:ln>
                  <a:noFill/>
                </a:ln>
                <a:solidFill>
                  <a:srgbClr val="414141"/>
                </a:solidFill>
                <a:effectLst/>
                <a:uLnTx/>
                <a:uFillTx/>
                <a:latin typeface="Calibri"/>
                <a:ea typeface="+mn-ea"/>
                <a:cs typeface="Calibri"/>
              </a:rPr>
              <a:t>d</a:t>
            </a:r>
            <a:r>
              <a:rPr kumimoji="0" sz="1696" b="0" i="0" u="none" strike="noStrike" kern="1200" cap="none" spc="0" normalizeH="0" baseline="0" noProof="0" dirty="0">
                <a:ln>
                  <a:noFill/>
                </a:ln>
                <a:solidFill>
                  <a:srgbClr val="414141"/>
                </a:solidFill>
                <a:effectLst/>
                <a:uLnTx/>
                <a:uFillTx/>
                <a:latin typeface="Calibri"/>
                <a:ea typeface="+mn-ea"/>
                <a:cs typeface="Calibri"/>
              </a:rPr>
              <a:t>,</a:t>
            </a:r>
            <a:r>
              <a:rPr kumimoji="0" sz="1696" b="0" i="0" u="none" strike="noStrike" kern="1200" cap="none" spc="-3" normalizeH="0" baseline="0" noProof="0" dirty="0">
                <a:ln>
                  <a:noFill/>
                </a:ln>
                <a:solidFill>
                  <a:srgbClr val="414141"/>
                </a:solidFill>
                <a:effectLst/>
                <a:uLnTx/>
                <a:uFillTx/>
                <a:latin typeface="Calibri"/>
                <a:ea typeface="+mn-ea"/>
                <a:cs typeface="Calibri"/>
              </a:rPr>
              <a:t> </a:t>
            </a:r>
            <a:r>
              <a:rPr kumimoji="0" sz="1696" b="0" i="0" u="none" strike="noStrike" kern="1200" cap="none" spc="-10" normalizeH="0" baseline="0" noProof="0" dirty="0">
                <a:ln>
                  <a:noFill/>
                </a:ln>
                <a:solidFill>
                  <a:srgbClr val="414141"/>
                </a:solidFill>
                <a:effectLst/>
                <a:uLnTx/>
                <a:uFillTx/>
                <a:latin typeface="Calibri"/>
                <a:ea typeface="+mn-ea"/>
                <a:cs typeface="Calibri"/>
              </a:rPr>
              <a:t>N</a:t>
            </a:r>
            <a:r>
              <a:rPr kumimoji="0" sz="1696" b="0" i="0" u="none" strike="noStrike" kern="1200" cap="none" spc="-26" normalizeH="0" baseline="0" noProof="0" dirty="0">
                <a:ln>
                  <a:noFill/>
                </a:ln>
                <a:solidFill>
                  <a:srgbClr val="414141"/>
                </a:solidFill>
                <a:effectLst/>
                <a:uLnTx/>
                <a:uFillTx/>
                <a:latin typeface="Calibri"/>
                <a:ea typeface="+mn-ea"/>
                <a:cs typeface="Calibri"/>
              </a:rPr>
              <a:t>a</a:t>
            </a:r>
            <a:r>
              <a:rPr kumimoji="0" sz="1696" b="0" i="0" u="none" strike="noStrike" kern="1200" cap="none" spc="-7" normalizeH="0" baseline="0" noProof="0" dirty="0">
                <a:ln>
                  <a:noFill/>
                </a:ln>
                <a:solidFill>
                  <a:srgbClr val="414141"/>
                </a:solidFill>
                <a:effectLst/>
                <a:uLnTx/>
                <a:uFillTx/>
                <a:latin typeface="Calibri"/>
                <a:ea typeface="+mn-ea"/>
                <a:cs typeface="Calibri"/>
              </a:rPr>
              <a:t>t</a:t>
            </a:r>
            <a:r>
              <a:rPr kumimoji="0" sz="1696" b="0" i="0" u="none" strike="noStrike" kern="1200" cap="none" spc="-10" normalizeH="0" baseline="0" noProof="0" dirty="0">
                <a:ln>
                  <a:noFill/>
                </a:ln>
                <a:solidFill>
                  <a:srgbClr val="414141"/>
                </a:solidFill>
                <a:effectLst/>
                <a:uLnTx/>
                <a:uFillTx/>
                <a:latin typeface="Calibri"/>
                <a:ea typeface="+mn-ea"/>
                <a:cs typeface="Calibri"/>
              </a:rPr>
              <a:t>u</a:t>
            </a:r>
            <a:r>
              <a:rPr kumimoji="0" sz="1696" b="0" i="0" u="none" strike="noStrike" kern="1200" cap="none" spc="-39" normalizeH="0" baseline="0" noProof="0" dirty="0">
                <a:ln>
                  <a:noFill/>
                </a:ln>
                <a:solidFill>
                  <a:srgbClr val="414141"/>
                </a:solidFill>
                <a:effectLst/>
                <a:uLnTx/>
                <a:uFillTx/>
                <a:latin typeface="Calibri"/>
                <a:ea typeface="+mn-ea"/>
                <a:cs typeface="Calibri"/>
              </a:rPr>
              <a:t>r</a:t>
            </a:r>
            <a:r>
              <a:rPr kumimoji="0" sz="1696" b="0" i="0" u="none" strike="noStrike" kern="1200" cap="none" spc="-10" normalizeH="0" baseline="0" noProof="0" dirty="0">
                <a:ln>
                  <a:noFill/>
                </a:ln>
                <a:solidFill>
                  <a:srgbClr val="414141"/>
                </a:solidFill>
                <a:effectLst/>
                <a:uLnTx/>
                <a:uFillTx/>
                <a:latin typeface="Calibri"/>
                <a:ea typeface="+mn-ea"/>
                <a:cs typeface="Calibri"/>
              </a:rPr>
              <a:t>a</a:t>
            </a:r>
            <a:r>
              <a:rPr kumimoji="0" sz="1696" b="0" i="0" u="none" strike="noStrike" kern="1200" cap="none" spc="0" normalizeH="0" baseline="0" noProof="0" dirty="0">
                <a:ln>
                  <a:noFill/>
                </a:ln>
                <a:solidFill>
                  <a:srgbClr val="414141"/>
                </a:solidFill>
                <a:effectLst/>
                <a:uLnTx/>
                <a:uFillTx/>
                <a:latin typeface="Calibri"/>
                <a:ea typeface="+mn-ea"/>
                <a:cs typeface="Calibri"/>
              </a:rPr>
              <a:t>l</a:t>
            </a:r>
            <a:r>
              <a:rPr kumimoji="0" sz="1696" b="0" i="0" u="none" strike="noStrike" kern="1200" cap="none" spc="-23" normalizeH="0" baseline="0" noProof="0" dirty="0">
                <a:ln>
                  <a:noFill/>
                </a:ln>
                <a:solidFill>
                  <a:srgbClr val="414141"/>
                </a:solidFill>
                <a:effectLst/>
                <a:uLnTx/>
                <a:uFillTx/>
                <a:latin typeface="Calibri"/>
                <a:ea typeface="+mn-ea"/>
                <a:cs typeface="Calibri"/>
              </a:rPr>
              <a:t> </a:t>
            </a:r>
            <a:r>
              <a:rPr kumimoji="0" sz="1696" b="0" i="0" u="none" strike="noStrike" kern="1200" cap="none" spc="-3" normalizeH="0" baseline="0" noProof="0" dirty="0">
                <a:ln>
                  <a:noFill/>
                </a:ln>
                <a:solidFill>
                  <a:srgbClr val="414141"/>
                </a:solidFill>
                <a:effectLst/>
                <a:uLnTx/>
                <a:uFillTx/>
                <a:latin typeface="Calibri"/>
                <a:ea typeface="+mn-ea"/>
                <a:cs typeface="Calibri"/>
              </a:rPr>
              <a:t>F</a:t>
            </a:r>
            <a:r>
              <a:rPr kumimoji="0" sz="1696" b="0" i="0" u="none" strike="noStrike" kern="1200" cap="none" spc="-13" normalizeH="0" baseline="0" noProof="0" dirty="0">
                <a:ln>
                  <a:noFill/>
                </a:ln>
                <a:solidFill>
                  <a:srgbClr val="414141"/>
                </a:solidFill>
                <a:effectLst/>
                <a:uLnTx/>
                <a:uFillTx/>
                <a:latin typeface="Calibri"/>
                <a:ea typeface="+mn-ea"/>
                <a:cs typeface="Calibri"/>
              </a:rPr>
              <a:t>l</a:t>
            </a:r>
            <a:r>
              <a:rPr kumimoji="0" sz="1696" b="0" i="0" u="none" strike="noStrike" kern="1200" cap="none" spc="-39" normalizeH="0" baseline="0" noProof="0" dirty="0">
                <a:ln>
                  <a:noFill/>
                </a:ln>
                <a:solidFill>
                  <a:srgbClr val="414141"/>
                </a:solidFill>
                <a:effectLst/>
                <a:uLnTx/>
                <a:uFillTx/>
                <a:latin typeface="Calibri"/>
                <a:ea typeface="+mn-ea"/>
                <a:cs typeface="Calibri"/>
              </a:rPr>
              <a:t>a</a:t>
            </a:r>
            <a:r>
              <a:rPr kumimoji="0" sz="1696" b="0" i="0" u="none" strike="noStrike" kern="1200" cap="none" spc="-26" normalizeH="0" baseline="0" noProof="0" dirty="0">
                <a:ln>
                  <a:noFill/>
                </a:ln>
                <a:solidFill>
                  <a:srgbClr val="414141"/>
                </a:solidFill>
                <a:effectLst/>
                <a:uLnTx/>
                <a:uFillTx/>
                <a:latin typeface="Calibri"/>
                <a:ea typeface="+mn-ea"/>
                <a:cs typeface="Calibri"/>
              </a:rPr>
              <a:t>v</a:t>
            </a:r>
            <a:r>
              <a:rPr kumimoji="0" sz="1696" b="0" i="0" u="none" strike="noStrike" kern="1200" cap="none" spc="-13" normalizeH="0" baseline="0" noProof="0" dirty="0">
                <a:ln>
                  <a:noFill/>
                </a:ln>
                <a:solidFill>
                  <a:srgbClr val="414141"/>
                </a:solidFill>
                <a:effectLst/>
                <a:uLnTx/>
                <a:uFillTx/>
                <a:latin typeface="Calibri"/>
                <a:ea typeface="+mn-ea"/>
                <a:cs typeface="Calibri"/>
              </a:rPr>
              <a:t>o</a:t>
            </a:r>
            <a:r>
              <a:rPr kumimoji="0" sz="1696" b="0" i="0" u="none" strike="noStrike" kern="1200" cap="none" spc="-39" normalizeH="0" baseline="0" noProof="0" dirty="0">
                <a:ln>
                  <a:noFill/>
                </a:ln>
                <a:solidFill>
                  <a:srgbClr val="414141"/>
                </a:solidFill>
                <a:effectLst/>
                <a:uLnTx/>
                <a:uFillTx/>
                <a:latin typeface="Calibri"/>
                <a:ea typeface="+mn-ea"/>
                <a:cs typeface="Calibri"/>
              </a:rPr>
              <a:t>r</a:t>
            </a:r>
            <a:r>
              <a:rPr kumimoji="0" sz="1696" b="0" i="0" u="none" strike="noStrike" kern="1200" cap="none" spc="-10" normalizeH="0" baseline="0" noProof="0" dirty="0">
                <a:ln>
                  <a:noFill/>
                </a:ln>
                <a:solidFill>
                  <a:srgbClr val="414141"/>
                </a:solidFill>
                <a:effectLst/>
                <a:uLnTx/>
                <a:uFillTx/>
                <a:latin typeface="Calibri"/>
                <a:ea typeface="+mn-ea"/>
                <a:cs typeface="Calibri"/>
              </a:rPr>
              <a:t>s</a:t>
            </a:r>
            <a:r>
              <a:rPr kumimoji="0" sz="1696" b="0" i="0" u="none" strike="noStrike" kern="1200" cap="none" spc="-7" normalizeH="0" baseline="0" noProof="0" dirty="0">
                <a:ln>
                  <a:noFill/>
                </a:ln>
                <a:solidFill>
                  <a:srgbClr val="414141"/>
                </a:solidFill>
                <a:effectLst/>
                <a:uLnTx/>
                <a:uFillTx/>
                <a:latin typeface="Calibri"/>
                <a:ea typeface="+mn-ea"/>
                <a:cs typeface="Calibri"/>
              </a:rPr>
              <a:t>, </a:t>
            </a:r>
            <a:r>
              <a:rPr kumimoji="0" sz="1696" b="0" i="0" u="none" strike="noStrike" kern="1200" cap="none" spc="-3" normalizeH="0" baseline="0" noProof="0" dirty="0">
                <a:ln>
                  <a:noFill/>
                </a:ln>
                <a:solidFill>
                  <a:srgbClr val="414141"/>
                </a:solidFill>
                <a:effectLst/>
                <a:uLnTx/>
                <a:uFillTx/>
                <a:latin typeface="Calibri"/>
                <a:ea typeface="+mn-ea"/>
                <a:cs typeface="Calibri"/>
              </a:rPr>
              <a:t>Sodiu</a:t>
            </a:r>
            <a:r>
              <a:rPr kumimoji="0" sz="1696" b="0" i="0" u="none" strike="noStrike" kern="1200" cap="none" spc="0" normalizeH="0" baseline="0" noProof="0" dirty="0">
                <a:ln>
                  <a:noFill/>
                </a:ln>
                <a:solidFill>
                  <a:srgbClr val="414141"/>
                </a:solidFill>
                <a:effectLst/>
                <a:uLnTx/>
                <a:uFillTx/>
                <a:latin typeface="Calibri"/>
                <a:ea typeface="+mn-ea"/>
                <a:cs typeface="Calibri"/>
              </a:rPr>
              <a:t>m	</a:t>
            </a:r>
            <a:r>
              <a:rPr kumimoji="0" sz="1696" b="0" i="0" u="none" strike="noStrike" kern="1200" cap="none" spc="-7" normalizeH="0" baseline="0" noProof="0" dirty="0">
                <a:ln>
                  <a:noFill/>
                </a:ln>
                <a:solidFill>
                  <a:srgbClr val="414141"/>
                </a:solidFill>
                <a:effectLst/>
                <a:uLnTx/>
                <a:uFillTx/>
                <a:latin typeface="Calibri"/>
                <a:ea typeface="+mn-ea"/>
                <a:cs typeface="Calibri"/>
              </a:rPr>
              <a:t>Cit</a:t>
            </a:r>
            <a:r>
              <a:rPr kumimoji="0" sz="1696" b="0" i="0" u="none" strike="noStrike" kern="1200" cap="none" spc="-39" normalizeH="0" baseline="0" noProof="0" dirty="0">
                <a:ln>
                  <a:noFill/>
                </a:ln>
                <a:solidFill>
                  <a:srgbClr val="414141"/>
                </a:solidFill>
                <a:effectLst/>
                <a:uLnTx/>
                <a:uFillTx/>
                <a:latin typeface="Calibri"/>
                <a:ea typeface="+mn-ea"/>
                <a:cs typeface="Calibri"/>
              </a:rPr>
              <a:t>r</a:t>
            </a:r>
            <a:r>
              <a:rPr kumimoji="0" sz="1696" b="0" i="0" u="none" strike="noStrike" kern="1200" cap="none" spc="-26" normalizeH="0" baseline="0" noProof="0" dirty="0">
                <a:ln>
                  <a:noFill/>
                </a:ln>
                <a:solidFill>
                  <a:srgbClr val="414141"/>
                </a:solidFill>
                <a:effectLst/>
                <a:uLnTx/>
                <a:uFillTx/>
                <a:latin typeface="Calibri"/>
                <a:ea typeface="+mn-ea"/>
                <a:cs typeface="Calibri"/>
              </a:rPr>
              <a:t>a</a:t>
            </a:r>
            <a:r>
              <a:rPr kumimoji="0" sz="1696" b="0" i="0" u="none" strike="noStrike" kern="1200" cap="none" spc="-23" normalizeH="0" baseline="0" noProof="0" dirty="0">
                <a:ln>
                  <a:noFill/>
                </a:ln>
                <a:solidFill>
                  <a:srgbClr val="414141"/>
                </a:solidFill>
                <a:effectLst/>
                <a:uLnTx/>
                <a:uFillTx/>
                <a:latin typeface="Calibri"/>
                <a:ea typeface="+mn-ea"/>
                <a:cs typeface="Calibri"/>
              </a:rPr>
              <a:t>t</a:t>
            </a:r>
            <a:r>
              <a:rPr kumimoji="0" sz="1696" b="0" i="0" u="none" strike="noStrike" kern="1200" cap="none" spc="-16" normalizeH="0" baseline="0" noProof="0" dirty="0">
                <a:ln>
                  <a:noFill/>
                </a:ln>
                <a:solidFill>
                  <a:srgbClr val="414141"/>
                </a:solidFill>
                <a:effectLst/>
                <a:uLnTx/>
                <a:uFillTx/>
                <a:latin typeface="Calibri"/>
                <a:ea typeface="+mn-ea"/>
                <a:cs typeface="Calibri"/>
              </a:rPr>
              <a:t>e</a:t>
            </a:r>
            <a:r>
              <a:rPr kumimoji="0" sz="1696" b="0" i="0" u="none" strike="noStrike" kern="1200" cap="none" spc="-7" normalizeH="0" baseline="0" noProof="0" dirty="0">
                <a:ln>
                  <a:noFill/>
                </a:ln>
                <a:solidFill>
                  <a:srgbClr val="414141"/>
                </a:solidFill>
                <a:effectLst/>
                <a:uLnTx/>
                <a:uFillTx/>
                <a:latin typeface="Calibri"/>
                <a:ea typeface="+mn-ea"/>
                <a:cs typeface="Calibri"/>
              </a:rPr>
              <a:t>,</a:t>
            </a:r>
            <a:r>
              <a:rPr kumimoji="0" sz="1696" b="0" i="0" u="none" strike="noStrike" kern="1200" cap="none" spc="-49" normalizeH="0" baseline="0" noProof="0" dirty="0">
                <a:ln>
                  <a:noFill/>
                </a:ln>
                <a:solidFill>
                  <a:srgbClr val="414141"/>
                </a:solidFill>
                <a:effectLst/>
                <a:uLnTx/>
                <a:uFillTx/>
                <a:latin typeface="Calibri"/>
                <a:ea typeface="+mn-ea"/>
                <a:cs typeface="Calibri"/>
              </a:rPr>
              <a:t> </a:t>
            </a:r>
            <a:r>
              <a:rPr kumimoji="0" sz="1696" b="0" i="0" u="none" strike="noStrike" kern="1200" cap="none" spc="0" normalizeH="0" baseline="0" noProof="0" dirty="0">
                <a:ln>
                  <a:noFill/>
                </a:ln>
                <a:solidFill>
                  <a:srgbClr val="414141"/>
                </a:solidFill>
                <a:effectLst/>
                <a:uLnTx/>
                <a:uFillTx/>
                <a:latin typeface="Calibri"/>
                <a:ea typeface="+mn-ea"/>
                <a:cs typeface="Calibri"/>
              </a:rPr>
              <a:t>A</a:t>
            </a:r>
            <a:r>
              <a:rPr kumimoji="0" sz="1696" b="0" i="0" u="none" strike="noStrike" kern="1200" cap="none" spc="-13" normalizeH="0" baseline="0" noProof="0" dirty="0">
                <a:ln>
                  <a:noFill/>
                </a:ln>
                <a:solidFill>
                  <a:srgbClr val="414141"/>
                </a:solidFill>
                <a:effectLst/>
                <a:uLnTx/>
                <a:uFillTx/>
                <a:latin typeface="Calibri"/>
                <a:ea typeface="+mn-ea"/>
                <a:cs typeface="Calibri"/>
              </a:rPr>
              <a:t>s</a:t>
            </a:r>
            <a:r>
              <a:rPr kumimoji="0" sz="1696" b="0" i="0" u="none" strike="noStrike" kern="1200" cap="none" spc="-23" normalizeH="0" baseline="0" noProof="0" dirty="0">
                <a:ln>
                  <a:noFill/>
                </a:ln>
                <a:solidFill>
                  <a:srgbClr val="414141"/>
                </a:solidFill>
                <a:effectLst/>
                <a:uLnTx/>
                <a:uFillTx/>
                <a:latin typeface="Calibri"/>
                <a:ea typeface="+mn-ea"/>
                <a:cs typeface="Calibri"/>
              </a:rPr>
              <a:t>c</a:t>
            </a:r>
            <a:r>
              <a:rPr kumimoji="0" sz="1696" b="0" i="0" u="none" strike="noStrike" kern="1200" cap="none" spc="-13" normalizeH="0" baseline="0" noProof="0" dirty="0">
                <a:ln>
                  <a:noFill/>
                </a:ln>
                <a:solidFill>
                  <a:srgbClr val="414141"/>
                </a:solidFill>
                <a:effectLst/>
                <a:uLnTx/>
                <a:uFillTx/>
                <a:latin typeface="Calibri"/>
                <a:ea typeface="+mn-ea"/>
                <a:cs typeface="Calibri"/>
              </a:rPr>
              <a:t>o</a:t>
            </a:r>
            <a:r>
              <a:rPr kumimoji="0" sz="1696" b="0" i="0" u="none" strike="noStrike" kern="1200" cap="none" spc="-7" normalizeH="0" baseline="0" noProof="0" dirty="0">
                <a:ln>
                  <a:noFill/>
                </a:ln>
                <a:solidFill>
                  <a:srgbClr val="414141"/>
                </a:solidFill>
                <a:effectLst/>
                <a:uLnTx/>
                <a:uFillTx/>
                <a:latin typeface="Calibri"/>
                <a:ea typeface="+mn-ea"/>
                <a:cs typeface="Calibri"/>
              </a:rPr>
              <a:t>r</a:t>
            </a:r>
            <a:r>
              <a:rPr kumimoji="0" sz="1696" b="0" i="0" u="none" strike="noStrike" kern="1200" cap="none" spc="-10" normalizeH="0" baseline="0" noProof="0" dirty="0">
                <a:ln>
                  <a:noFill/>
                </a:ln>
                <a:solidFill>
                  <a:srgbClr val="414141"/>
                </a:solidFill>
                <a:effectLst/>
                <a:uLnTx/>
                <a:uFillTx/>
                <a:latin typeface="Calibri"/>
                <a:ea typeface="+mn-ea"/>
                <a:cs typeface="Calibri"/>
              </a:rPr>
              <a:t>b</a:t>
            </a:r>
            <a:r>
              <a:rPr kumimoji="0" sz="1696" b="0" i="0" u="none" strike="noStrike" kern="1200" cap="none" spc="-7" normalizeH="0" baseline="0" noProof="0" dirty="0">
                <a:ln>
                  <a:noFill/>
                </a:ln>
                <a:solidFill>
                  <a:srgbClr val="414141"/>
                </a:solidFill>
                <a:effectLst/>
                <a:uLnTx/>
                <a:uFillTx/>
                <a:latin typeface="Calibri"/>
                <a:ea typeface="+mn-ea"/>
                <a:cs typeface="Calibri"/>
              </a:rPr>
              <a:t>i</a:t>
            </a:r>
            <a:r>
              <a:rPr kumimoji="0" sz="1696" b="0" i="0" u="none" strike="noStrike" kern="1200" cap="none" spc="0" normalizeH="0" baseline="0" noProof="0" dirty="0">
                <a:ln>
                  <a:noFill/>
                </a:ln>
                <a:solidFill>
                  <a:srgbClr val="414141"/>
                </a:solidFill>
                <a:effectLst/>
                <a:uLnTx/>
                <a:uFillTx/>
                <a:latin typeface="Calibri"/>
                <a:ea typeface="+mn-ea"/>
                <a:cs typeface="Calibri"/>
              </a:rPr>
              <a:t>c</a:t>
            </a:r>
            <a:r>
              <a:rPr kumimoji="0" sz="1696" b="0" i="0" u="none" strike="noStrike" kern="1200" cap="none" spc="10" normalizeH="0" baseline="0" noProof="0" dirty="0">
                <a:ln>
                  <a:noFill/>
                </a:ln>
                <a:solidFill>
                  <a:srgbClr val="414141"/>
                </a:solidFill>
                <a:effectLst/>
                <a:uLnTx/>
                <a:uFillTx/>
                <a:latin typeface="Calibri"/>
                <a:ea typeface="+mn-ea"/>
                <a:cs typeface="Calibri"/>
              </a:rPr>
              <a:t> </a:t>
            </a:r>
            <a:r>
              <a:rPr kumimoji="0" sz="1696" b="0" i="0" u="none" strike="noStrike" kern="1200" cap="none" spc="0" normalizeH="0" baseline="0" noProof="0" dirty="0">
                <a:ln>
                  <a:noFill/>
                </a:ln>
                <a:solidFill>
                  <a:srgbClr val="414141"/>
                </a:solidFill>
                <a:effectLst/>
                <a:uLnTx/>
                <a:uFillTx/>
                <a:latin typeface="Calibri"/>
                <a:ea typeface="+mn-ea"/>
                <a:cs typeface="Calibri"/>
              </a:rPr>
              <a:t>Ac</a:t>
            </a:r>
            <a:r>
              <a:rPr kumimoji="0" sz="1696" b="0" i="0" u="none" strike="noStrike" kern="1200" cap="none" spc="3" normalizeH="0" baseline="0" noProof="0" dirty="0">
                <a:ln>
                  <a:noFill/>
                </a:ln>
                <a:solidFill>
                  <a:srgbClr val="414141"/>
                </a:solidFill>
                <a:effectLst/>
                <a:uLnTx/>
                <a:uFillTx/>
                <a:latin typeface="Calibri"/>
                <a:ea typeface="+mn-ea"/>
                <a:cs typeface="Calibri"/>
              </a:rPr>
              <a:t>i</a:t>
            </a:r>
            <a:r>
              <a:rPr kumimoji="0" sz="1696" b="0" i="0" u="none" strike="noStrike" kern="1200" cap="none" spc="0" normalizeH="0" baseline="0" noProof="0" dirty="0">
                <a:ln>
                  <a:noFill/>
                </a:ln>
                <a:solidFill>
                  <a:srgbClr val="414141"/>
                </a:solidFill>
                <a:effectLst/>
                <a:uLnTx/>
                <a:uFillTx/>
                <a:latin typeface="Calibri"/>
                <a:ea typeface="+mn-ea"/>
                <a:cs typeface="Calibri"/>
              </a:rPr>
              <a:t>d</a:t>
            </a:r>
            <a:r>
              <a:rPr kumimoji="0" sz="1696" b="0" i="0" u="none" strike="noStrike" kern="1200" cap="none" spc="-16" normalizeH="0" baseline="0" noProof="0" dirty="0">
                <a:ln>
                  <a:noFill/>
                </a:ln>
                <a:solidFill>
                  <a:srgbClr val="414141"/>
                </a:solidFill>
                <a:effectLst/>
                <a:uLnTx/>
                <a:uFillTx/>
                <a:latin typeface="Calibri"/>
                <a:ea typeface="+mn-ea"/>
                <a:cs typeface="Calibri"/>
              </a:rPr>
              <a:t> </a:t>
            </a:r>
            <a:r>
              <a:rPr kumimoji="0" sz="1696" b="0" i="0" u="none" strike="noStrike" kern="1200" cap="none" spc="-7" normalizeH="0" baseline="0" noProof="0" dirty="0">
                <a:ln>
                  <a:noFill/>
                </a:ln>
                <a:solidFill>
                  <a:srgbClr val="414141"/>
                </a:solidFill>
                <a:effectLst/>
                <a:uLnTx/>
                <a:uFillTx/>
                <a:latin typeface="Calibri"/>
                <a:ea typeface="+mn-ea"/>
                <a:cs typeface="Calibri"/>
              </a:rPr>
              <a:t>(</a:t>
            </a:r>
            <a:r>
              <a:rPr kumimoji="0" sz="1696" b="0" i="0" u="none" strike="noStrike" kern="1200" cap="none" spc="-10" normalizeH="0" baseline="0" noProof="0" dirty="0">
                <a:ln>
                  <a:noFill/>
                </a:ln>
                <a:solidFill>
                  <a:srgbClr val="414141"/>
                </a:solidFill>
                <a:effectLst/>
                <a:uLnTx/>
                <a:uFillTx/>
                <a:latin typeface="Calibri"/>
                <a:ea typeface="+mn-ea"/>
                <a:cs typeface="Calibri"/>
              </a:rPr>
              <a:t>V</a:t>
            </a:r>
            <a:r>
              <a:rPr kumimoji="0" sz="1696" b="0" i="0" u="none" strike="noStrike" kern="1200" cap="none" spc="-7" normalizeH="0" baseline="0" noProof="0" dirty="0">
                <a:ln>
                  <a:noFill/>
                </a:ln>
                <a:solidFill>
                  <a:srgbClr val="414141"/>
                </a:solidFill>
                <a:effectLst/>
                <a:uLnTx/>
                <a:uFillTx/>
                <a:latin typeface="Calibri"/>
                <a:ea typeface="+mn-ea"/>
                <a:cs typeface="Calibri"/>
              </a:rPr>
              <a:t>i</a:t>
            </a:r>
            <a:r>
              <a:rPr kumimoji="0" sz="1696" b="0" i="0" u="none" strike="noStrike" kern="1200" cap="none" spc="-29" normalizeH="0" baseline="0" noProof="0" dirty="0">
                <a:ln>
                  <a:noFill/>
                </a:ln>
                <a:solidFill>
                  <a:srgbClr val="414141"/>
                </a:solidFill>
                <a:effectLst/>
                <a:uLnTx/>
                <a:uFillTx/>
                <a:latin typeface="Calibri"/>
                <a:ea typeface="+mn-ea"/>
                <a:cs typeface="Calibri"/>
              </a:rPr>
              <a:t>t</a:t>
            </a:r>
            <a:r>
              <a:rPr kumimoji="0" sz="1696" b="0" i="0" u="none" strike="noStrike" kern="1200" cap="none" spc="-10" normalizeH="0" baseline="0" noProof="0" dirty="0">
                <a:ln>
                  <a:noFill/>
                </a:ln>
                <a:solidFill>
                  <a:srgbClr val="414141"/>
                </a:solidFill>
                <a:effectLst/>
                <a:uLnTx/>
                <a:uFillTx/>
                <a:latin typeface="Calibri"/>
                <a:ea typeface="+mn-ea"/>
                <a:cs typeface="Calibri"/>
              </a:rPr>
              <a:t>a</a:t>
            </a:r>
            <a:r>
              <a:rPr kumimoji="0" sz="1696" b="0" i="0" u="none" strike="noStrike" kern="1200" cap="none" spc="-13" normalizeH="0" baseline="0" noProof="0" dirty="0">
                <a:ln>
                  <a:noFill/>
                </a:ln>
                <a:solidFill>
                  <a:srgbClr val="414141"/>
                </a:solidFill>
                <a:effectLst/>
                <a:uLnTx/>
                <a:uFillTx/>
                <a:latin typeface="Calibri"/>
                <a:ea typeface="+mn-ea"/>
                <a:cs typeface="Calibri"/>
              </a:rPr>
              <a:t>m</a:t>
            </a:r>
            <a:r>
              <a:rPr kumimoji="0" sz="1696" b="0" i="0" u="none" strike="noStrike" kern="1200" cap="none" spc="-7" normalizeH="0" baseline="0" noProof="0" dirty="0">
                <a:ln>
                  <a:noFill/>
                </a:ln>
                <a:solidFill>
                  <a:srgbClr val="414141"/>
                </a:solidFill>
                <a:effectLst/>
                <a:uLnTx/>
                <a:uFillTx/>
                <a:latin typeface="Calibri"/>
                <a:ea typeface="+mn-ea"/>
                <a:cs typeface="Calibri"/>
              </a:rPr>
              <a:t>i</a:t>
            </a:r>
            <a:r>
              <a:rPr kumimoji="0" sz="1696" b="0" i="0" u="none" strike="noStrike" kern="1200" cap="none" spc="0" normalizeH="0" baseline="0" noProof="0" dirty="0">
                <a:ln>
                  <a:noFill/>
                </a:ln>
                <a:solidFill>
                  <a:srgbClr val="414141"/>
                </a:solidFill>
                <a:effectLst/>
                <a:uLnTx/>
                <a:uFillTx/>
                <a:latin typeface="Calibri"/>
                <a:ea typeface="+mn-ea"/>
                <a:cs typeface="Calibri"/>
              </a:rPr>
              <a:t>n</a:t>
            </a:r>
            <a:r>
              <a:rPr kumimoji="0" sz="1696" b="0" i="0" u="none" strike="noStrike" kern="1200" cap="none" spc="13" normalizeH="0" baseline="0" noProof="0" dirty="0">
                <a:ln>
                  <a:noFill/>
                </a:ln>
                <a:solidFill>
                  <a:srgbClr val="414141"/>
                </a:solidFill>
                <a:effectLst/>
                <a:uLnTx/>
                <a:uFillTx/>
                <a:latin typeface="Calibri"/>
                <a:ea typeface="+mn-ea"/>
                <a:cs typeface="Calibri"/>
              </a:rPr>
              <a:t> </a:t>
            </a:r>
            <a:r>
              <a:rPr kumimoji="0" sz="1696" b="0" i="0" u="none" strike="noStrike" kern="1200" cap="none" spc="-7" normalizeH="0" baseline="0" noProof="0" dirty="0">
                <a:ln>
                  <a:noFill/>
                </a:ln>
                <a:solidFill>
                  <a:srgbClr val="414141"/>
                </a:solidFill>
                <a:effectLst/>
                <a:uLnTx/>
                <a:uFillTx/>
                <a:latin typeface="Calibri"/>
                <a:ea typeface="+mn-ea"/>
                <a:cs typeface="Calibri"/>
              </a:rPr>
              <a:t>C),</a:t>
            </a:r>
            <a:r>
              <a:rPr kumimoji="0" sz="1696" b="0" i="0" u="none" strike="noStrike" kern="1200" cap="none" spc="-10" normalizeH="0" baseline="0" noProof="0" dirty="0">
                <a:ln>
                  <a:noFill/>
                </a:ln>
                <a:solidFill>
                  <a:srgbClr val="414141"/>
                </a:solidFill>
                <a:effectLst/>
                <a:uLnTx/>
                <a:uFillTx/>
                <a:latin typeface="Calibri"/>
                <a:ea typeface="+mn-ea"/>
                <a:cs typeface="Calibri"/>
              </a:rPr>
              <a:t> </a:t>
            </a:r>
            <a:r>
              <a:rPr kumimoji="0" sz="1696" b="0" i="0" u="none" strike="noStrike" kern="1200" cap="none" spc="-39" normalizeH="0" baseline="0" noProof="0" dirty="0">
                <a:ln>
                  <a:noFill/>
                </a:ln>
                <a:solidFill>
                  <a:srgbClr val="414141"/>
                </a:solidFill>
                <a:effectLst/>
                <a:uLnTx/>
                <a:uFillTx/>
                <a:latin typeface="Calibri"/>
                <a:ea typeface="+mn-ea"/>
                <a:cs typeface="Calibri"/>
              </a:rPr>
              <a:t>R</a:t>
            </a:r>
            <a:r>
              <a:rPr kumimoji="0" sz="1696" b="0" i="0" u="none" strike="noStrike" kern="1200" cap="none" spc="-10" normalizeH="0" baseline="0" noProof="0" dirty="0">
                <a:ln>
                  <a:noFill/>
                </a:ln>
                <a:solidFill>
                  <a:srgbClr val="414141"/>
                </a:solidFill>
                <a:effectLst/>
                <a:uLnTx/>
                <a:uFillTx/>
                <a:latin typeface="Calibri"/>
                <a:ea typeface="+mn-ea"/>
                <a:cs typeface="Calibri"/>
              </a:rPr>
              <a:t>e</a:t>
            </a:r>
            <a:r>
              <a:rPr kumimoji="0" sz="1696" b="0" i="0" u="none" strike="noStrike" kern="1200" cap="none" spc="0" normalizeH="0" baseline="0" noProof="0" dirty="0">
                <a:ln>
                  <a:noFill/>
                </a:ln>
                <a:solidFill>
                  <a:srgbClr val="414141"/>
                </a:solidFill>
                <a:effectLst/>
                <a:uLnTx/>
                <a:uFillTx/>
                <a:latin typeface="Calibri"/>
                <a:ea typeface="+mn-ea"/>
                <a:cs typeface="Calibri"/>
              </a:rPr>
              <a:t>d 40</a:t>
            </a:r>
            <a:r>
              <a:rPr kumimoji="0" sz="1696" b="0" i="0" u="none" strike="noStrike" kern="1200" cap="none" spc="-10" normalizeH="0" baseline="0" noProof="0" dirty="0">
                <a:ln>
                  <a:noFill/>
                </a:ln>
                <a:solidFill>
                  <a:srgbClr val="414141"/>
                </a:solidFill>
                <a:effectLst/>
                <a:uLnTx/>
                <a:uFillTx/>
                <a:latin typeface="Calibri"/>
                <a:ea typeface="+mn-ea"/>
                <a:cs typeface="Calibri"/>
              </a:rPr>
              <a:t> </a:t>
            </a:r>
            <a:r>
              <a:rPr kumimoji="0" sz="1696" b="0" i="0" u="none" strike="noStrike" kern="1200" cap="none" spc="0" normalizeH="0" baseline="0" noProof="0" dirty="0">
                <a:ln>
                  <a:noFill/>
                </a:ln>
                <a:solidFill>
                  <a:srgbClr val="414141"/>
                </a:solidFill>
                <a:effectLst/>
                <a:uLnTx/>
                <a:uFillTx/>
                <a:latin typeface="Calibri"/>
                <a:ea typeface="+mn-ea"/>
                <a:cs typeface="Calibri"/>
              </a:rPr>
              <a:t>and</a:t>
            </a:r>
            <a:r>
              <a:rPr kumimoji="0" sz="1696" b="0" i="0" u="none" strike="noStrike" kern="1200" cap="none" spc="-10" normalizeH="0" baseline="0" noProof="0" dirty="0">
                <a:ln>
                  <a:noFill/>
                </a:ln>
                <a:solidFill>
                  <a:srgbClr val="414141"/>
                </a:solidFill>
                <a:effectLst/>
                <a:uLnTx/>
                <a:uFillTx/>
                <a:latin typeface="Calibri"/>
                <a:ea typeface="+mn-ea"/>
                <a:cs typeface="Calibri"/>
              </a:rPr>
              <a:t> </a:t>
            </a:r>
            <a:r>
              <a:rPr kumimoji="0" sz="1696" b="0" i="0" u="none" strike="noStrike" kern="1200" cap="none" spc="0" normalizeH="0" baseline="0" noProof="0" dirty="0">
                <a:ln>
                  <a:noFill/>
                </a:ln>
                <a:solidFill>
                  <a:srgbClr val="414141"/>
                </a:solidFill>
                <a:effectLst/>
                <a:uLnTx/>
                <a:uFillTx/>
                <a:latin typeface="Calibri"/>
                <a:ea typeface="+mn-ea"/>
                <a:cs typeface="Calibri"/>
              </a:rPr>
              <a:t>Blue</a:t>
            </a:r>
            <a:r>
              <a:rPr kumimoji="0" sz="1696" b="0" i="0" u="none" strike="noStrike" kern="1200" cap="none" spc="-16" normalizeH="0" baseline="0" noProof="0" dirty="0">
                <a:ln>
                  <a:noFill/>
                </a:ln>
                <a:solidFill>
                  <a:srgbClr val="414141"/>
                </a:solidFill>
                <a:effectLst/>
                <a:uLnTx/>
                <a:uFillTx/>
                <a:latin typeface="Calibri"/>
                <a:ea typeface="+mn-ea"/>
                <a:cs typeface="Calibri"/>
              </a:rPr>
              <a:t> </a:t>
            </a:r>
            <a:r>
              <a:rPr kumimoji="0" sz="1696" b="0" i="0" u="none" strike="noStrike" kern="1200" cap="none" spc="0" normalizeH="0" baseline="0" noProof="0" dirty="0">
                <a:ln>
                  <a:noFill/>
                </a:ln>
                <a:solidFill>
                  <a:srgbClr val="414141"/>
                </a:solidFill>
                <a:effectLst/>
                <a:uLnTx/>
                <a:uFillTx/>
                <a:latin typeface="Calibri"/>
                <a:ea typeface="+mn-ea"/>
                <a:cs typeface="Calibri"/>
              </a:rPr>
              <a:t>1	</a:t>
            </a:r>
            <a:r>
              <a:rPr kumimoji="0" sz="1696" b="0" i="0" u="none" strike="noStrike" kern="1200" cap="none" spc="-7" normalizeH="0" baseline="0" noProof="0" dirty="0">
                <a:ln>
                  <a:noFill/>
                </a:ln>
                <a:solidFill>
                  <a:srgbClr val="414141"/>
                </a:solidFill>
                <a:effectLst/>
                <a:uLnTx/>
                <a:uFillTx/>
                <a:latin typeface="Calibri"/>
                <a:ea typeface="+mn-ea"/>
                <a:cs typeface="Calibri"/>
              </a:rPr>
              <a:t>(C</a:t>
            </a:r>
            <a:r>
              <a:rPr kumimoji="0" sz="1696" b="0" i="0" u="none" strike="noStrike" kern="1200" cap="none" spc="-13" normalizeH="0" baseline="0" noProof="0" dirty="0">
                <a:ln>
                  <a:noFill/>
                </a:ln>
                <a:solidFill>
                  <a:srgbClr val="414141"/>
                </a:solidFill>
                <a:effectLst/>
                <a:uLnTx/>
                <a:uFillTx/>
                <a:latin typeface="Calibri"/>
                <a:ea typeface="+mn-ea"/>
                <a:cs typeface="Calibri"/>
              </a:rPr>
              <a:t>o</a:t>
            </a:r>
            <a:r>
              <a:rPr kumimoji="0" sz="1696" b="0" i="0" u="none" strike="noStrike" kern="1200" cap="none" spc="-7" normalizeH="0" baseline="0" noProof="0" dirty="0">
                <a:ln>
                  <a:noFill/>
                </a:ln>
                <a:solidFill>
                  <a:srgbClr val="414141"/>
                </a:solidFill>
                <a:effectLst/>
                <a:uLnTx/>
                <a:uFillTx/>
                <a:latin typeface="Calibri"/>
                <a:ea typeface="+mn-ea"/>
                <a:cs typeface="Calibri"/>
              </a:rPr>
              <a:t>l</a:t>
            </a:r>
            <a:r>
              <a:rPr kumimoji="0" sz="1696" b="0" i="0" u="none" strike="noStrike" kern="1200" cap="none" spc="-13" normalizeH="0" baseline="0" noProof="0" dirty="0">
                <a:ln>
                  <a:noFill/>
                </a:ln>
                <a:solidFill>
                  <a:srgbClr val="414141"/>
                </a:solidFill>
                <a:effectLst/>
                <a:uLnTx/>
                <a:uFillTx/>
                <a:latin typeface="Calibri"/>
                <a:ea typeface="+mn-ea"/>
                <a:cs typeface="Calibri"/>
              </a:rPr>
              <a:t>o</a:t>
            </a:r>
            <a:r>
              <a:rPr kumimoji="0" sz="1696" b="0" i="0" u="none" strike="noStrike" kern="1200" cap="none" spc="-39" normalizeH="0" baseline="0" noProof="0" dirty="0">
                <a:ln>
                  <a:noFill/>
                </a:ln>
                <a:solidFill>
                  <a:srgbClr val="414141"/>
                </a:solidFill>
                <a:effectLst/>
                <a:uLnTx/>
                <a:uFillTx/>
                <a:latin typeface="Calibri"/>
                <a:ea typeface="+mn-ea"/>
                <a:cs typeface="Calibri"/>
              </a:rPr>
              <a:t>r</a:t>
            </a:r>
            <a:r>
              <a:rPr kumimoji="0" sz="1696" b="0" i="0" u="none" strike="noStrike" kern="1200" cap="none" spc="-10" normalizeH="0" baseline="0" noProof="0" dirty="0">
                <a:ln>
                  <a:noFill/>
                </a:ln>
                <a:solidFill>
                  <a:srgbClr val="414141"/>
                </a:solidFill>
                <a:effectLst/>
                <a:uLnTx/>
                <a:uFillTx/>
                <a:latin typeface="Calibri"/>
                <a:ea typeface="+mn-ea"/>
                <a:cs typeface="Calibri"/>
              </a:rPr>
              <a:t>s</a:t>
            </a:r>
            <a:r>
              <a:rPr kumimoji="0" sz="1696" b="0" i="0" u="none" strike="noStrike" kern="1200" cap="none" spc="-7" normalizeH="0" baseline="0" noProof="0" dirty="0">
                <a:ln>
                  <a:noFill/>
                </a:ln>
                <a:solidFill>
                  <a:srgbClr val="414141"/>
                </a:solidFill>
                <a:effectLst/>
                <a:uLnTx/>
                <a:uFillTx/>
                <a:latin typeface="Calibri"/>
                <a:ea typeface="+mn-ea"/>
                <a:cs typeface="Calibri"/>
              </a:rPr>
              <a:t>)</a:t>
            </a:r>
            <a:r>
              <a:rPr kumimoji="0" sz="1696" b="0" i="0" u="none" strike="noStrike" kern="1200" cap="none" spc="0" normalizeH="0" baseline="0" noProof="0" dirty="0">
                <a:ln>
                  <a:noFill/>
                </a:ln>
                <a:solidFill>
                  <a:srgbClr val="414141"/>
                </a:solidFill>
                <a:effectLst/>
                <a:uLnTx/>
                <a:uFillTx/>
                <a:latin typeface="Calibri"/>
                <a:ea typeface="+mn-ea"/>
                <a:cs typeface="Calibri"/>
              </a:rPr>
              <a:t>.</a:t>
            </a:r>
            <a:endParaRPr kumimoji="0" sz="1696" b="0" i="0" u="none" strike="noStrike" kern="1200" cap="none" spc="0" normalizeH="0" baseline="0" noProof="0">
              <a:ln>
                <a:noFill/>
              </a:ln>
              <a:solidFill>
                <a:srgbClr val="414141"/>
              </a:solidFill>
              <a:effectLst/>
              <a:uLnTx/>
              <a:uFillTx/>
              <a:latin typeface="Calibri"/>
              <a:ea typeface="+mn-ea"/>
              <a:cs typeface="Calibri"/>
            </a:endParaRPr>
          </a:p>
        </p:txBody>
      </p:sp>
      <p:sp>
        <p:nvSpPr>
          <p:cNvPr id="11" name="object 4">
            <a:extLst>
              <a:ext uri="{FF2B5EF4-FFF2-40B4-BE49-F238E27FC236}">
                <a16:creationId xmlns:a16="http://schemas.microsoft.com/office/drawing/2014/main" id="{123D74E2-4CEA-422C-81E8-0F4EB55CB6A2}"/>
              </a:ext>
            </a:extLst>
          </p:cNvPr>
          <p:cNvSpPr/>
          <p:nvPr/>
        </p:nvSpPr>
        <p:spPr>
          <a:xfrm>
            <a:off x="7747694" y="359180"/>
            <a:ext cx="3001617" cy="441098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19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6085" y="4084278"/>
            <a:ext cx="4106517" cy="1363900"/>
          </a:xfrm>
          <a:prstGeom prst="rect">
            <a:avLst/>
          </a:prstGeom>
        </p:spPr>
        <p:txBody>
          <a:bodyPr vert="horz" wrap="square" lIns="0" tIns="0" rIns="0" bIns="0" rtlCol="0">
            <a:spAutoFit/>
          </a:bodyPr>
          <a:lstStyle/>
          <a:p>
            <a:pPr marL="0" marR="674231" lvl="0" indent="0" algn="ctr" defTabSz="914400" rtl="0" eaLnBrk="1" fontAlgn="auto" latinLnBrk="0" hangingPunct="1">
              <a:lnSpc>
                <a:spcPct val="100000"/>
              </a:lnSpc>
              <a:spcBef>
                <a:spcPts val="0"/>
              </a:spcBef>
              <a:spcAft>
                <a:spcPts val="0"/>
              </a:spcAft>
              <a:buClrTx/>
              <a:buSzTx/>
              <a:buFontTx/>
              <a:buNone/>
              <a:tabLst/>
              <a:defRPr/>
            </a:pPr>
            <a:r>
              <a:rPr kumimoji="0" sz="1337" b="0" i="0" u="none" strike="noStrike" kern="1200" cap="none" spc="-3" normalizeH="0" baseline="0" noProof="0" dirty="0">
                <a:ln>
                  <a:noFill/>
                </a:ln>
                <a:solidFill>
                  <a:srgbClr val="414141"/>
                </a:solidFill>
                <a:effectLst/>
                <a:uLnTx/>
                <a:uFillTx/>
                <a:latin typeface="Calibri"/>
                <a:ea typeface="+mn-ea"/>
                <a:cs typeface="Calibri"/>
              </a:rPr>
              <a:t>0</a:t>
            </a:r>
            <a:r>
              <a:rPr kumimoji="0" sz="1337" b="0" i="0" u="none" strike="noStrike" kern="1200" cap="none" spc="0" normalizeH="0" baseline="0" noProof="0" dirty="0">
                <a:ln>
                  <a:noFill/>
                </a:ln>
                <a:solidFill>
                  <a:srgbClr val="414141"/>
                </a:solidFill>
                <a:effectLst/>
                <a:uLnTx/>
                <a:uFillTx/>
                <a:latin typeface="Calibri"/>
                <a:ea typeface="+mn-ea"/>
                <a:cs typeface="Calibri"/>
              </a:rPr>
              <a:t>0</a:t>
            </a:r>
            <a:r>
              <a:rPr kumimoji="0" sz="1337" b="0" i="0" u="none" strike="noStrike" kern="1200" cap="none" spc="-72" normalizeH="0" baseline="0" noProof="0" dirty="0">
                <a:ln>
                  <a:noFill/>
                </a:ln>
                <a:solidFill>
                  <a:srgbClr val="414141"/>
                </a:solidFill>
                <a:effectLst/>
                <a:uLnTx/>
                <a:uFillTx/>
                <a:latin typeface="Calibri"/>
                <a:ea typeface="+mn-ea"/>
                <a:cs typeface="Calibri"/>
              </a:rPr>
              <a:t> </a:t>
            </a:r>
            <a:r>
              <a:rPr kumimoji="0" sz="1337" b="0" i="0" u="none" strike="noStrike" kern="1200" cap="none" spc="-23" normalizeH="0" baseline="0" noProof="0" dirty="0">
                <a:ln>
                  <a:noFill/>
                </a:ln>
                <a:solidFill>
                  <a:srgbClr val="414141"/>
                </a:solidFill>
                <a:effectLst/>
                <a:uLnTx/>
                <a:uFillTx/>
                <a:latin typeface="Calibri"/>
                <a:ea typeface="+mn-ea"/>
                <a:cs typeface="Calibri"/>
              </a:rPr>
              <a:t>oz</a:t>
            </a:r>
            <a:endParaRPr kumimoji="0" sz="1337" b="0" i="0" u="none" strike="noStrike" kern="1200" cap="none" spc="0" normalizeH="0" baseline="0" noProof="0">
              <a:ln>
                <a:noFill/>
              </a:ln>
              <a:solidFill>
                <a:srgbClr val="414141"/>
              </a:solidFill>
              <a:effectLst/>
              <a:uLnTx/>
              <a:uFillTx/>
              <a:latin typeface="Calibri"/>
              <a:ea typeface="+mn-ea"/>
              <a:cs typeface="Calibri"/>
            </a:endParaRPr>
          </a:p>
          <a:p>
            <a:pPr marL="481239" marR="0" lvl="0" indent="0" algn="l" defTabSz="914400" rtl="0" eaLnBrk="1" fontAlgn="auto" latinLnBrk="0" hangingPunct="1">
              <a:lnSpc>
                <a:spcPts val="1562"/>
              </a:lnSpc>
              <a:spcBef>
                <a:spcPts val="434"/>
              </a:spcBef>
              <a:spcAft>
                <a:spcPts val="0"/>
              </a:spcAft>
              <a:buClrTx/>
              <a:buSzTx/>
              <a:buFontTx/>
              <a:buNone/>
              <a:tabLst/>
              <a:defRPr/>
            </a:pPr>
            <a:r>
              <a:rPr kumimoji="0" sz="1631" b="0" i="0" u="none" strike="noStrike" kern="1200" cap="none" spc="-3" normalizeH="0" baseline="0" noProof="0" dirty="0">
                <a:ln>
                  <a:noFill/>
                </a:ln>
                <a:solidFill>
                  <a:srgbClr val="414141"/>
                </a:solidFill>
                <a:effectLst/>
                <a:uLnTx/>
                <a:uFillTx/>
                <a:latin typeface="Calibri"/>
                <a:ea typeface="+mn-ea"/>
                <a:cs typeface="Calibri"/>
              </a:rPr>
              <a:t>$0</a:t>
            </a:r>
            <a:r>
              <a:rPr kumimoji="0" sz="1631" b="0" i="0" u="none" strike="noStrike" kern="1200" cap="none" spc="-10" normalizeH="0" baseline="0" noProof="0" dirty="0">
                <a:ln>
                  <a:noFill/>
                </a:ln>
                <a:solidFill>
                  <a:srgbClr val="414141"/>
                </a:solidFill>
                <a:effectLst/>
                <a:uLnTx/>
                <a:uFillTx/>
                <a:latin typeface="Calibri"/>
                <a:ea typeface="+mn-ea"/>
                <a:cs typeface="Calibri"/>
              </a:rPr>
              <a:t>.</a:t>
            </a:r>
            <a:r>
              <a:rPr kumimoji="0" sz="1631" b="0" i="0" u="none" strike="noStrike" kern="1200" cap="none" spc="-3" normalizeH="0" baseline="0" noProof="0" dirty="0">
                <a:ln>
                  <a:noFill/>
                </a:ln>
                <a:solidFill>
                  <a:srgbClr val="414141"/>
                </a:solidFill>
                <a:effectLst/>
                <a:uLnTx/>
                <a:uFillTx/>
                <a:latin typeface="Calibri"/>
                <a:ea typeface="+mn-ea"/>
                <a:cs typeface="Calibri"/>
              </a:rPr>
              <a:t>0</a:t>
            </a:r>
            <a:r>
              <a:rPr kumimoji="0" sz="1631" b="0" i="0" u="none" strike="noStrike" kern="1200" cap="none" spc="7" normalizeH="0" baseline="0" noProof="0" dirty="0">
                <a:ln>
                  <a:noFill/>
                </a:ln>
                <a:solidFill>
                  <a:srgbClr val="414141"/>
                </a:solidFill>
                <a:effectLst/>
                <a:uLnTx/>
                <a:uFillTx/>
                <a:latin typeface="Calibri"/>
                <a:ea typeface="+mn-ea"/>
                <a:cs typeface="Calibri"/>
              </a:rPr>
              <a:t>0</a:t>
            </a:r>
            <a:endParaRPr kumimoji="0" sz="1631" b="0" i="0" u="none" strike="noStrike" kern="1200" cap="none" spc="0" normalizeH="0" baseline="0" noProof="0">
              <a:ln>
                <a:noFill/>
              </a:ln>
              <a:solidFill>
                <a:srgbClr val="414141"/>
              </a:solidFill>
              <a:effectLst/>
              <a:uLnTx/>
              <a:uFillTx/>
              <a:latin typeface="Calibri"/>
              <a:ea typeface="+mn-ea"/>
              <a:cs typeface="Calibri"/>
            </a:endParaRPr>
          </a:p>
          <a:p>
            <a:pPr marL="810072" marR="0" lvl="0" indent="0" algn="l" defTabSz="914400" rtl="0" eaLnBrk="1" fontAlgn="auto" latinLnBrk="0" hangingPunct="1">
              <a:lnSpc>
                <a:spcPts val="646"/>
              </a:lnSpc>
              <a:spcBef>
                <a:spcPts val="0"/>
              </a:spcBef>
              <a:spcAft>
                <a:spcPts val="0"/>
              </a:spcAft>
              <a:buClrTx/>
              <a:buSzTx/>
              <a:buFontTx/>
              <a:buNone/>
              <a:tabLst/>
              <a:defRPr/>
            </a:pPr>
            <a:r>
              <a:rPr kumimoji="0" sz="1337" b="0" i="0" u="none" strike="noStrike" kern="1200" cap="none" spc="-13" normalizeH="0" baseline="0" noProof="0" dirty="0">
                <a:ln>
                  <a:noFill/>
                </a:ln>
                <a:solidFill>
                  <a:srgbClr val="414141"/>
                </a:solidFill>
                <a:effectLst/>
                <a:uLnTx/>
                <a:uFillTx/>
                <a:latin typeface="Calibri"/>
                <a:ea typeface="+mn-ea"/>
                <a:cs typeface="Calibri"/>
              </a:rPr>
              <a:t>uni</a:t>
            </a:r>
            <a:r>
              <a:rPr kumimoji="0" sz="1337" b="0" i="0" u="none" strike="noStrike" kern="1200" cap="none" spc="0" normalizeH="0" baseline="0" noProof="0" dirty="0">
                <a:ln>
                  <a:noFill/>
                </a:ln>
                <a:solidFill>
                  <a:srgbClr val="414141"/>
                </a:solidFill>
                <a:effectLst/>
                <a:uLnTx/>
                <a:uFillTx/>
                <a:latin typeface="Calibri"/>
                <a:ea typeface="+mn-ea"/>
                <a:cs typeface="Calibri"/>
              </a:rPr>
              <a:t>t</a:t>
            </a:r>
            <a:endParaRPr kumimoji="0" sz="1337" b="0" i="0" u="none" strike="noStrike" kern="1200" cap="none" spc="0" normalizeH="0" baseline="0" noProof="0">
              <a:ln>
                <a:noFill/>
              </a:ln>
              <a:solidFill>
                <a:srgbClr val="414141"/>
              </a:solidFill>
              <a:effectLst/>
              <a:uLnTx/>
              <a:uFillTx/>
              <a:latin typeface="Calibri"/>
              <a:ea typeface="+mn-ea"/>
              <a:cs typeface="Calibri"/>
            </a:endParaRPr>
          </a:p>
          <a:p>
            <a:pPr marL="0" marR="541704" lvl="0" indent="0" algn="r" defTabSz="914400" rtl="0" eaLnBrk="1" fontAlgn="auto" latinLnBrk="0" hangingPunct="1">
              <a:lnSpc>
                <a:spcPts val="3466"/>
              </a:lnSpc>
              <a:spcBef>
                <a:spcPts val="0"/>
              </a:spcBef>
              <a:spcAft>
                <a:spcPts val="0"/>
              </a:spcAft>
              <a:buClrTx/>
              <a:buSzTx/>
              <a:buFontTx/>
              <a:buNone/>
              <a:tabLst/>
              <a:defRPr/>
            </a:pPr>
            <a:r>
              <a:rPr kumimoji="0" sz="3359" b="0" i="0" u="none" strike="noStrike" kern="1200" cap="none" spc="0" normalizeH="0" baseline="0" noProof="0" dirty="0">
                <a:ln>
                  <a:noFill/>
                </a:ln>
                <a:solidFill>
                  <a:srgbClr val="414141"/>
                </a:solidFill>
                <a:effectLst/>
                <a:uLnTx/>
                <a:uFillTx/>
                <a:latin typeface="Calibri"/>
                <a:ea typeface="+mn-ea"/>
                <a:cs typeface="Calibri"/>
              </a:rPr>
              <a:t>0.00</a:t>
            </a:r>
            <a:endParaRPr kumimoji="0" sz="3359" b="0" i="0" u="none" strike="noStrike" kern="1200" cap="none" spc="0" normalizeH="0" baseline="0" noProof="0">
              <a:ln>
                <a:noFill/>
              </a:ln>
              <a:solidFill>
                <a:srgbClr val="414141"/>
              </a:solidFill>
              <a:effectLst/>
              <a:uLnTx/>
              <a:uFillTx/>
              <a:latin typeface="Calibri"/>
              <a:ea typeface="+mn-ea"/>
              <a:cs typeface="Calibri"/>
            </a:endParaRPr>
          </a:p>
          <a:p>
            <a:pPr marL="2603328" marR="0" lvl="0" indent="0" algn="l" defTabSz="914400" rtl="0" eaLnBrk="1" fontAlgn="auto" latinLnBrk="0" hangingPunct="1">
              <a:lnSpc>
                <a:spcPct val="100000"/>
              </a:lnSpc>
              <a:spcBef>
                <a:spcPts val="662"/>
              </a:spcBef>
              <a:spcAft>
                <a:spcPts val="0"/>
              </a:spcAft>
              <a:buClrTx/>
              <a:buSzTx/>
              <a:buFontTx/>
              <a:buNone/>
              <a:tabLst/>
              <a:defRPr/>
            </a:pPr>
            <a:r>
              <a:rPr kumimoji="0" sz="1859" b="0" i="0" u="none" strike="noStrike" kern="1200" cap="none" spc="-10" normalizeH="0" baseline="0" noProof="0" dirty="0">
                <a:ln>
                  <a:noFill/>
                </a:ln>
                <a:solidFill>
                  <a:srgbClr val="414141"/>
                </a:solidFill>
                <a:effectLst/>
                <a:uLnTx/>
                <a:uFillTx/>
                <a:latin typeface="Calibri"/>
                <a:ea typeface="+mn-ea"/>
                <a:cs typeface="Calibri"/>
              </a:rPr>
              <a:t>I</a:t>
            </a:r>
            <a:r>
              <a:rPr kumimoji="0" sz="1859" b="0" i="0" u="none" strike="noStrike" kern="1200" cap="none" spc="-33" normalizeH="0" baseline="0" noProof="0" dirty="0">
                <a:ln>
                  <a:noFill/>
                </a:ln>
                <a:solidFill>
                  <a:srgbClr val="414141"/>
                </a:solidFill>
                <a:effectLst/>
                <a:uLnTx/>
                <a:uFillTx/>
                <a:latin typeface="Calibri"/>
                <a:ea typeface="+mn-ea"/>
                <a:cs typeface="Calibri"/>
              </a:rPr>
              <a:t>t</a:t>
            </a:r>
            <a:r>
              <a:rPr kumimoji="0" sz="1859" b="0" i="0" u="none" strike="noStrike" kern="1200" cap="none" spc="-13" normalizeH="0" baseline="0" noProof="0" dirty="0">
                <a:ln>
                  <a:noFill/>
                </a:ln>
                <a:solidFill>
                  <a:srgbClr val="414141"/>
                </a:solidFill>
                <a:effectLst/>
                <a:uLnTx/>
                <a:uFillTx/>
                <a:latin typeface="Calibri"/>
                <a:ea typeface="+mn-ea"/>
                <a:cs typeface="Calibri"/>
              </a:rPr>
              <a:t>e</a:t>
            </a:r>
            <a:r>
              <a:rPr kumimoji="0" sz="1859" b="0" i="0" u="none" strike="noStrike" kern="1200" cap="none" spc="13" normalizeH="0" baseline="0" noProof="0" dirty="0">
                <a:ln>
                  <a:noFill/>
                </a:ln>
                <a:solidFill>
                  <a:srgbClr val="414141"/>
                </a:solidFill>
                <a:effectLst/>
                <a:uLnTx/>
                <a:uFillTx/>
                <a:latin typeface="Calibri"/>
                <a:ea typeface="+mn-ea"/>
                <a:cs typeface="Calibri"/>
              </a:rPr>
              <a:t>m</a:t>
            </a:r>
            <a:r>
              <a:rPr kumimoji="0" sz="1859" b="0" i="0" u="none" strike="noStrike" kern="1200" cap="none" spc="-78" normalizeH="0" baseline="0" noProof="0" dirty="0">
                <a:ln>
                  <a:noFill/>
                </a:ln>
                <a:solidFill>
                  <a:srgbClr val="414141"/>
                </a:solidFill>
                <a:effectLst/>
                <a:uLnTx/>
                <a:uFillTx/>
                <a:latin typeface="Calibri"/>
                <a:ea typeface="+mn-ea"/>
                <a:cs typeface="Calibri"/>
              </a:rPr>
              <a:t> </a:t>
            </a:r>
            <a:r>
              <a:rPr kumimoji="0" sz="1859" b="0" i="0" u="none" strike="noStrike" kern="1200" cap="none" spc="-10" normalizeH="0" baseline="0" noProof="0" dirty="0">
                <a:ln>
                  <a:noFill/>
                </a:ln>
                <a:solidFill>
                  <a:srgbClr val="414141"/>
                </a:solidFill>
                <a:effectLst/>
                <a:uLnTx/>
                <a:uFillTx/>
                <a:latin typeface="Calibri"/>
                <a:ea typeface="+mn-ea"/>
                <a:cs typeface="Calibri"/>
              </a:rPr>
              <a:t>N</a:t>
            </a:r>
            <a:r>
              <a:rPr kumimoji="0" sz="1859" b="0" i="0" u="none" strike="noStrike" kern="1200" cap="none" spc="-3" normalizeH="0" baseline="0" noProof="0" dirty="0">
                <a:ln>
                  <a:noFill/>
                </a:ln>
                <a:solidFill>
                  <a:srgbClr val="414141"/>
                </a:solidFill>
                <a:effectLst/>
                <a:uLnTx/>
                <a:uFillTx/>
                <a:latin typeface="Calibri"/>
                <a:ea typeface="+mn-ea"/>
                <a:cs typeface="Calibri"/>
              </a:rPr>
              <a:t>a</a:t>
            </a:r>
            <a:r>
              <a:rPr kumimoji="0" sz="1859" b="0" i="0" u="none" strike="noStrike" kern="1200" cap="none" spc="7" normalizeH="0" baseline="0" noProof="0" dirty="0">
                <a:ln>
                  <a:noFill/>
                </a:ln>
                <a:solidFill>
                  <a:srgbClr val="414141"/>
                </a:solidFill>
                <a:effectLst/>
                <a:uLnTx/>
                <a:uFillTx/>
                <a:latin typeface="Calibri"/>
                <a:ea typeface="+mn-ea"/>
                <a:cs typeface="Calibri"/>
              </a:rPr>
              <a:t>m</a:t>
            </a:r>
            <a:r>
              <a:rPr kumimoji="0" sz="1859" b="0" i="0" u="none" strike="noStrike" kern="1200" cap="none" spc="0" normalizeH="0" baseline="0" noProof="0" dirty="0">
                <a:ln>
                  <a:noFill/>
                </a:ln>
                <a:solidFill>
                  <a:srgbClr val="414141"/>
                </a:solidFill>
                <a:effectLst/>
                <a:uLnTx/>
                <a:uFillTx/>
                <a:latin typeface="Calibri"/>
                <a:ea typeface="+mn-ea"/>
                <a:cs typeface="Calibri"/>
              </a:rPr>
              <a:t>e</a:t>
            </a:r>
            <a:endParaRPr kumimoji="0" sz="1859" b="0" i="0" u="none" strike="noStrike" kern="1200" cap="none" spc="0" normalizeH="0" baseline="0" noProof="0">
              <a:ln>
                <a:noFill/>
              </a:ln>
              <a:solidFill>
                <a:srgbClr val="414141"/>
              </a:solidFill>
              <a:effectLst/>
              <a:uLnTx/>
              <a:uFillTx/>
              <a:latin typeface="Calibri"/>
              <a:ea typeface="+mn-ea"/>
              <a:cs typeface="Calibri"/>
            </a:endParaRPr>
          </a:p>
        </p:txBody>
      </p:sp>
      <p:sp>
        <p:nvSpPr>
          <p:cNvPr id="3" name="object 3"/>
          <p:cNvSpPr/>
          <p:nvPr/>
        </p:nvSpPr>
        <p:spPr>
          <a:xfrm>
            <a:off x="976085" y="4084278"/>
            <a:ext cx="4106517" cy="1275936"/>
          </a:xfrm>
          <a:custGeom>
            <a:avLst/>
            <a:gdLst/>
            <a:ahLst/>
            <a:cxnLst/>
            <a:rect l="l" t="t" r="r" b="b"/>
            <a:pathLst>
              <a:path w="6296659" h="1956434">
                <a:moveTo>
                  <a:pt x="0" y="1956066"/>
                </a:moveTo>
                <a:lnTo>
                  <a:pt x="6296533" y="1956066"/>
                </a:lnTo>
                <a:lnTo>
                  <a:pt x="6296533" y="0"/>
                </a:lnTo>
                <a:lnTo>
                  <a:pt x="0" y="0"/>
                </a:lnTo>
                <a:lnTo>
                  <a:pt x="0" y="195606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4" name="object 4"/>
          <p:cNvSpPr/>
          <p:nvPr/>
        </p:nvSpPr>
        <p:spPr>
          <a:xfrm>
            <a:off x="913775" y="5614158"/>
            <a:ext cx="62534" cy="70402"/>
          </a:xfrm>
          <a:custGeom>
            <a:avLst/>
            <a:gdLst/>
            <a:ahLst/>
            <a:cxnLst/>
            <a:rect l="l" t="t" r="r" b="b"/>
            <a:pathLst>
              <a:path w="95884" h="107950">
                <a:moveTo>
                  <a:pt x="0" y="107823"/>
                </a:moveTo>
                <a:lnTo>
                  <a:pt x="95542" y="107823"/>
                </a:lnTo>
                <a:lnTo>
                  <a:pt x="95542" y="0"/>
                </a:lnTo>
                <a:lnTo>
                  <a:pt x="0" y="0"/>
                </a:lnTo>
                <a:lnTo>
                  <a:pt x="0" y="10782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5" name="object 5"/>
          <p:cNvSpPr/>
          <p:nvPr/>
        </p:nvSpPr>
        <p:spPr>
          <a:xfrm>
            <a:off x="2456850" y="4401419"/>
            <a:ext cx="2635111" cy="958712"/>
          </a:xfrm>
          <a:custGeom>
            <a:avLst/>
            <a:gdLst/>
            <a:ahLst/>
            <a:cxnLst/>
            <a:rect l="l" t="t" r="r" b="b"/>
            <a:pathLst>
              <a:path w="4040504" h="1470025">
                <a:moveTo>
                  <a:pt x="0" y="1469898"/>
                </a:moveTo>
                <a:lnTo>
                  <a:pt x="4040504" y="1469898"/>
                </a:lnTo>
                <a:lnTo>
                  <a:pt x="4040504" y="0"/>
                </a:lnTo>
                <a:lnTo>
                  <a:pt x="0" y="0"/>
                </a:lnTo>
                <a:lnTo>
                  <a:pt x="0" y="146989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7" name="object 7"/>
          <p:cNvSpPr/>
          <p:nvPr/>
        </p:nvSpPr>
        <p:spPr>
          <a:xfrm>
            <a:off x="976085" y="30774"/>
            <a:ext cx="3923969" cy="39239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graphicFrame>
        <p:nvGraphicFramePr>
          <p:cNvPr id="6" name="object 6"/>
          <p:cNvGraphicFramePr>
            <a:graphicFrameLocks noGrp="1"/>
          </p:cNvGraphicFramePr>
          <p:nvPr>
            <p:extLst>
              <p:ext uri="{D42A27DB-BD31-4B8C-83A1-F6EECF244321}">
                <p14:modId xmlns:p14="http://schemas.microsoft.com/office/powerpoint/2010/main" val="1163482792"/>
              </p:ext>
            </p:extLst>
          </p:nvPr>
        </p:nvGraphicFramePr>
        <p:xfrm>
          <a:off x="910793" y="3876385"/>
          <a:ext cx="4178186" cy="2596936"/>
        </p:xfrm>
        <a:graphic>
          <a:graphicData uri="http://schemas.openxmlformats.org/drawingml/2006/table">
            <a:tbl>
              <a:tblPr firstRow="1" bandRow="1">
                <a:tableStyleId>{2D5ABB26-0587-4C30-8999-92F81FD0307C}</a:tableStyleId>
              </a:tblPr>
              <a:tblGrid>
                <a:gridCol w="1543075">
                  <a:extLst>
                    <a:ext uri="{9D8B030D-6E8A-4147-A177-3AD203B41FA5}">
                      <a16:colId xmlns:a16="http://schemas.microsoft.com/office/drawing/2014/main" val="20000"/>
                    </a:ext>
                  </a:extLst>
                </a:gridCol>
                <a:gridCol w="2635111">
                  <a:extLst>
                    <a:ext uri="{9D8B030D-6E8A-4147-A177-3AD203B41FA5}">
                      <a16:colId xmlns:a16="http://schemas.microsoft.com/office/drawing/2014/main" val="20001"/>
                    </a:ext>
                  </a:extLst>
                </a:gridCol>
              </a:tblGrid>
              <a:tr h="522052">
                <a:tc rowSpan="2">
                  <a:txBody>
                    <a:bodyPr/>
                    <a:lstStyle/>
                    <a:p>
                      <a:pPr algn="ctr">
                        <a:lnSpc>
                          <a:spcPct val="100000"/>
                        </a:lnSpc>
                      </a:pPr>
                      <a:r>
                        <a:rPr sz="1400" b="1" dirty="0">
                          <a:latin typeface="Arial"/>
                          <a:cs typeface="Arial"/>
                        </a:rPr>
                        <a:t>U</a:t>
                      </a:r>
                      <a:r>
                        <a:rPr sz="1400" b="1" spc="-10" dirty="0">
                          <a:latin typeface="Arial"/>
                          <a:cs typeface="Arial"/>
                        </a:rPr>
                        <a:t>N</a:t>
                      </a:r>
                      <a:r>
                        <a:rPr sz="1400" b="1" dirty="0">
                          <a:latin typeface="Arial"/>
                          <a:cs typeface="Arial"/>
                        </a:rPr>
                        <a:t>IT</a:t>
                      </a:r>
                      <a:r>
                        <a:rPr sz="1400" b="1" spc="-85" dirty="0">
                          <a:latin typeface="Arial"/>
                          <a:cs typeface="Arial"/>
                        </a:rPr>
                        <a:t> </a:t>
                      </a:r>
                      <a:r>
                        <a:rPr sz="1400" b="1" dirty="0">
                          <a:latin typeface="Arial"/>
                          <a:cs typeface="Arial"/>
                        </a:rPr>
                        <a:t>PRICE</a:t>
                      </a:r>
                      <a:endParaRPr sz="1400">
                        <a:latin typeface="Arial"/>
                        <a:cs typeface="Arial"/>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1245"/>
                        </a:spcBef>
                      </a:pPr>
                      <a:r>
                        <a:rPr sz="2500" b="1" spc="-5" dirty="0">
                          <a:latin typeface="Arial"/>
                          <a:cs typeface="Arial"/>
                        </a:rPr>
                        <a:t>$9.01</a:t>
                      </a:r>
                      <a:endParaRPr sz="2500">
                        <a:latin typeface="Arial"/>
                        <a:cs typeface="Arial"/>
                      </a:endParaRPr>
                    </a:p>
                    <a:p>
                      <a:pPr marL="8890" algn="ctr">
                        <a:lnSpc>
                          <a:spcPct val="100000"/>
                        </a:lnSpc>
                        <a:spcBef>
                          <a:spcPts val="45"/>
                        </a:spcBef>
                      </a:pPr>
                      <a:r>
                        <a:rPr sz="1400" b="1" dirty="0">
                          <a:latin typeface="Arial"/>
                          <a:cs typeface="Arial"/>
                        </a:rPr>
                        <a:t>PER</a:t>
                      </a:r>
                      <a:r>
                        <a:rPr sz="1400" b="1" spc="-85" dirty="0">
                          <a:latin typeface="Arial"/>
                          <a:cs typeface="Arial"/>
                        </a:rPr>
                        <a:t> </a:t>
                      </a:r>
                      <a:r>
                        <a:rPr sz="1400" b="1" spc="-60" dirty="0">
                          <a:latin typeface="Arial"/>
                          <a:cs typeface="Arial"/>
                        </a:rPr>
                        <a:t>G</a:t>
                      </a:r>
                      <a:r>
                        <a:rPr sz="1400" b="1" spc="-65" dirty="0">
                          <a:latin typeface="Arial"/>
                          <a:cs typeface="Arial"/>
                        </a:rPr>
                        <a:t>A</a:t>
                      </a:r>
                      <a:r>
                        <a:rPr sz="1400" b="1" spc="-60" dirty="0">
                          <a:latin typeface="Arial"/>
                          <a:cs typeface="Arial"/>
                        </a:rPr>
                        <a:t>LLO</a:t>
                      </a:r>
                      <a:r>
                        <a:rPr sz="1400" b="1" dirty="0">
                          <a:latin typeface="Arial"/>
                          <a:cs typeface="Arial"/>
                        </a:rPr>
                        <a:t>N</a:t>
                      </a:r>
                      <a:endParaRPr sz="14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716915">
                        <a:lnSpc>
                          <a:spcPct val="100000"/>
                        </a:lnSpc>
                      </a:pPr>
                      <a:r>
                        <a:rPr sz="2000" spc="-55" dirty="0">
                          <a:solidFill>
                            <a:srgbClr val="FFFFFF"/>
                          </a:solidFill>
                          <a:latin typeface="Arial"/>
                          <a:cs typeface="Arial"/>
                        </a:rPr>
                        <a:t>R</a:t>
                      </a:r>
                      <a:r>
                        <a:rPr sz="2000" spc="-50" dirty="0">
                          <a:solidFill>
                            <a:srgbClr val="FFFFFF"/>
                          </a:solidFill>
                          <a:latin typeface="Arial"/>
                          <a:cs typeface="Arial"/>
                        </a:rPr>
                        <a:t>E</a:t>
                      </a:r>
                      <a:r>
                        <a:rPr sz="2000" spc="-275" dirty="0">
                          <a:solidFill>
                            <a:srgbClr val="FFFFFF"/>
                          </a:solidFill>
                          <a:latin typeface="Arial"/>
                          <a:cs typeface="Arial"/>
                        </a:rPr>
                        <a:t>T</a:t>
                      </a:r>
                      <a:r>
                        <a:rPr sz="2000" spc="-50" dirty="0">
                          <a:solidFill>
                            <a:srgbClr val="FFFFFF"/>
                          </a:solidFill>
                          <a:latin typeface="Arial"/>
                          <a:cs typeface="Arial"/>
                        </a:rPr>
                        <a:t>A</a:t>
                      </a:r>
                      <a:r>
                        <a:rPr sz="2000" spc="-45" dirty="0">
                          <a:solidFill>
                            <a:srgbClr val="FFFFFF"/>
                          </a:solidFill>
                          <a:latin typeface="Arial"/>
                          <a:cs typeface="Arial"/>
                        </a:rPr>
                        <a:t>I</a:t>
                      </a:r>
                      <a:r>
                        <a:rPr sz="2000" dirty="0">
                          <a:solidFill>
                            <a:srgbClr val="FFFFFF"/>
                          </a:solidFill>
                          <a:latin typeface="Arial"/>
                          <a:cs typeface="Arial"/>
                        </a:rPr>
                        <a:t>L</a:t>
                      </a:r>
                      <a:r>
                        <a:rPr sz="2000" spc="-240" dirty="0">
                          <a:solidFill>
                            <a:srgbClr val="FFFFFF"/>
                          </a:solidFill>
                          <a:latin typeface="Arial"/>
                          <a:cs typeface="Arial"/>
                        </a:rPr>
                        <a:t> </a:t>
                      </a:r>
                      <a:r>
                        <a:rPr sz="2000" dirty="0">
                          <a:solidFill>
                            <a:srgbClr val="FFFFFF"/>
                          </a:solidFill>
                          <a:latin typeface="Arial"/>
                          <a:cs typeface="Arial"/>
                        </a:rPr>
                        <a:t>PRICE</a:t>
                      </a:r>
                      <a:endParaRPr sz="20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0000FF"/>
                    </a:solidFill>
                  </a:tcPr>
                </a:tc>
                <a:extLst>
                  <a:ext uri="{0D108BD9-81ED-4DB2-BD59-A6C34878D82A}">
                    <a16:rowId xmlns:a16="http://schemas.microsoft.com/office/drawing/2014/main" val="10000"/>
                  </a:ext>
                </a:extLst>
              </a:tr>
              <a:tr h="958629">
                <a:tc vMerge="1">
                  <a:txBody>
                    <a:bodyPr/>
                    <a:lstStyle/>
                    <a:p>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1146810">
                        <a:lnSpc>
                          <a:spcPct val="100000"/>
                        </a:lnSpc>
                      </a:pPr>
                      <a:r>
                        <a:rPr sz="3600" dirty="0">
                          <a:latin typeface="Arial"/>
                          <a:cs typeface="Arial"/>
                        </a:rPr>
                        <a:t>$1.19</a:t>
                      </a:r>
                      <a:endParaRPr sz="36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tcPr>
                </a:tc>
                <a:extLst>
                  <a:ext uri="{0D108BD9-81ED-4DB2-BD59-A6C34878D82A}">
                    <a16:rowId xmlns:a16="http://schemas.microsoft.com/office/drawing/2014/main" val="10001"/>
                  </a:ext>
                </a:extLst>
              </a:tr>
              <a:tr h="546652">
                <a:tc gridSpan="2">
                  <a:txBody>
                    <a:bodyPr/>
                    <a:lstStyle/>
                    <a:p>
                      <a:endParaRPr sz="3600">
                        <a:latin typeface="Arial"/>
                        <a:cs typeface="Arial"/>
                      </a:endParaRPr>
                    </a:p>
                  </a:txBody>
                  <a:tcPr marL="0" marR="0" marT="0" marB="0">
                    <a:lnL w="9144">
                      <a:solidFill>
                        <a:srgbClr val="000000"/>
                      </a:solidFill>
                      <a:prstDash val="solid"/>
                    </a:lnL>
                    <a:lnR w="9144">
                      <a:solidFill>
                        <a:srgbClr val="000000"/>
                      </a:solidFill>
                      <a:prstDash val="solid"/>
                    </a:lnR>
                    <a:lnT w="9144" cap="flat" cmpd="sng" algn="ctr">
                      <a:solidFill>
                        <a:srgbClr val="000000"/>
                      </a:solidFill>
                      <a:prstDash val="solid"/>
                      <a:round/>
                      <a:headEnd type="none" w="med" len="med"/>
                      <a:tailEnd type="none" w="med" len="med"/>
                    </a:lnT>
                    <a:lnB w="9144">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567615">
                <a:tc gridSpan="2">
                  <a:txBody>
                    <a:bodyPr/>
                    <a:lstStyle/>
                    <a:p>
                      <a:pPr marL="1170940">
                        <a:lnSpc>
                          <a:spcPct val="100000"/>
                        </a:lnSpc>
                      </a:pPr>
                      <a:r>
                        <a:rPr sz="2300" dirty="0">
                          <a:latin typeface="Arial"/>
                          <a:cs typeface="Arial"/>
                        </a:rPr>
                        <a:t>Soft</a:t>
                      </a:r>
                      <a:r>
                        <a:rPr sz="2300" spc="-30" dirty="0">
                          <a:latin typeface="Arial"/>
                          <a:cs typeface="Arial"/>
                        </a:rPr>
                        <a:t> </a:t>
                      </a:r>
                      <a:r>
                        <a:rPr sz="2300" dirty="0">
                          <a:latin typeface="Arial"/>
                          <a:cs typeface="Arial"/>
                        </a:rPr>
                        <a:t>Dr</a:t>
                      </a:r>
                      <a:r>
                        <a:rPr sz="2300" spc="5" dirty="0">
                          <a:latin typeface="Arial"/>
                          <a:cs typeface="Arial"/>
                        </a:rPr>
                        <a:t>i</a:t>
                      </a:r>
                      <a:r>
                        <a:rPr sz="2300" dirty="0">
                          <a:latin typeface="Arial"/>
                          <a:cs typeface="Arial"/>
                        </a:rPr>
                        <a:t>nk</a:t>
                      </a:r>
                      <a:r>
                        <a:rPr sz="2300" spc="-55" dirty="0">
                          <a:latin typeface="Arial"/>
                          <a:cs typeface="Arial"/>
                        </a:rPr>
                        <a:t> </a:t>
                      </a:r>
                      <a:r>
                        <a:rPr sz="2300" dirty="0">
                          <a:latin typeface="Arial"/>
                          <a:cs typeface="Arial"/>
                        </a:rPr>
                        <a:t>(16.9</a:t>
                      </a:r>
                      <a:r>
                        <a:rPr sz="2300" spc="-30" dirty="0">
                          <a:latin typeface="Arial"/>
                          <a:cs typeface="Arial"/>
                        </a:rPr>
                        <a:t> </a:t>
                      </a:r>
                      <a:r>
                        <a:rPr sz="2300" dirty="0">
                          <a:latin typeface="Arial"/>
                          <a:cs typeface="Arial"/>
                        </a:rPr>
                        <a:t>oz.)</a:t>
                      </a:r>
                      <a:endParaRPr sz="23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C0C0C0"/>
                    </a:solidFill>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8" name="object 2">
            <a:extLst>
              <a:ext uri="{FF2B5EF4-FFF2-40B4-BE49-F238E27FC236}">
                <a16:creationId xmlns:a16="http://schemas.microsoft.com/office/drawing/2014/main" id="{051C12BB-FF52-48D2-8008-55008A655B6F}"/>
              </a:ext>
            </a:extLst>
          </p:cNvPr>
          <p:cNvSpPr txBox="1"/>
          <p:nvPr/>
        </p:nvSpPr>
        <p:spPr>
          <a:xfrm>
            <a:off x="6597947" y="5243433"/>
            <a:ext cx="4617968" cy="1229888"/>
          </a:xfrm>
          <a:prstGeom prst="rect">
            <a:avLst/>
          </a:prstGeom>
          <a:solidFill>
            <a:srgbClr val="D9D9D9"/>
          </a:solidFill>
          <a:ln w="9144">
            <a:solidFill>
              <a:srgbClr val="000000"/>
            </a:solidFill>
          </a:ln>
        </p:spPr>
        <p:txBody>
          <a:bodyPr vert="horz" wrap="square" lIns="0" tIns="0" rIns="0" bIns="0" rtlCol="0">
            <a:spAutoFit/>
          </a:bodyPr>
          <a:lstStyle/>
          <a:p>
            <a:pPr marL="60051" marR="0" lvl="0" indent="0" algn="l" defTabSz="914400" rtl="0" eaLnBrk="1" fontAlgn="auto" latinLnBrk="0" hangingPunct="1">
              <a:lnSpc>
                <a:spcPct val="100000"/>
              </a:lnSpc>
              <a:spcBef>
                <a:spcPts val="0"/>
              </a:spcBef>
              <a:spcAft>
                <a:spcPts val="0"/>
              </a:spcAft>
              <a:buClrTx/>
              <a:buSzTx/>
              <a:buFontTx/>
              <a:buNone/>
              <a:tabLst/>
              <a:defRPr/>
            </a:pPr>
            <a:r>
              <a:rPr kumimoji="0" sz="2348" b="1" i="0" u="none" strike="noStrike" kern="1200" cap="none" spc="-20" normalizeH="0" baseline="0" noProof="0" dirty="0">
                <a:ln>
                  <a:noFill/>
                </a:ln>
                <a:solidFill>
                  <a:srgbClr val="414141"/>
                </a:solidFill>
                <a:effectLst/>
                <a:uLnTx/>
                <a:uFillTx/>
                <a:latin typeface="Calibri"/>
                <a:ea typeface="+mn-ea"/>
                <a:cs typeface="Calibri"/>
              </a:rPr>
              <a:t>In</a:t>
            </a:r>
            <a:r>
              <a:rPr kumimoji="0" sz="2348" b="1" i="0" u="none" strike="noStrike" kern="1200" cap="none" spc="-10" normalizeH="0" baseline="0" noProof="0" dirty="0">
                <a:ln>
                  <a:noFill/>
                </a:ln>
                <a:solidFill>
                  <a:srgbClr val="414141"/>
                </a:solidFill>
                <a:effectLst/>
                <a:uLnTx/>
                <a:uFillTx/>
                <a:latin typeface="Calibri"/>
                <a:ea typeface="+mn-ea"/>
                <a:cs typeface="Calibri"/>
              </a:rPr>
              <a:t>g</a:t>
            </a:r>
            <a:r>
              <a:rPr kumimoji="0" sz="2348" b="1" i="0" u="none" strike="noStrike" kern="1200" cap="none" spc="-29" normalizeH="0" baseline="0" noProof="0" dirty="0">
                <a:ln>
                  <a:noFill/>
                </a:ln>
                <a:solidFill>
                  <a:srgbClr val="414141"/>
                </a:solidFill>
                <a:effectLst/>
                <a:uLnTx/>
                <a:uFillTx/>
                <a:latin typeface="Calibri"/>
                <a:ea typeface="+mn-ea"/>
                <a:cs typeface="Calibri"/>
              </a:rPr>
              <a:t>r</a:t>
            </a:r>
            <a:r>
              <a:rPr kumimoji="0" sz="2348" b="1" i="0" u="none" strike="noStrike" kern="1200" cap="none" spc="-10" normalizeH="0" baseline="0" noProof="0" dirty="0">
                <a:ln>
                  <a:noFill/>
                </a:ln>
                <a:solidFill>
                  <a:srgbClr val="414141"/>
                </a:solidFill>
                <a:effectLst/>
                <a:uLnTx/>
                <a:uFillTx/>
                <a:latin typeface="Calibri"/>
                <a:ea typeface="+mn-ea"/>
                <a:cs typeface="Calibri"/>
              </a:rPr>
              <a:t>e</a:t>
            </a:r>
            <a:r>
              <a:rPr kumimoji="0" sz="2348" b="1" i="0" u="none" strike="noStrike" kern="1200" cap="none" spc="-23" normalizeH="0" baseline="0" noProof="0" dirty="0">
                <a:ln>
                  <a:noFill/>
                </a:ln>
                <a:solidFill>
                  <a:srgbClr val="414141"/>
                </a:solidFill>
                <a:effectLst/>
                <a:uLnTx/>
                <a:uFillTx/>
                <a:latin typeface="Calibri"/>
                <a:ea typeface="+mn-ea"/>
                <a:cs typeface="Calibri"/>
              </a:rPr>
              <a:t>d</a:t>
            </a:r>
            <a:r>
              <a:rPr kumimoji="0" sz="2348" b="1" i="0" u="none" strike="noStrike" kern="1200" cap="none" spc="0" normalizeH="0" baseline="0" noProof="0" dirty="0">
                <a:ln>
                  <a:noFill/>
                </a:ln>
                <a:solidFill>
                  <a:srgbClr val="414141"/>
                </a:solidFill>
                <a:effectLst/>
                <a:uLnTx/>
                <a:uFillTx/>
                <a:latin typeface="Calibri"/>
                <a:ea typeface="+mn-ea"/>
                <a:cs typeface="Calibri"/>
              </a:rPr>
              <a:t>ie</a:t>
            </a:r>
            <a:r>
              <a:rPr kumimoji="0" sz="2348" b="1" i="0" u="none" strike="noStrike" kern="1200" cap="none" spc="-36" normalizeH="0" baseline="0" noProof="0" dirty="0">
                <a:ln>
                  <a:noFill/>
                </a:ln>
                <a:solidFill>
                  <a:srgbClr val="414141"/>
                </a:solidFill>
                <a:effectLst/>
                <a:uLnTx/>
                <a:uFillTx/>
                <a:latin typeface="Calibri"/>
                <a:ea typeface="+mn-ea"/>
                <a:cs typeface="Calibri"/>
              </a:rPr>
              <a:t>n</a:t>
            </a:r>
            <a:r>
              <a:rPr kumimoji="0" sz="2348" b="1" i="0" u="none" strike="noStrike" kern="1200" cap="none" spc="-20" normalizeH="0" baseline="0" noProof="0" dirty="0">
                <a:ln>
                  <a:noFill/>
                </a:ln>
                <a:solidFill>
                  <a:srgbClr val="414141"/>
                </a:solidFill>
                <a:effectLst/>
                <a:uLnTx/>
                <a:uFillTx/>
                <a:latin typeface="Calibri"/>
                <a:ea typeface="+mn-ea"/>
                <a:cs typeface="Calibri"/>
              </a:rPr>
              <a:t>t</a:t>
            </a:r>
            <a:r>
              <a:rPr kumimoji="0" sz="2348" b="1" i="0" u="none" strike="noStrike" kern="1200" cap="none" spc="0" normalizeH="0" baseline="0" noProof="0" dirty="0">
                <a:ln>
                  <a:noFill/>
                </a:ln>
                <a:solidFill>
                  <a:srgbClr val="414141"/>
                </a:solidFill>
                <a:effectLst/>
                <a:uLnTx/>
                <a:uFillTx/>
                <a:latin typeface="Calibri"/>
                <a:ea typeface="+mn-ea"/>
                <a:cs typeface="Calibri"/>
              </a:rPr>
              <a:t>s:</a:t>
            </a:r>
            <a:endParaRPr kumimoji="0" sz="2348" b="0" i="0" u="none" strike="noStrike" kern="1200" cap="none" spc="0" normalizeH="0" baseline="0" noProof="0">
              <a:ln>
                <a:noFill/>
              </a:ln>
              <a:solidFill>
                <a:srgbClr val="414141"/>
              </a:solidFill>
              <a:effectLst/>
              <a:uLnTx/>
              <a:uFillTx/>
              <a:latin typeface="Calibri"/>
              <a:ea typeface="+mn-ea"/>
              <a:cs typeface="Calibri"/>
            </a:endParaRPr>
          </a:p>
          <a:p>
            <a:pPr marL="60051" marR="338772" lvl="0" indent="0" algn="l" defTabSz="914400" rtl="0" eaLnBrk="1" fontAlgn="auto" latinLnBrk="0" hangingPunct="1">
              <a:lnSpc>
                <a:spcPct val="100000"/>
              </a:lnSpc>
              <a:spcBef>
                <a:spcPts val="163"/>
              </a:spcBef>
              <a:spcAft>
                <a:spcPts val="0"/>
              </a:spcAft>
              <a:buClrTx/>
              <a:buSzTx/>
              <a:buFontTx/>
              <a:buNone/>
              <a:tabLst>
                <a:tab pos="855214" algn="l"/>
              </a:tabLst>
              <a:defRPr/>
            </a:pPr>
            <a:r>
              <a:rPr kumimoji="0" sz="1826" b="0" i="0" u="none" strike="noStrike" kern="1200" cap="none" spc="-20" normalizeH="0" baseline="0" noProof="0" dirty="0">
                <a:ln>
                  <a:noFill/>
                </a:ln>
                <a:solidFill>
                  <a:srgbClr val="414141"/>
                </a:solidFill>
                <a:effectLst/>
                <a:uLnTx/>
                <a:uFillTx/>
                <a:latin typeface="Calibri"/>
                <a:ea typeface="+mn-ea"/>
                <a:cs typeface="Calibri"/>
              </a:rPr>
              <a:t>C</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23" normalizeH="0" baseline="0" noProof="0" dirty="0">
                <a:ln>
                  <a:noFill/>
                </a:ln>
                <a:solidFill>
                  <a:srgbClr val="414141"/>
                </a:solidFill>
                <a:effectLst/>
                <a:uLnTx/>
                <a:uFillTx/>
                <a:latin typeface="Calibri"/>
                <a:ea typeface="+mn-ea"/>
                <a:cs typeface="Calibri"/>
              </a:rPr>
              <a:t>rb</a:t>
            </a:r>
            <a:r>
              <a:rPr kumimoji="0" sz="1826" b="0" i="0" u="none" strike="noStrike" kern="1200" cap="none" spc="-16" normalizeH="0" baseline="0" noProof="0" dirty="0">
                <a:ln>
                  <a:noFill/>
                </a:ln>
                <a:solidFill>
                  <a:srgbClr val="414141"/>
                </a:solidFill>
                <a:effectLst/>
                <a:uLnTx/>
                <a:uFillTx/>
                <a:latin typeface="Calibri"/>
                <a:ea typeface="+mn-ea"/>
                <a:cs typeface="Calibri"/>
              </a:rPr>
              <a:t>o</a:t>
            </a:r>
            <a:r>
              <a:rPr kumimoji="0" sz="1826" b="0" i="0" u="none" strike="noStrike" kern="1200" cap="none" spc="-23" normalizeH="0" baseline="0" noProof="0" dirty="0">
                <a:ln>
                  <a:noFill/>
                </a:ln>
                <a:solidFill>
                  <a:srgbClr val="414141"/>
                </a:solidFill>
                <a:effectLst/>
                <a:uLnTx/>
                <a:uFillTx/>
                <a:latin typeface="Calibri"/>
                <a:ea typeface="+mn-ea"/>
                <a:cs typeface="Calibri"/>
              </a:rPr>
              <a:t>n</a:t>
            </a:r>
            <a:r>
              <a:rPr kumimoji="0" sz="1826" b="0" i="0" u="none" strike="noStrike" kern="1200" cap="none" spc="-33" normalizeH="0" baseline="0" noProof="0" dirty="0">
                <a:ln>
                  <a:noFill/>
                </a:ln>
                <a:solidFill>
                  <a:srgbClr val="414141"/>
                </a:solidFill>
                <a:effectLst/>
                <a:uLnTx/>
                <a:uFillTx/>
                <a:latin typeface="Calibri"/>
                <a:ea typeface="+mn-ea"/>
                <a:cs typeface="Calibri"/>
              </a:rPr>
              <a:t>at</a:t>
            </a:r>
            <a:r>
              <a:rPr kumimoji="0" sz="1826" b="0" i="0" u="none" strike="noStrike" kern="1200" cap="none" spc="-16" normalizeH="0" baseline="0" noProof="0" dirty="0">
                <a:ln>
                  <a:noFill/>
                </a:ln>
                <a:solidFill>
                  <a:srgbClr val="414141"/>
                </a:solidFill>
                <a:effectLst/>
                <a:uLnTx/>
                <a:uFillTx/>
                <a:latin typeface="Calibri"/>
                <a:ea typeface="+mn-ea"/>
                <a:cs typeface="Calibri"/>
              </a:rPr>
              <a:t>e</a:t>
            </a:r>
            <a:r>
              <a:rPr kumimoji="0" sz="1826" b="0" i="0" u="none" strike="noStrike" kern="1200" cap="none" spc="-10" normalizeH="0" baseline="0" noProof="0" dirty="0">
                <a:ln>
                  <a:noFill/>
                </a:ln>
                <a:solidFill>
                  <a:srgbClr val="414141"/>
                </a:solidFill>
                <a:effectLst/>
                <a:uLnTx/>
                <a:uFillTx/>
                <a:latin typeface="Calibri"/>
                <a:ea typeface="+mn-ea"/>
                <a:cs typeface="Calibri"/>
              </a:rPr>
              <a:t>d</a:t>
            </a:r>
            <a:r>
              <a:rPr kumimoji="0" sz="1826" b="0" i="0" u="none" strike="noStrike" kern="1200" cap="none" spc="-3" normalizeH="0" baseline="0" noProof="0" dirty="0">
                <a:ln>
                  <a:noFill/>
                </a:ln>
                <a:solidFill>
                  <a:srgbClr val="414141"/>
                </a:solidFill>
                <a:effectLst/>
                <a:uLnTx/>
                <a:uFillTx/>
                <a:latin typeface="Calibri"/>
                <a:ea typeface="+mn-ea"/>
                <a:cs typeface="Calibri"/>
              </a:rPr>
              <a:t> </a:t>
            </a:r>
            <a:r>
              <a:rPr kumimoji="0" sz="1826" b="0" i="0" u="none" strike="noStrike" kern="1200" cap="none" spc="-121" normalizeH="0" baseline="0" noProof="0" dirty="0">
                <a:ln>
                  <a:noFill/>
                </a:ln>
                <a:solidFill>
                  <a:srgbClr val="414141"/>
                </a:solidFill>
                <a:effectLst/>
                <a:uLnTx/>
                <a:uFillTx/>
                <a:latin typeface="Calibri"/>
                <a:ea typeface="+mn-ea"/>
                <a:cs typeface="Calibri"/>
              </a:rPr>
              <a:t>W</a:t>
            </a:r>
            <a:r>
              <a:rPr kumimoji="0" sz="1826" b="0" i="0" u="none" strike="noStrike" kern="1200" cap="none" spc="-62" normalizeH="0" baseline="0" noProof="0" dirty="0">
                <a:ln>
                  <a:noFill/>
                </a:ln>
                <a:solidFill>
                  <a:srgbClr val="414141"/>
                </a:solidFill>
                <a:effectLst/>
                <a:uLnTx/>
                <a:uFillTx/>
                <a:latin typeface="Calibri"/>
                <a:ea typeface="+mn-ea"/>
                <a:cs typeface="Calibri"/>
              </a:rPr>
              <a:t>at</a:t>
            </a:r>
            <a:r>
              <a:rPr kumimoji="0" sz="1826" b="0" i="0" u="none" strike="noStrike" kern="1200" cap="none" spc="-52" normalizeH="0" baseline="0" noProof="0" dirty="0">
                <a:ln>
                  <a:noFill/>
                </a:ln>
                <a:solidFill>
                  <a:srgbClr val="414141"/>
                </a:solidFill>
                <a:effectLst/>
                <a:uLnTx/>
                <a:uFillTx/>
                <a:latin typeface="Calibri"/>
                <a:ea typeface="+mn-ea"/>
                <a:cs typeface="Calibri"/>
              </a:rPr>
              <a:t>e</a:t>
            </a:r>
            <a:r>
              <a:rPr kumimoji="0" sz="1826" b="0" i="0" u="none" strike="noStrike" kern="1200" cap="none" spc="-205" normalizeH="0" baseline="0" noProof="0" dirty="0">
                <a:ln>
                  <a:noFill/>
                </a:ln>
                <a:solidFill>
                  <a:srgbClr val="414141"/>
                </a:solidFill>
                <a:effectLst/>
                <a:uLnTx/>
                <a:uFillTx/>
                <a:latin typeface="Calibri"/>
                <a:ea typeface="+mn-ea"/>
                <a:cs typeface="Calibri"/>
              </a:rPr>
              <a:t>r</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72" normalizeH="0" baseline="0" noProof="0" dirty="0">
                <a:ln>
                  <a:noFill/>
                </a:ln>
                <a:solidFill>
                  <a:srgbClr val="414141"/>
                </a:solidFill>
                <a:effectLst/>
                <a:uLnTx/>
                <a:uFillTx/>
                <a:latin typeface="Calibri"/>
                <a:ea typeface="+mn-ea"/>
                <a:cs typeface="Calibri"/>
              </a:rPr>
              <a:t> </a:t>
            </a:r>
            <a:r>
              <a:rPr kumimoji="0" sz="1826" b="0" i="0" u="none" strike="noStrike" kern="1200" cap="none" spc="-16" normalizeH="0" baseline="0" noProof="0" dirty="0">
                <a:ln>
                  <a:noFill/>
                </a:ln>
                <a:solidFill>
                  <a:srgbClr val="414141"/>
                </a:solidFill>
                <a:effectLst/>
                <a:uLnTx/>
                <a:uFillTx/>
                <a:latin typeface="Calibri"/>
                <a:ea typeface="+mn-ea"/>
                <a:cs typeface="Calibri"/>
              </a:rPr>
              <a:t>H</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gh </a:t>
            </a:r>
            <a:r>
              <a:rPr kumimoji="0" sz="1826" b="0" i="0" u="none" strike="noStrike" kern="1200" cap="none" spc="-13" normalizeH="0" baseline="0" noProof="0" dirty="0">
                <a:ln>
                  <a:noFill/>
                </a:ln>
                <a:solidFill>
                  <a:srgbClr val="414141"/>
                </a:solidFill>
                <a:effectLst/>
                <a:uLnTx/>
                <a:uFillTx/>
                <a:latin typeface="Calibri"/>
                <a:ea typeface="+mn-ea"/>
                <a:cs typeface="Calibri"/>
              </a:rPr>
              <a:t>Fruc</a:t>
            </a:r>
            <a:r>
              <a:rPr kumimoji="0" sz="1826" b="0" i="0" u="none" strike="noStrike" kern="1200" cap="none" spc="-23" normalizeH="0" baseline="0" noProof="0" dirty="0">
                <a:ln>
                  <a:noFill/>
                </a:ln>
                <a:solidFill>
                  <a:srgbClr val="414141"/>
                </a:solidFill>
                <a:effectLst/>
                <a:uLnTx/>
                <a:uFillTx/>
                <a:latin typeface="Calibri"/>
                <a:ea typeface="+mn-ea"/>
                <a:cs typeface="Calibri"/>
              </a:rPr>
              <a:t>t</a:t>
            </a:r>
            <a:r>
              <a:rPr kumimoji="0" sz="1826" b="0" i="0" u="none" strike="noStrike" kern="1200" cap="none" spc="-13" normalizeH="0" baseline="0" noProof="0" dirty="0">
                <a:ln>
                  <a:noFill/>
                </a:ln>
                <a:solidFill>
                  <a:srgbClr val="414141"/>
                </a:solidFill>
                <a:effectLst/>
                <a:uLnTx/>
                <a:uFillTx/>
                <a:latin typeface="Calibri"/>
                <a:ea typeface="+mn-ea"/>
                <a:cs typeface="Calibri"/>
              </a:rPr>
              <a:t>os</a:t>
            </a:r>
            <a:r>
              <a:rPr kumimoji="0" sz="1826" b="0" i="0" u="none" strike="noStrike" kern="1200" cap="none" spc="-10" normalizeH="0" baseline="0" noProof="0" dirty="0">
                <a:ln>
                  <a:noFill/>
                </a:ln>
                <a:solidFill>
                  <a:srgbClr val="414141"/>
                </a:solidFill>
                <a:effectLst/>
                <a:uLnTx/>
                <a:uFillTx/>
                <a:latin typeface="Calibri"/>
                <a:ea typeface="+mn-ea"/>
                <a:cs typeface="Calibri"/>
              </a:rPr>
              <a:t>e</a:t>
            </a:r>
            <a:r>
              <a:rPr kumimoji="0" sz="1826" b="0" i="0" u="none" strike="noStrike" kern="1200" cap="none" spc="-20"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Cor</a:t>
            </a:r>
            <a:r>
              <a:rPr kumimoji="0" sz="1826" b="0" i="0" u="none" strike="noStrike" kern="1200" cap="none" spc="-10" normalizeH="0" baseline="0" noProof="0" dirty="0">
                <a:ln>
                  <a:noFill/>
                </a:ln>
                <a:solidFill>
                  <a:srgbClr val="414141"/>
                </a:solidFill>
                <a:effectLst/>
                <a:uLnTx/>
                <a:uFillTx/>
                <a:latin typeface="Calibri"/>
                <a:ea typeface="+mn-ea"/>
                <a:cs typeface="Calibri"/>
              </a:rPr>
              <a:t>n </a:t>
            </a:r>
            <a:r>
              <a:rPr kumimoji="0" sz="1826" b="0" i="0" u="none" strike="noStrike" kern="1200" cap="none" spc="-36" normalizeH="0" baseline="0" noProof="0" dirty="0">
                <a:ln>
                  <a:noFill/>
                </a:ln>
                <a:solidFill>
                  <a:srgbClr val="414141"/>
                </a:solidFill>
                <a:effectLst/>
                <a:uLnTx/>
                <a:uFillTx/>
                <a:latin typeface="Calibri"/>
                <a:ea typeface="+mn-ea"/>
                <a:cs typeface="Calibri"/>
              </a:rPr>
              <a:t>S</a:t>
            </a:r>
            <a:r>
              <a:rPr kumimoji="0" sz="1826" b="0" i="0" u="none" strike="noStrike" kern="1200" cap="none" spc="-10" normalizeH="0" baseline="0" noProof="0" dirty="0">
                <a:ln>
                  <a:noFill/>
                </a:ln>
                <a:solidFill>
                  <a:srgbClr val="414141"/>
                </a:solidFill>
                <a:effectLst/>
                <a:uLnTx/>
                <a:uFillTx/>
                <a:latin typeface="Calibri"/>
                <a:ea typeface="+mn-ea"/>
                <a:cs typeface="Calibri"/>
              </a:rPr>
              <a:t>y</a:t>
            </a:r>
            <a:r>
              <a:rPr kumimoji="0" sz="1826" b="0" i="0" u="none" strike="noStrike" kern="1200" cap="none" spc="-16" normalizeH="0" baseline="0" noProof="0" dirty="0">
                <a:ln>
                  <a:noFill/>
                </a:ln>
                <a:solidFill>
                  <a:srgbClr val="414141"/>
                </a:solidFill>
                <a:effectLst/>
                <a:uLnTx/>
                <a:uFillTx/>
                <a:latin typeface="Calibri"/>
                <a:ea typeface="+mn-ea"/>
                <a:cs typeface="Calibri"/>
              </a:rPr>
              <a:t>r</a:t>
            </a:r>
            <a:r>
              <a:rPr kumimoji="0" sz="1826" b="0" i="0" u="none" strike="noStrike" kern="1200" cap="none" spc="-13" normalizeH="0" baseline="0" noProof="0" dirty="0">
                <a:ln>
                  <a:noFill/>
                </a:ln>
                <a:solidFill>
                  <a:srgbClr val="414141"/>
                </a:solidFill>
                <a:effectLst/>
                <a:uLnTx/>
                <a:uFillTx/>
                <a:latin typeface="Calibri"/>
                <a:ea typeface="+mn-ea"/>
                <a:cs typeface="Calibri"/>
              </a:rPr>
              <a:t>up, Ci</a:t>
            </a:r>
            <a:r>
              <a:rPr kumimoji="0" sz="1826" b="0" i="0" u="none" strike="noStrike" kern="1200" cap="none" spc="-7" normalizeH="0" baseline="0" noProof="0" dirty="0">
                <a:ln>
                  <a:noFill/>
                </a:ln>
                <a:solidFill>
                  <a:srgbClr val="414141"/>
                </a:solidFill>
                <a:effectLst/>
                <a:uLnTx/>
                <a:uFillTx/>
                <a:latin typeface="Calibri"/>
                <a:ea typeface="+mn-ea"/>
                <a:cs typeface="Calibri"/>
              </a:rPr>
              <a:t>tr</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c</a:t>
            </a:r>
            <a:r>
              <a:rPr kumimoji="0" sz="1826" b="0" i="0" u="none" strike="noStrike" kern="1200" cap="none" spc="-20"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Acid,</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Sodi</a:t>
            </a:r>
            <a:r>
              <a:rPr kumimoji="0" sz="1826" b="0" i="0" u="none" strike="noStrike" kern="1200" cap="none" spc="-16" normalizeH="0" baseline="0" noProof="0" dirty="0">
                <a:ln>
                  <a:noFill/>
                </a:ln>
                <a:solidFill>
                  <a:srgbClr val="414141"/>
                </a:solidFill>
                <a:effectLst/>
                <a:uLnTx/>
                <a:uFillTx/>
                <a:latin typeface="Calibri"/>
                <a:ea typeface="+mn-ea"/>
                <a:cs typeface="Calibri"/>
              </a:rPr>
              <a:t>um</a:t>
            </a:r>
            <a:r>
              <a:rPr kumimoji="0" sz="1826" b="0" i="0" u="none" strike="noStrike" kern="1200" cap="none" spc="26" normalizeH="0" baseline="0" noProof="0" dirty="0">
                <a:ln>
                  <a:noFill/>
                </a:ln>
                <a:solidFill>
                  <a:srgbClr val="414141"/>
                </a:solidFill>
                <a:effectLst/>
                <a:uLnTx/>
                <a:uFillTx/>
                <a:latin typeface="Calibri"/>
                <a:ea typeface="+mn-ea"/>
                <a:cs typeface="Calibri"/>
              </a:rPr>
              <a:t> </a:t>
            </a:r>
            <a:r>
              <a:rPr kumimoji="0" sz="1826" b="0" i="0" u="none" strike="noStrike" kern="1200" cap="none" spc="-16" normalizeH="0" baseline="0" noProof="0" dirty="0">
                <a:ln>
                  <a:noFill/>
                </a:ln>
                <a:solidFill>
                  <a:srgbClr val="414141"/>
                </a:solidFill>
                <a:effectLst/>
                <a:uLnTx/>
                <a:uFillTx/>
                <a:latin typeface="Calibri"/>
                <a:ea typeface="+mn-ea"/>
                <a:cs typeface="Calibri"/>
              </a:rPr>
              <a:t>Be</a:t>
            </a:r>
            <a:r>
              <a:rPr kumimoji="0" sz="1826" b="0" i="0" u="none" strike="noStrike" kern="1200" cap="none" spc="-23" normalizeH="0" baseline="0" noProof="0" dirty="0">
                <a:ln>
                  <a:noFill/>
                </a:ln>
                <a:solidFill>
                  <a:srgbClr val="414141"/>
                </a:solidFill>
                <a:effectLst/>
                <a:uLnTx/>
                <a:uFillTx/>
                <a:latin typeface="Calibri"/>
                <a:ea typeface="+mn-ea"/>
                <a:cs typeface="Calibri"/>
              </a:rPr>
              <a:t>n</a:t>
            </a:r>
            <a:r>
              <a:rPr kumimoji="0" sz="1826" b="0" i="0" u="none" strike="noStrike" kern="1200" cap="none" spc="-59" normalizeH="0" baseline="0" noProof="0" dirty="0">
                <a:ln>
                  <a:noFill/>
                </a:ln>
                <a:solidFill>
                  <a:srgbClr val="414141"/>
                </a:solidFill>
                <a:effectLst/>
                <a:uLnTx/>
                <a:uFillTx/>
                <a:latin typeface="Calibri"/>
                <a:ea typeface="+mn-ea"/>
                <a:cs typeface="Calibri"/>
              </a:rPr>
              <a:t>z</a:t>
            </a:r>
            <a:r>
              <a:rPr kumimoji="0" sz="1826" b="0" i="0" u="none" strike="noStrike" kern="1200" cap="none" spc="-16" normalizeH="0" baseline="0" noProof="0" dirty="0">
                <a:ln>
                  <a:noFill/>
                </a:ln>
                <a:solidFill>
                  <a:srgbClr val="414141"/>
                </a:solidFill>
                <a:effectLst/>
                <a:uLnTx/>
                <a:uFillTx/>
                <a:latin typeface="Calibri"/>
                <a:ea typeface="+mn-ea"/>
                <a:cs typeface="Calibri"/>
              </a:rPr>
              <a:t>o</a:t>
            </a:r>
            <a:r>
              <a:rPr kumimoji="0" sz="1826" b="0" i="0" u="none" strike="noStrike" kern="1200" cap="none" spc="-33" normalizeH="0" baseline="0" noProof="0" dirty="0">
                <a:ln>
                  <a:noFill/>
                </a:ln>
                <a:solidFill>
                  <a:srgbClr val="414141"/>
                </a:solidFill>
                <a:effectLst/>
                <a:uLnTx/>
                <a:uFillTx/>
                <a:latin typeface="Calibri"/>
                <a:ea typeface="+mn-ea"/>
                <a:cs typeface="Calibri"/>
              </a:rPr>
              <a:t>a</a:t>
            </a:r>
            <a:r>
              <a:rPr kumimoji="0" sz="1826" b="0" i="0" u="none" strike="noStrike" kern="1200" cap="none" spc="-39" normalizeH="0" baseline="0" noProof="0" dirty="0">
                <a:ln>
                  <a:noFill/>
                </a:ln>
                <a:solidFill>
                  <a:srgbClr val="414141"/>
                </a:solidFill>
                <a:effectLst/>
                <a:uLnTx/>
                <a:uFillTx/>
                <a:latin typeface="Calibri"/>
                <a:ea typeface="+mn-ea"/>
                <a:cs typeface="Calibri"/>
              </a:rPr>
              <a:t>t</a:t>
            </a:r>
            <a:r>
              <a:rPr kumimoji="0" sz="1826" b="0" i="0" u="none" strike="noStrike" kern="1200" cap="none" spc="-10" normalizeH="0" baseline="0" noProof="0" dirty="0">
                <a:ln>
                  <a:noFill/>
                </a:ln>
                <a:solidFill>
                  <a:srgbClr val="414141"/>
                </a:solidFill>
                <a:effectLst/>
                <a:uLnTx/>
                <a:uFillTx/>
                <a:latin typeface="Calibri"/>
                <a:ea typeface="+mn-ea"/>
                <a:cs typeface="Calibri"/>
              </a:rPr>
              <a:t>e</a:t>
            </a:r>
            <a:r>
              <a:rPr kumimoji="0" sz="1826" b="0" i="0" u="none" strike="noStrike" kern="1200" cap="none" spc="-46"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a:t>
            </a:r>
            <a:r>
              <a:rPr kumimoji="0" sz="1826" b="0" i="0" u="none" strike="noStrike" kern="1200" cap="none" spc="-26" normalizeH="0" baseline="0" noProof="0" dirty="0">
                <a:ln>
                  <a:noFill/>
                </a:ln>
                <a:solidFill>
                  <a:srgbClr val="414141"/>
                </a:solidFill>
                <a:effectLst/>
                <a:uLnTx/>
                <a:uFillTx/>
                <a:latin typeface="Calibri"/>
                <a:ea typeface="+mn-ea"/>
                <a:cs typeface="Calibri"/>
              </a:rPr>
              <a:t>P</a:t>
            </a:r>
            <a:r>
              <a:rPr kumimoji="0" sz="1826" b="0" i="0" u="none" strike="noStrike" kern="1200" cap="none" spc="-42" normalizeH="0" baseline="0" noProof="0" dirty="0">
                <a:ln>
                  <a:noFill/>
                </a:ln>
                <a:solidFill>
                  <a:srgbClr val="414141"/>
                </a:solidFill>
                <a:effectLst/>
                <a:uLnTx/>
                <a:uFillTx/>
                <a:latin typeface="Calibri"/>
                <a:ea typeface="+mn-ea"/>
                <a:cs typeface="Calibri"/>
              </a:rPr>
              <a:t>r</a:t>
            </a:r>
            <a:r>
              <a:rPr kumimoji="0" sz="1826" b="0" i="0" u="none" strike="noStrike" kern="1200" cap="none" spc="-16" normalizeH="0" baseline="0" noProof="0" dirty="0">
                <a:ln>
                  <a:noFill/>
                </a:ln>
                <a:solidFill>
                  <a:srgbClr val="414141"/>
                </a:solidFill>
                <a:effectLst/>
                <a:uLnTx/>
                <a:uFillTx/>
                <a:latin typeface="Calibri"/>
                <a:ea typeface="+mn-ea"/>
                <a:cs typeface="Calibri"/>
              </a:rPr>
              <a:t>e</a:t>
            </a:r>
            <a:r>
              <a:rPr kumimoji="0" sz="1826" b="0" i="0" u="none" strike="noStrike" kern="1200" cap="none" spc="-20" normalizeH="0" baseline="0" noProof="0" dirty="0">
                <a:ln>
                  <a:noFill/>
                </a:ln>
                <a:solidFill>
                  <a:srgbClr val="414141"/>
                </a:solidFill>
                <a:effectLst/>
                <a:uLnTx/>
                <a:uFillTx/>
                <a:latin typeface="Calibri"/>
                <a:ea typeface="+mn-ea"/>
                <a:cs typeface="Calibri"/>
              </a:rPr>
              <a:t>s</a:t>
            </a:r>
            <a:r>
              <a:rPr kumimoji="0" sz="1826" b="0" i="0" u="none" strike="noStrike" kern="1200" cap="none" spc="-16" normalizeH="0" baseline="0" noProof="0" dirty="0">
                <a:ln>
                  <a:noFill/>
                </a:ln>
                <a:solidFill>
                  <a:srgbClr val="414141"/>
                </a:solidFill>
                <a:effectLst/>
                <a:uLnTx/>
                <a:uFillTx/>
                <a:latin typeface="Calibri"/>
                <a:ea typeface="+mn-ea"/>
                <a:cs typeface="Calibri"/>
              </a:rPr>
              <a:t>e</a:t>
            </a:r>
            <a:r>
              <a:rPr kumimoji="0" sz="1826" b="0" i="0" u="none" strike="noStrike" kern="1200" cap="none" spc="-7" normalizeH="0" baseline="0" noProof="0" dirty="0">
                <a:ln>
                  <a:noFill/>
                </a:ln>
                <a:solidFill>
                  <a:srgbClr val="414141"/>
                </a:solidFill>
                <a:effectLst/>
                <a:uLnTx/>
                <a:uFillTx/>
                <a:latin typeface="Calibri"/>
                <a:ea typeface="+mn-ea"/>
                <a:cs typeface="Calibri"/>
              </a:rPr>
              <a:t>r</a:t>
            </a:r>
            <a:r>
              <a:rPr kumimoji="0" sz="1826" b="0" i="0" u="none" strike="noStrike" kern="1200" cap="none" spc="-39" normalizeH="0" baseline="0" noProof="0" dirty="0">
                <a:ln>
                  <a:noFill/>
                </a:ln>
                <a:solidFill>
                  <a:srgbClr val="414141"/>
                </a:solidFill>
                <a:effectLst/>
                <a:uLnTx/>
                <a:uFillTx/>
                <a:latin typeface="Calibri"/>
                <a:ea typeface="+mn-ea"/>
                <a:cs typeface="Calibri"/>
              </a:rPr>
              <a:t>v</a:t>
            </a:r>
            <a:r>
              <a:rPr kumimoji="0" sz="1826" b="0" i="0" u="none" strike="noStrike" kern="1200" cap="none" spc="-33" normalizeH="0" baseline="0" noProof="0" dirty="0">
                <a:ln>
                  <a:noFill/>
                </a:ln>
                <a:solidFill>
                  <a:srgbClr val="414141"/>
                </a:solidFill>
                <a:effectLst/>
                <a:uLnTx/>
                <a:uFillTx/>
                <a:latin typeface="Calibri"/>
                <a:ea typeface="+mn-ea"/>
                <a:cs typeface="Calibri"/>
              </a:rPr>
              <a:t>a</a:t>
            </a:r>
            <a:r>
              <a:rPr kumimoji="0" sz="1826" b="0" i="0" u="none" strike="noStrike" kern="1200" cap="none" spc="-16" normalizeH="0" baseline="0" noProof="0" dirty="0">
                <a:ln>
                  <a:noFill/>
                </a:ln>
                <a:solidFill>
                  <a:srgbClr val="414141"/>
                </a:solidFill>
                <a:effectLst/>
                <a:uLnTx/>
                <a:uFillTx/>
                <a:latin typeface="Calibri"/>
                <a:ea typeface="+mn-ea"/>
                <a:cs typeface="Calibri"/>
              </a:rPr>
              <a:t>t</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36" normalizeH="0" baseline="0" noProof="0" dirty="0">
                <a:ln>
                  <a:noFill/>
                </a:ln>
                <a:solidFill>
                  <a:srgbClr val="414141"/>
                </a:solidFill>
                <a:effectLst/>
                <a:uLnTx/>
                <a:uFillTx/>
                <a:latin typeface="Calibri"/>
                <a:ea typeface="+mn-ea"/>
                <a:cs typeface="Calibri"/>
              </a:rPr>
              <a:t>v</a:t>
            </a:r>
            <a:r>
              <a:rPr kumimoji="0" sz="1826" b="0" i="0" u="none" strike="noStrike" kern="1200" cap="none" spc="-16" normalizeH="0" baseline="0" noProof="0" dirty="0">
                <a:ln>
                  <a:noFill/>
                </a:ln>
                <a:solidFill>
                  <a:srgbClr val="414141"/>
                </a:solidFill>
                <a:effectLst/>
                <a:uLnTx/>
                <a:uFillTx/>
                <a:latin typeface="Calibri"/>
                <a:ea typeface="+mn-ea"/>
                <a:cs typeface="Calibri"/>
              </a:rPr>
              <a:t>e</a:t>
            </a:r>
            <a:r>
              <a:rPr kumimoji="0" sz="1826" b="0" i="0" u="none" strike="noStrike" kern="1200" cap="none" spc="-10" normalizeH="0" baseline="0" noProof="0" dirty="0">
                <a:ln>
                  <a:noFill/>
                </a:ln>
                <a:solidFill>
                  <a:srgbClr val="414141"/>
                </a:solidFill>
                <a:effectLst/>
                <a:uLnTx/>
                <a:uFillTx/>
                <a:latin typeface="Calibri"/>
                <a:ea typeface="+mn-ea"/>
                <a:cs typeface="Calibri"/>
              </a:rPr>
              <a:t>), </a:t>
            </a:r>
            <a:r>
              <a:rPr kumimoji="0" sz="1826" b="0" i="0" u="none" strike="noStrike" kern="1200" cap="none" spc="-26" normalizeH="0" baseline="0" noProof="0" dirty="0">
                <a:ln>
                  <a:noFill/>
                </a:ln>
                <a:solidFill>
                  <a:srgbClr val="414141"/>
                </a:solidFill>
                <a:effectLst/>
                <a:uLnTx/>
                <a:uFillTx/>
                <a:latin typeface="Calibri"/>
                <a:ea typeface="+mn-ea"/>
                <a:cs typeface="Calibri"/>
              </a:rPr>
              <a:t>N</a:t>
            </a:r>
            <a:r>
              <a:rPr kumimoji="0" sz="1826" b="0" i="0" u="none" strike="noStrike" kern="1200" cap="none" spc="-33" normalizeH="0" baseline="0" noProof="0" dirty="0">
                <a:ln>
                  <a:noFill/>
                </a:ln>
                <a:solidFill>
                  <a:srgbClr val="414141"/>
                </a:solidFill>
                <a:effectLst/>
                <a:uLnTx/>
                <a:uFillTx/>
                <a:latin typeface="Calibri"/>
                <a:ea typeface="+mn-ea"/>
                <a:cs typeface="Calibri"/>
              </a:rPr>
              <a:t>a</a:t>
            </a:r>
            <a:r>
              <a:rPr kumimoji="0" sz="1826" b="0" i="0" u="none" strike="noStrike" kern="1200" cap="none" spc="-16" normalizeH="0" baseline="0" noProof="0" dirty="0">
                <a:ln>
                  <a:noFill/>
                </a:ln>
                <a:solidFill>
                  <a:srgbClr val="414141"/>
                </a:solidFill>
                <a:effectLst/>
                <a:uLnTx/>
                <a:uFillTx/>
                <a:latin typeface="Calibri"/>
                <a:ea typeface="+mn-ea"/>
                <a:cs typeface="Calibri"/>
              </a:rPr>
              <a:t>t</a:t>
            </a:r>
            <a:r>
              <a:rPr kumimoji="0" sz="1826" b="0" i="0" u="none" strike="noStrike" kern="1200" cap="none" spc="-23" normalizeH="0" baseline="0" noProof="0" dirty="0">
                <a:ln>
                  <a:noFill/>
                </a:ln>
                <a:solidFill>
                  <a:srgbClr val="414141"/>
                </a:solidFill>
                <a:effectLst/>
                <a:uLnTx/>
                <a:uFillTx/>
                <a:latin typeface="Calibri"/>
                <a:ea typeface="+mn-ea"/>
                <a:cs typeface="Calibri"/>
              </a:rPr>
              <a:t>u</a:t>
            </a:r>
            <a:r>
              <a:rPr kumimoji="0" sz="1826" b="0" i="0" u="none" strike="noStrike" kern="1200" cap="none" spc="-55" normalizeH="0" baseline="0" noProof="0" dirty="0">
                <a:ln>
                  <a:noFill/>
                </a:ln>
                <a:solidFill>
                  <a:srgbClr val="414141"/>
                </a:solidFill>
                <a:effectLst/>
                <a:uLnTx/>
                <a:uFillTx/>
                <a:latin typeface="Calibri"/>
                <a:ea typeface="+mn-ea"/>
                <a:cs typeface="Calibri"/>
              </a:rPr>
              <a:t>r</a:t>
            </a:r>
            <a:r>
              <a:rPr kumimoji="0" sz="1826" b="0" i="0" u="none" strike="noStrike" kern="1200" cap="none" spc="-7" normalizeH="0" baseline="0" noProof="0" dirty="0">
                <a:ln>
                  <a:noFill/>
                </a:ln>
                <a:solidFill>
                  <a:srgbClr val="414141"/>
                </a:solidFill>
                <a:effectLst/>
                <a:uLnTx/>
                <a:uFillTx/>
                <a:latin typeface="Calibri"/>
                <a:ea typeface="+mn-ea"/>
                <a:cs typeface="Calibri"/>
              </a:rPr>
              <a:t>al</a:t>
            </a:r>
            <a:r>
              <a:rPr kumimoji="0" sz="1826" b="0" i="0" u="none" strike="noStrike" kern="1200" cap="none" spc="0" normalizeH="0" baseline="0" noProof="0" dirty="0">
                <a:ln>
                  <a:noFill/>
                </a:ln>
                <a:solidFill>
                  <a:srgbClr val="414141"/>
                </a:solidFill>
                <a:effectLst/>
                <a:uLnTx/>
                <a:uFillTx/>
                <a:latin typeface="Calibri"/>
                <a:ea typeface="+mn-ea"/>
                <a:cs typeface="Calibri"/>
              </a:rPr>
              <a:t>	</a:t>
            </a:r>
            <a:r>
              <a:rPr kumimoji="0" sz="1826" b="0" i="0" u="none" strike="noStrike" kern="1200" cap="none" spc="-20" normalizeH="0" baseline="0" noProof="0" dirty="0">
                <a:ln>
                  <a:noFill/>
                </a:ln>
                <a:solidFill>
                  <a:srgbClr val="414141"/>
                </a:solidFill>
                <a:effectLst/>
                <a:uLnTx/>
                <a:uFillTx/>
                <a:latin typeface="Calibri"/>
                <a:ea typeface="+mn-ea"/>
                <a:cs typeface="Calibri"/>
              </a:rPr>
              <a:t>F</a:t>
            </a:r>
            <a:r>
              <a:rPr kumimoji="0" sz="1826" b="0" i="0" u="none" strike="noStrike" kern="1200" cap="none" spc="-13" normalizeH="0" baseline="0" noProof="0" dirty="0">
                <a:ln>
                  <a:noFill/>
                </a:ln>
                <a:solidFill>
                  <a:srgbClr val="414141"/>
                </a:solidFill>
                <a:effectLst/>
                <a:uLnTx/>
                <a:uFillTx/>
                <a:latin typeface="Calibri"/>
                <a:ea typeface="+mn-ea"/>
                <a:cs typeface="Calibri"/>
              </a:rPr>
              <a:t>l</a:t>
            </a:r>
            <a:r>
              <a:rPr kumimoji="0" sz="1826" b="0" i="0" u="none" strike="noStrike" kern="1200" cap="none" spc="-49" normalizeH="0" baseline="0" noProof="0" dirty="0">
                <a:ln>
                  <a:noFill/>
                </a:ln>
                <a:solidFill>
                  <a:srgbClr val="414141"/>
                </a:solidFill>
                <a:effectLst/>
                <a:uLnTx/>
                <a:uFillTx/>
                <a:latin typeface="Calibri"/>
                <a:ea typeface="+mn-ea"/>
                <a:cs typeface="Calibri"/>
              </a:rPr>
              <a:t>a</a:t>
            </a:r>
            <a:r>
              <a:rPr kumimoji="0" sz="1826" b="0" i="0" u="none" strike="noStrike" kern="1200" cap="none" spc="-36" normalizeH="0" baseline="0" noProof="0" dirty="0">
                <a:ln>
                  <a:noFill/>
                </a:ln>
                <a:solidFill>
                  <a:srgbClr val="414141"/>
                </a:solidFill>
                <a:effectLst/>
                <a:uLnTx/>
                <a:uFillTx/>
                <a:latin typeface="Calibri"/>
                <a:ea typeface="+mn-ea"/>
                <a:cs typeface="Calibri"/>
              </a:rPr>
              <a:t>v</a:t>
            </a:r>
            <a:r>
              <a:rPr kumimoji="0" sz="1826" b="0" i="0" u="none" strike="noStrike" kern="1200" cap="none" spc="-16" normalizeH="0" baseline="0" noProof="0" dirty="0">
                <a:ln>
                  <a:noFill/>
                </a:ln>
                <a:solidFill>
                  <a:srgbClr val="414141"/>
                </a:solidFill>
                <a:effectLst/>
                <a:uLnTx/>
                <a:uFillTx/>
                <a:latin typeface="Calibri"/>
                <a:ea typeface="+mn-ea"/>
                <a:cs typeface="Calibri"/>
              </a:rPr>
              <a:t>o</a:t>
            </a:r>
            <a:r>
              <a:rPr kumimoji="0" sz="1826" b="0" i="0" u="none" strike="noStrike" kern="1200" cap="none" spc="-49" normalizeH="0" baseline="0" noProof="0" dirty="0">
                <a:ln>
                  <a:noFill/>
                </a:ln>
                <a:solidFill>
                  <a:srgbClr val="414141"/>
                </a:solidFill>
                <a:effectLst/>
                <a:uLnTx/>
                <a:uFillTx/>
                <a:latin typeface="Calibri"/>
                <a:ea typeface="+mn-ea"/>
                <a:cs typeface="Calibri"/>
              </a:rPr>
              <a:t>r</a:t>
            </a:r>
            <a:r>
              <a:rPr kumimoji="0" sz="1826" b="0" i="0" u="none" strike="noStrike" kern="1200" cap="none" spc="-20" normalizeH="0" baseline="0" noProof="0" dirty="0">
                <a:ln>
                  <a:noFill/>
                </a:ln>
                <a:solidFill>
                  <a:srgbClr val="414141"/>
                </a:solidFill>
                <a:effectLst/>
                <a:uLnTx/>
                <a:uFillTx/>
                <a:latin typeface="Calibri"/>
                <a:ea typeface="+mn-ea"/>
                <a:cs typeface="Calibri"/>
              </a:rPr>
              <a:t>s</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29" normalizeH="0" baseline="0" noProof="0" dirty="0">
                <a:ln>
                  <a:noFill/>
                </a:ln>
                <a:solidFill>
                  <a:srgbClr val="414141"/>
                </a:solidFill>
                <a:effectLst/>
                <a:uLnTx/>
                <a:uFillTx/>
                <a:latin typeface="Calibri"/>
                <a:ea typeface="+mn-ea"/>
                <a:cs typeface="Calibri"/>
              </a:rPr>
              <a:t> </a:t>
            </a:r>
            <a:r>
              <a:rPr kumimoji="0" sz="1826" b="0" i="0" u="none" strike="noStrike" kern="1200" cap="none" spc="-20" normalizeH="0" baseline="0" noProof="0" dirty="0">
                <a:ln>
                  <a:noFill/>
                </a:ln>
                <a:solidFill>
                  <a:srgbClr val="414141"/>
                </a:solidFill>
                <a:effectLst/>
                <a:uLnTx/>
                <a:uFillTx/>
                <a:latin typeface="Calibri"/>
                <a:ea typeface="+mn-ea"/>
                <a:cs typeface="Calibri"/>
              </a:rPr>
              <a:t>C</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62" normalizeH="0" baseline="0" noProof="0" dirty="0">
                <a:ln>
                  <a:noFill/>
                </a:ln>
                <a:solidFill>
                  <a:srgbClr val="414141"/>
                </a:solidFill>
                <a:effectLst/>
                <a:uLnTx/>
                <a:uFillTx/>
                <a:latin typeface="Calibri"/>
                <a:ea typeface="+mn-ea"/>
                <a:cs typeface="Calibri"/>
              </a:rPr>
              <a:t>r</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33" normalizeH="0" baseline="0" noProof="0" dirty="0">
                <a:ln>
                  <a:noFill/>
                </a:ln>
                <a:solidFill>
                  <a:srgbClr val="414141"/>
                </a:solidFill>
                <a:effectLst/>
                <a:uLnTx/>
                <a:uFillTx/>
                <a:latin typeface="Calibri"/>
                <a:ea typeface="+mn-ea"/>
                <a:cs typeface="Calibri"/>
              </a:rPr>
              <a:t>m</a:t>
            </a:r>
            <a:r>
              <a:rPr kumimoji="0" sz="1826" b="0" i="0" u="none" strike="noStrike" kern="1200" cap="none" spc="-16" normalizeH="0" baseline="0" noProof="0" dirty="0">
                <a:ln>
                  <a:noFill/>
                </a:ln>
                <a:solidFill>
                  <a:srgbClr val="414141"/>
                </a:solidFill>
                <a:effectLst/>
                <a:uLnTx/>
                <a:uFillTx/>
                <a:latin typeface="Calibri"/>
                <a:ea typeface="+mn-ea"/>
                <a:cs typeface="Calibri"/>
              </a:rPr>
              <a:t>e</a:t>
            </a:r>
            <a:r>
              <a:rPr kumimoji="0" sz="1826" b="0" i="0" u="none" strike="noStrike" kern="1200" cap="none" spc="0" normalizeH="0" baseline="0" noProof="0" dirty="0">
                <a:ln>
                  <a:noFill/>
                </a:ln>
                <a:solidFill>
                  <a:srgbClr val="414141"/>
                </a:solidFill>
                <a:effectLst/>
                <a:uLnTx/>
                <a:uFillTx/>
                <a:latin typeface="Calibri"/>
                <a:ea typeface="+mn-ea"/>
                <a:cs typeface="Calibri"/>
              </a:rPr>
              <a:t>l</a:t>
            </a:r>
            <a:r>
              <a:rPr kumimoji="0" sz="1826" b="0" i="0" u="none" strike="noStrike" kern="1200" cap="none" spc="-33" normalizeH="0" baseline="0" noProof="0" dirty="0">
                <a:ln>
                  <a:noFill/>
                </a:ln>
                <a:solidFill>
                  <a:srgbClr val="414141"/>
                </a:solidFill>
                <a:effectLst/>
                <a:uLnTx/>
                <a:uFillTx/>
                <a:latin typeface="Calibri"/>
                <a:ea typeface="+mn-ea"/>
                <a:cs typeface="Calibri"/>
              </a:rPr>
              <a:t> </a:t>
            </a:r>
            <a:r>
              <a:rPr kumimoji="0" sz="1826" b="0" i="0" u="none" strike="noStrike" kern="1200" cap="none" spc="-36" normalizeH="0" baseline="0" noProof="0" dirty="0">
                <a:ln>
                  <a:noFill/>
                </a:ln>
                <a:solidFill>
                  <a:srgbClr val="414141"/>
                </a:solidFill>
                <a:effectLst/>
                <a:uLnTx/>
                <a:uFillTx/>
                <a:latin typeface="Calibri"/>
                <a:ea typeface="+mn-ea"/>
                <a:cs typeface="Calibri"/>
              </a:rPr>
              <a:t>C</a:t>
            </a:r>
            <a:r>
              <a:rPr kumimoji="0" sz="1826" b="0" i="0" u="none" strike="noStrike" kern="1200" cap="none" spc="-33" normalizeH="0" baseline="0" noProof="0" dirty="0">
                <a:ln>
                  <a:noFill/>
                </a:ln>
                <a:solidFill>
                  <a:srgbClr val="414141"/>
                </a:solidFill>
                <a:effectLst/>
                <a:uLnTx/>
                <a:uFillTx/>
                <a:latin typeface="Calibri"/>
                <a:ea typeface="+mn-ea"/>
                <a:cs typeface="Calibri"/>
              </a:rPr>
              <a:t>o</a:t>
            </a:r>
            <a:r>
              <a:rPr kumimoji="0" sz="1826" b="0" i="0" u="none" strike="noStrike" kern="1200" cap="none" spc="-29" normalizeH="0" baseline="0" noProof="0" dirty="0">
                <a:ln>
                  <a:noFill/>
                </a:ln>
                <a:solidFill>
                  <a:srgbClr val="414141"/>
                </a:solidFill>
                <a:effectLst/>
                <a:uLnTx/>
                <a:uFillTx/>
                <a:latin typeface="Calibri"/>
                <a:ea typeface="+mn-ea"/>
                <a:cs typeface="Calibri"/>
              </a:rPr>
              <a:t>l</a:t>
            </a:r>
            <a:r>
              <a:rPr kumimoji="0" sz="1826" b="0" i="0" u="none" strike="noStrike" kern="1200" cap="none" spc="-33" normalizeH="0" baseline="0" noProof="0" dirty="0">
                <a:ln>
                  <a:noFill/>
                </a:ln>
                <a:solidFill>
                  <a:srgbClr val="414141"/>
                </a:solidFill>
                <a:effectLst/>
                <a:uLnTx/>
                <a:uFillTx/>
                <a:latin typeface="Calibri"/>
                <a:ea typeface="+mn-ea"/>
                <a:cs typeface="Calibri"/>
              </a:rPr>
              <a:t>o</a:t>
            </a:r>
            <a:r>
              <a:rPr kumimoji="0" sz="1826" b="0" i="0" u="none" strike="noStrike" kern="1200" cap="none" spc="-212" normalizeH="0" baseline="0" noProof="0" dirty="0">
                <a:ln>
                  <a:noFill/>
                </a:ln>
                <a:solidFill>
                  <a:srgbClr val="414141"/>
                </a:solidFill>
                <a:effectLst/>
                <a:uLnTx/>
                <a:uFillTx/>
                <a:latin typeface="Calibri"/>
                <a:ea typeface="+mn-ea"/>
                <a:cs typeface="Calibri"/>
              </a:rPr>
              <a:t>r</a:t>
            </a:r>
            <a:r>
              <a:rPr kumimoji="0" sz="1826" b="0" i="0" u="none" strike="noStrike" kern="1200" cap="none" spc="0" normalizeH="0" baseline="0" noProof="0" dirty="0">
                <a:ln>
                  <a:noFill/>
                </a:ln>
                <a:solidFill>
                  <a:srgbClr val="414141"/>
                </a:solidFill>
                <a:effectLst/>
                <a:uLnTx/>
                <a:uFillTx/>
                <a:latin typeface="Calibri"/>
                <a:ea typeface="+mn-ea"/>
                <a:cs typeface="Calibri"/>
              </a:rPr>
              <a:t>.</a:t>
            </a:r>
            <a:endParaRPr kumimoji="0" sz="1826" b="0" i="0" u="none" strike="noStrike" kern="1200" cap="none" spc="0" normalizeH="0" baseline="0" noProof="0">
              <a:ln>
                <a:noFill/>
              </a:ln>
              <a:solidFill>
                <a:srgbClr val="414141"/>
              </a:solidFill>
              <a:effectLst/>
              <a:uLnTx/>
              <a:uFillTx/>
              <a:latin typeface="Calibri"/>
              <a:ea typeface="+mn-ea"/>
              <a:cs typeface="Calibri"/>
            </a:endParaRPr>
          </a:p>
        </p:txBody>
      </p:sp>
      <p:sp>
        <p:nvSpPr>
          <p:cNvPr id="9" name="object 4">
            <a:extLst>
              <a:ext uri="{FF2B5EF4-FFF2-40B4-BE49-F238E27FC236}">
                <a16:creationId xmlns:a16="http://schemas.microsoft.com/office/drawing/2014/main" id="{BE7FB1D1-3892-4DC4-8661-454B3FCF0E61}"/>
              </a:ext>
            </a:extLst>
          </p:cNvPr>
          <p:cNvSpPr/>
          <p:nvPr/>
        </p:nvSpPr>
        <p:spPr>
          <a:xfrm>
            <a:off x="7406000" y="792691"/>
            <a:ext cx="3001617" cy="441098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99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43742" y="4185558"/>
            <a:ext cx="4106517" cy="1363900"/>
          </a:xfrm>
          <a:prstGeom prst="rect">
            <a:avLst/>
          </a:prstGeom>
        </p:spPr>
        <p:txBody>
          <a:bodyPr vert="horz" wrap="square" lIns="0" tIns="0" rIns="0" bIns="0" rtlCol="0">
            <a:spAutoFit/>
          </a:bodyPr>
          <a:lstStyle/>
          <a:p>
            <a:pPr marL="0" marR="674231" lvl="0" indent="0" algn="ctr" defTabSz="914400" rtl="0" eaLnBrk="1" fontAlgn="auto" latinLnBrk="0" hangingPunct="1">
              <a:lnSpc>
                <a:spcPct val="100000"/>
              </a:lnSpc>
              <a:spcBef>
                <a:spcPts val="0"/>
              </a:spcBef>
              <a:spcAft>
                <a:spcPts val="0"/>
              </a:spcAft>
              <a:buClrTx/>
              <a:buSzTx/>
              <a:buFontTx/>
              <a:buNone/>
              <a:tabLst/>
              <a:defRPr/>
            </a:pPr>
            <a:r>
              <a:rPr kumimoji="0" sz="1337" b="0" i="0" u="none" strike="noStrike" kern="1200" cap="none" spc="-3" normalizeH="0" baseline="0" noProof="0" dirty="0">
                <a:ln>
                  <a:noFill/>
                </a:ln>
                <a:solidFill>
                  <a:srgbClr val="414141"/>
                </a:solidFill>
                <a:effectLst/>
                <a:uLnTx/>
                <a:uFillTx/>
                <a:latin typeface="Calibri"/>
                <a:ea typeface="+mn-ea"/>
                <a:cs typeface="Calibri"/>
              </a:rPr>
              <a:t>0</a:t>
            </a:r>
            <a:r>
              <a:rPr kumimoji="0" sz="1337" b="0" i="0" u="none" strike="noStrike" kern="1200" cap="none" spc="0" normalizeH="0" baseline="0" noProof="0" dirty="0">
                <a:ln>
                  <a:noFill/>
                </a:ln>
                <a:solidFill>
                  <a:srgbClr val="414141"/>
                </a:solidFill>
                <a:effectLst/>
                <a:uLnTx/>
                <a:uFillTx/>
                <a:latin typeface="Calibri"/>
                <a:ea typeface="+mn-ea"/>
                <a:cs typeface="Calibri"/>
              </a:rPr>
              <a:t>0</a:t>
            </a:r>
            <a:r>
              <a:rPr kumimoji="0" sz="1337" b="0" i="0" u="none" strike="noStrike" kern="1200" cap="none" spc="-72" normalizeH="0" baseline="0" noProof="0" dirty="0">
                <a:ln>
                  <a:noFill/>
                </a:ln>
                <a:solidFill>
                  <a:srgbClr val="414141"/>
                </a:solidFill>
                <a:effectLst/>
                <a:uLnTx/>
                <a:uFillTx/>
                <a:latin typeface="Calibri"/>
                <a:ea typeface="+mn-ea"/>
                <a:cs typeface="Calibri"/>
              </a:rPr>
              <a:t> </a:t>
            </a:r>
            <a:r>
              <a:rPr kumimoji="0" sz="1337" b="0" i="0" u="none" strike="noStrike" kern="1200" cap="none" spc="-23" normalizeH="0" baseline="0" noProof="0" dirty="0">
                <a:ln>
                  <a:noFill/>
                </a:ln>
                <a:solidFill>
                  <a:srgbClr val="414141"/>
                </a:solidFill>
                <a:effectLst/>
                <a:uLnTx/>
                <a:uFillTx/>
                <a:latin typeface="Calibri"/>
                <a:ea typeface="+mn-ea"/>
                <a:cs typeface="Calibri"/>
              </a:rPr>
              <a:t>oz</a:t>
            </a:r>
            <a:endParaRPr kumimoji="0" sz="1337" b="0" i="0" u="none" strike="noStrike" kern="1200" cap="none" spc="0" normalizeH="0" baseline="0" noProof="0">
              <a:ln>
                <a:noFill/>
              </a:ln>
              <a:solidFill>
                <a:srgbClr val="414141"/>
              </a:solidFill>
              <a:effectLst/>
              <a:uLnTx/>
              <a:uFillTx/>
              <a:latin typeface="Calibri"/>
              <a:ea typeface="+mn-ea"/>
              <a:cs typeface="Calibri"/>
            </a:endParaRPr>
          </a:p>
          <a:p>
            <a:pPr marL="481239" marR="0" lvl="0" indent="0" algn="l" defTabSz="914400" rtl="0" eaLnBrk="1" fontAlgn="auto" latinLnBrk="0" hangingPunct="1">
              <a:lnSpc>
                <a:spcPts val="1562"/>
              </a:lnSpc>
              <a:spcBef>
                <a:spcPts val="434"/>
              </a:spcBef>
              <a:spcAft>
                <a:spcPts val="0"/>
              </a:spcAft>
              <a:buClrTx/>
              <a:buSzTx/>
              <a:buFontTx/>
              <a:buNone/>
              <a:tabLst/>
              <a:defRPr/>
            </a:pPr>
            <a:r>
              <a:rPr kumimoji="0" sz="1631" b="0" i="0" u="none" strike="noStrike" kern="1200" cap="none" spc="-3" normalizeH="0" baseline="0" noProof="0" dirty="0">
                <a:ln>
                  <a:noFill/>
                </a:ln>
                <a:solidFill>
                  <a:srgbClr val="414141"/>
                </a:solidFill>
                <a:effectLst/>
                <a:uLnTx/>
                <a:uFillTx/>
                <a:latin typeface="Calibri"/>
                <a:ea typeface="+mn-ea"/>
                <a:cs typeface="Calibri"/>
              </a:rPr>
              <a:t>$0</a:t>
            </a:r>
            <a:r>
              <a:rPr kumimoji="0" sz="1631" b="0" i="0" u="none" strike="noStrike" kern="1200" cap="none" spc="-10" normalizeH="0" baseline="0" noProof="0" dirty="0">
                <a:ln>
                  <a:noFill/>
                </a:ln>
                <a:solidFill>
                  <a:srgbClr val="414141"/>
                </a:solidFill>
                <a:effectLst/>
                <a:uLnTx/>
                <a:uFillTx/>
                <a:latin typeface="Calibri"/>
                <a:ea typeface="+mn-ea"/>
                <a:cs typeface="Calibri"/>
              </a:rPr>
              <a:t>.</a:t>
            </a:r>
            <a:r>
              <a:rPr kumimoji="0" sz="1631" b="0" i="0" u="none" strike="noStrike" kern="1200" cap="none" spc="-3" normalizeH="0" baseline="0" noProof="0" dirty="0">
                <a:ln>
                  <a:noFill/>
                </a:ln>
                <a:solidFill>
                  <a:srgbClr val="414141"/>
                </a:solidFill>
                <a:effectLst/>
                <a:uLnTx/>
                <a:uFillTx/>
                <a:latin typeface="Calibri"/>
                <a:ea typeface="+mn-ea"/>
                <a:cs typeface="Calibri"/>
              </a:rPr>
              <a:t>0</a:t>
            </a:r>
            <a:r>
              <a:rPr kumimoji="0" sz="1631" b="0" i="0" u="none" strike="noStrike" kern="1200" cap="none" spc="7" normalizeH="0" baseline="0" noProof="0" dirty="0">
                <a:ln>
                  <a:noFill/>
                </a:ln>
                <a:solidFill>
                  <a:srgbClr val="414141"/>
                </a:solidFill>
                <a:effectLst/>
                <a:uLnTx/>
                <a:uFillTx/>
                <a:latin typeface="Calibri"/>
                <a:ea typeface="+mn-ea"/>
                <a:cs typeface="Calibri"/>
              </a:rPr>
              <a:t>0</a:t>
            </a:r>
            <a:endParaRPr kumimoji="0" sz="1631" b="0" i="0" u="none" strike="noStrike" kern="1200" cap="none" spc="0" normalizeH="0" baseline="0" noProof="0">
              <a:ln>
                <a:noFill/>
              </a:ln>
              <a:solidFill>
                <a:srgbClr val="414141"/>
              </a:solidFill>
              <a:effectLst/>
              <a:uLnTx/>
              <a:uFillTx/>
              <a:latin typeface="Calibri"/>
              <a:ea typeface="+mn-ea"/>
              <a:cs typeface="Calibri"/>
            </a:endParaRPr>
          </a:p>
          <a:p>
            <a:pPr marL="810072" marR="0" lvl="0" indent="0" algn="l" defTabSz="914400" rtl="0" eaLnBrk="1" fontAlgn="auto" latinLnBrk="0" hangingPunct="1">
              <a:lnSpc>
                <a:spcPts val="646"/>
              </a:lnSpc>
              <a:spcBef>
                <a:spcPts val="0"/>
              </a:spcBef>
              <a:spcAft>
                <a:spcPts val="0"/>
              </a:spcAft>
              <a:buClrTx/>
              <a:buSzTx/>
              <a:buFontTx/>
              <a:buNone/>
              <a:tabLst/>
              <a:defRPr/>
            </a:pPr>
            <a:r>
              <a:rPr kumimoji="0" sz="1337" b="0" i="0" u="none" strike="noStrike" kern="1200" cap="none" spc="-13" normalizeH="0" baseline="0" noProof="0" dirty="0">
                <a:ln>
                  <a:noFill/>
                </a:ln>
                <a:solidFill>
                  <a:srgbClr val="414141"/>
                </a:solidFill>
                <a:effectLst/>
                <a:uLnTx/>
                <a:uFillTx/>
                <a:latin typeface="Calibri"/>
                <a:ea typeface="+mn-ea"/>
                <a:cs typeface="Calibri"/>
              </a:rPr>
              <a:t>uni</a:t>
            </a:r>
            <a:r>
              <a:rPr kumimoji="0" sz="1337" b="0" i="0" u="none" strike="noStrike" kern="1200" cap="none" spc="0" normalizeH="0" baseline="0" noProof="0" dirty="0">
                <a:ln>
                  <a:noFill/>
                </a:ln>
                <a:solidFill>
                  <a:srgbClr val="414141"/>
                </a:solidFill>
                <a:effectLst/>
                <a:uLnTx/>
                <a:uFillTx/>
                <a:latin typeface="Calibri"/>
                <a:ea typeface="+mn-ea"/>
                <a:cs typeface="Calibri"/>
              </a:rPr>
              <a:t>t</a:t>
            </a:r>
            <a:endParaRPr kumimoji="0" sz="1337" b="0" i="0" u="none" strike="noStrike" kern="1200" cap="none" spc="0" normalizeH="0" baseline="0" noProof="0">
              <a:ln>
                <a:noFill/>
              </a:ln>
              <a:solidFill>
                <a:srgbClr val="414141"/>
              </a:solidFill>
              <a:effectLst/>
              <a:uLnTx/>
              <a:uFillTx/>
              <a:latin typeface="Calibri"/>
              <a:ea typeface="+mn-ea"/>
              <a:cs typeface="Calibri"/>
            </a:endParaRPr>
          </a:p>
          <a:p>
            <a:pPr marL="0" marR="541704" lvl="0" indent="0" algn="r" defTabSz="914400" rtl="0" eaLnBrk="1" fontAlgn="auto" latinLnBrk="0" hangingPunct="1">
              <a:lnSpc>
                <a:spcPts val="3466"/>
              </a:lnSpc>
              <a:spcBef>
                <a:spcPts val="0"/>
              </a:spcBef>
              <a:spcAft>
                <a:spcPts val="0"/>
              </a:spcAft>
              <a:buClrTx/>
              <a:buSzTx/>
              <a:buFontTx/>
              <a:buNone/>
              <a:tabLst/>
              <a:defRPr/>
            </a:pPr>
            <a:r>
              <a:rPr kumimoji="0" sz="3359" b="0" i="0" u="none" strike="noStrike" kern="1200" cap="none" spc="0" normalizeH="0" baseline="0" noProof="0" dirty="0">
                <a:ln>
                  <a:noFill/>
                </a:ln>
                <a:solidFill>
                  <a:srgbClr val="414141"/>
                </a:solidFill>
                <a:effectLst/>
                <a:uLnTx/>
                <a:uFillTx/>
                <a:latin typeface="Calibri"/>
                <a:ea typeface="+mn-ea"/>
                <a:cs typeface="Calibri"/>
              </a:rPr>
              <a:t>0.00</a:t>
            </a:r>
            <a:endParaRPr kumimoji="0" sz="3359" b="0" i="0" u="none" strike="noStrike" kern="1200" cap="none" spc="0" normalizeH="0" baseline="0" noProof="0">
              <a:ln>
                <a:noFill/>
              </a:ln>
              <a:solidFill>
                <a:srgbClr val="414141"/>
              </a:solidFill>
              <a:effectLst/>
              <a:uLnTx/>
              <a:uFillTx/>
              <a:latin typeface="Calibri"/>
              <a:ea typeface="+mn-ea"/>
              <a:cs typeface="Calibri"/>
            </a:endParaRPr>
          </a:p>
          <a:p>
            <a:pPr marL="2603328" marR="0" lvl="0" indent="0" algn="l" defTabSz="914400" rtl="0" eaLnBrk="1" fontAlgn="auto" latinLnBrk="0" hangingPunct="1">
              <a:lnSpc>
                <a:spcPct val="100000"/>
              </a:lnSpc>
              <a:spcBef>
                <a:spcPts val="662"/>
              </a:spcBef>
              <a:spcAft>
                <a:spcPts val="0"/>
              </a:spcAft>
              <a:buClrTx/>
              <a:buSzTx/>
              <a:buFontTx/>
              <a:buNone/>
              <a:tabLst/>
              <a:defRPr/>
            </a:pPr>
            <a:r>
              <a:rPr kumimoji="0" sz="1859" b="0" i="0" u="none" strike="noStrike" kern="1200" cap="none" spc="-10" normalizeH="0" baseline="0" noProof="0" dirty="0">
                <a:ln>
                  <a:noFill/>
                </a:ln>
                <a:solidFill>
                  <a:srgbClr val="414141"/>
                </a:solidFill>
                <a:effectLst/>
                <a:uLnTx/>
                <a:uFillTx/>
                <a:latin typeface="Calibri"/>
                <a:ea typeface="+mn-ea"/>
                <a:cs typeface="Calibri"/>
              </a:rPr>
              <a:t>I</a:t>
            </a:r>
            <a:r>
              <a:rPr kumimoji="0" sz="1859" b="0" i="0" u="none" strike="noStrike" kern="1200" cap="none" spc="-33" normalizeH="0" baseline="0" noProof="0" dirty="0">
                <a:ln>
                  <a:noFill/>
                </a:ln>
                <a:solidFill>
                  <a:srgbClr val="414141"/>
                </a:solidFill>
                <a:effectLst/>
                <a:uLnTx/>
                <a:uFillTx/>
                <a:latin typeface="Calibri"/>
                <a:ea typeface="+mn-ea"/>
                <a:cs typeface="Calibri"/>
              </a:rPr>
              <a:t>t</a:t>
            </a:r>
            <a:r>
              <a:rPr kumimoji="0" sz="1859" b="0" i="0" u="none" strike="noStrike" kern="1200" cap="none" spc="-13" normalizeH="0" baseline="0" noProof="0" dirty="0">
                <a:ln>
                  <a:noFill/>
                </a:ln>
                <a:solidFill>
                  <a:srgbClr val="414141"/>
                </a:solidFill>
                <a:effectLst/>
                <a:uLnTx/>
                <a:uFillTx/>
                <a:latin typeface="Calibri"/>
                <a:ea typeface="+mn-ea"/>
                <a:cs typeface="Calibri"/>
              </a:rPr>
              <a:t>e</a:t>
            </a:r>
            <a:r>
              <a:rPr kumimoji="0" sz="1859" b="0" i="0" u="none" strike="noStrike" kern="1200" cap="none" spc="13" normalizeH="0" baseline="0" noProof="0" dirty="0">
                <a:ln>
                  <a:noFill/>
                </a:ln>
                <a:solidFill>
                  <a:srgbClr val="414141"/>
                </a:solidFill>
                <a:effectLst/>
                <a:uLnTx/>
                <a:uFillTx/>
                <a:latin typeface="Calibri"/>
                <a:ea typeface="+mn-ea"/>
                <a:cs typeface="Calibri"/>
              </a:rPr>
              <a:t>m</a:t>
            </a:r>
            <a:r>
              <a:rPr kumimoji="0" sz="1859" b="0" i="0" u="none" strike="noStrike" kern="1200" cap="none" spc="-78" normalizeH="0" baseline="0" noProof="0" dirty="0">
                <a:ln>
                  <a:noFill/>
                </a:ln>
                <a:solidFill>
                  <a:srgbClr val="414141"/>
                </a:solidFill>
                <a:effectLst/>
                <a:uLnTx/>
                <a:uFillTx/>
                <a:latin typeface="Calibri"/>
                <a:ea typeface="+mn-ea"/>
                <a:cs typeface="Calibri"/>
              </a:rPr>
              <a:t> </a:t>
            </a:r>
            <a:r>
              <a:rPr kumimoji="0" sz="1859" b="0" i="0" u="none" strike="noStrike" kern="1200" cap="none" spc="-10" normalizeH="0" baseline="0" noProof="0" dirty="0">
                <a:ln>
                  <a:noFill/>
                </a:ln>
                <a:solidFill>
                  <a:srgbClr val="414141"/>
                </a:solidFill>
                <a:effectLst/>
                <a:uLnTx/>
                <a:uFillTx/>
                <a:latin typeface="Calibri"/>
                <a:ea typeface="+mn-ea"/>
                <a:cs typeface="Calibri"/>
              </a:rPr>
              <a:t>N</a:t>
            </a:r>
            <a:r>
              <a:rPr kumimoji="0" sz="1859" b="0" i="0" u="none" strike="noStrike" kern="1200" cap="none" spc="-3" normalizeH="0" baseline="0" noProof="0" dirty="0">
                <a:ln>
                  <a:noFill/>
                </a:ln>
                <a:solidFill>
                  <a:srgbClr val="414141"/>
                </a:solidFill>
                <a:effectLst/>
                <a:uLnTx/>
                <a:uFillTx/>
                <a:latin typeface="Calibri"/>
                <a:ea typeface="+mn-ea"/>
                <a:cs typeface="Calibri"/>
              </a:rPr>
              <a:t>a</a:t>
            </a:r>
            <a:r>
              <a:rPr kumimoji="0" sz="1859" b="0" i="0" u="none" strike="noStrike" kern="1200" cap="none" spc="7" normalizeH="0" baseline="0" noProof="0" dirty="0">
                <a:ln>
                  <a:noFill/>
                </a:ln>
                <a:solidFill>
                  <a:srgbClr val="414141"/>
                </a:solidFill>
                <a:effectLst/>
                <a:uLnTx/>
                <a:uFillTx/>
                <a:latin typeface="Calibri"/>
                <a:ea typeface="+mn-ea"/>
                <a:cs typeface="Calibri"/>
              </a:rPr>
              <a:t>m</a:t>
            </a:r>
            <a:r>
              <a:rPr kumimoji="0" sz="1859" b="0" i="0" u="none" strike="noStrike" kern="1200" cap="none" spc="0" normalizeH="0" baseline="0" noProof="0" dirty="0">
                <a:ln>
                  <a:noFill/>
                </a:ln>
                <a:solidFill>
                  <a:srgbClr val="414141"/>
                </a:solidFill>
                <a:effectLst/>
                <a:uLnTx/>
                <a:uFillTx/>
                <a:latin typeface="Calibri"/>
                <a:ea typeface="+mn-ea"/>
                <a:cs typeface="Calibri"/>
              </a:rPr>
              <a:t>e</a:t>
            </a:r>
            <a:endParaRPr kumimoji="0" sz="1859" b="0" i="0" u="none" strike="noStrike" kern="1200" cap="none" spc="0" normalizeH="0" baseline="0" noProof="0">
              <a:ln>
                <a:noFill/>
              </a:ln>
              <a:solidFill>
                <a:srgbClr val="414141"/>
              </a:solidFill>
              <a:effectLst/>
              <a:uLnTx/>
              <a:uFillTx/>
              <a:latin typeface="Calibri"/>
              <a:ea typeface="+mn-ea"/>
              <a:cs typeface="Calibri"/>
            </a:endParaRPr>
          </a:p>
        </p:txBody>
      </p:sp>
      <p:sp>
        <p:nvSpPr>
          <p:cNvPr id="3" name="object 3"/>
          <p:cNvSpPr/>
          <p:nvPr/>
        </p:nvSpPr>
        <p:spPr>
          <a:xfrm>
            <a:off x="1643742" y="4185558"/>
            <a:ext cx="4106517" cy="1275936"/>
          </a:xfrm>
          <a:custGeom>
            <a:avLst/>
            <a:gdLst/>
            <a:ahLst/>
            <a:cxnLst/>
            <a:rect l="l" t="t" r="r" b="b"/>
            <a:pathLst>
              <a:path w="6296659" h="1956434">
                <a:moveTo>
                  <a:pt x="0" y="1956066"/>
                </a:moveTo>
                <a:lnTo>
                  <a:pt x="6296533" y="1956066"/>
                </a:lnTo>
                <a:lnTo>
                  <a:pt x="6296533" y="0"/>
                </a:lnTo>
                <a:lnTo>
                  <a:pt x="0" y="0"/>
                </a:lnTo>
                <a:lnTo>
                  <a:pt x="0" y="195606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4" name="object 4"/>
          <p:cNvSpPr/>
          <p:nvPr/>
        </p:nvSpPr>
        <p:spPr>
          <a:xfrm>
            <a:off x="1581432" y="5715438"/>
            <a:ext cx="62534" cy="70402"/>
          </a:xfrm>
          <a:custGeom>
            <a:avLst/>
            <a:gdLst/>
            <a:ahLst/>
            <a:cxnLst/>
            <a:rect l="l" t="t" r="r" b="b"/>
            <a:pathLst>
              <a:path w="95884" h="107950">
                <a:moveTo>
                  <a:pt x="0" y="107823"/>
                </a:moveTo>
                <a:lnTo>
                  <a:pt x="95542" y="107823"/>
                </a:lnTo>
                <a:lnTo>
                  <a:pt x="95542" y="0"/>
                </a:lnTo>
                <a:lnTo>
                  <a:pt x="0" y="0"/>
                </a:lnTo>
                <a:lnTo>
                  <a:pt x="0" y="10782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5" name="object 5"/>
          <p:cNvSpPr/>
          <p:nvPr/>
        </p:nvSpPr>
        <p:spPr>
          <a:xfrm>
            <a:off x="3124507" y="4502699"/>
            <a:ext cx="2635111" cy="958712"/>
          </a:xfrm>
          <a:custGeom>
            <a:avLst/>
            <a:gdLst/>
            <a:ahLst/>
            <a:cxnLst/>
            <a:rect l="l" t="t" r="r" b="b"/>
            <a:pathLst>
              <a:path w="4040504" h="1470025">
                <a:moveTo>
                  <a:pt x="0" y="1469898"/>
                </a:moveTo>
                <a:lnTo>
                  <a:pt x="4040504" y="1469898"/>
                </a:lnTo>
                <a:lnTo>
                  <a:pt x="4040504" y="0"/>
                </a:lnTo>
                <a:lnTo>
                  <a:pt x="0" y="0"/>
                </a:lnTo>
                <a:lnTo>
                  <a:pt x="0" y="146989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7" name="object 7"/>
          <p:cNvSpPr/>
          <p:nvPr/>
        </p:nvSpPr>
        <p:spPr>
          <a:xfrm>
            <a:off x="2231145" y="152258"/>
            <a:ext cx="2854518" cy="366853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graphicFrame>
        <p:nvGraphicFramePr>
          <p:cNvPr id="6" name="object 6"/>
          <p:cNvGraphicFramePr>
            <a:graphicFrameLocks noGrp="1"/>
          </p:cNvGraphicFramePr>
          <p:nvPr>
            <p:extLst>
              <p:ext uri="{D42A27DB-BD31-4B8C-83A1-F6EECF244321}">
                <p14:modId xmlns:p14="http://schemas.microsoft.com/office/powerpoint/2010/main" val="1454326724"/>
              </p:ext>
            </p:extLst>
          </p:nvPr>
        </p:nvGraphicFramePr>
        <p:xfrm>
          <a:off x="1578450" y="3977665"/>
          <a:ext cx="4178186" cy="2596936"/>
        </p:xfrm>
        <a:graphic>
          <a:graphicData uri="http://schemas.openxmlformats.org/drawingml/2006/table">
            <a:tbl>
              <a:tblPr firstRow="1" bandRow="1">
                <a:tableStyleId>{2D5ABB26-0587-4C30-8999-92F81FD0307C}</a:tableStyleId>
              </a:tblPr>
              <a:tblGrid>
                <a:gridCol w="1543075">
                  <a:extLst>
                    <a:ext uri="{9D8B030D-6E8A-4147-A177-3AD203B41FA5}">
                      <a16:colId xmlns:a16="http://schemas.microsoft.com/office/drawing/2014/main" val="20000"/>
                    </a:ext>
                  </a:extLst>
                </a:gridCol>
                <a:gridCol w="2635111">
                  <a:extLst>
                    <a:ext uri="{9D8B030D-6E8A-4147-A177-3AD203B41FA5}">
                      <a16:colId xmlns:a16="http://schemas.microsoft.com/office/drawing/2014/main" val="20001"/>
                    </a:ext>
                  </a:extLst>
                </a:gridCol>
              </a:tblGrid>
              <a:tr h="522052">
                <a:tc rowSpan="2">
                  <a:txBody>
                    <a:bodyPr/>
                    <a:lstStyle/>
                    <a:p>
                      <a:pPr algn="ctr">
                        <a:lnSpc>
                          <a:spcPct val="100000"/>
                        </a:lnSpc>
                      </a:pPr>
                      <a:r>
                        <a:rPr sz="1400" b="1" dirty="0">
                          <a:latin typeface="Arial"/>
                          <a:cs typeface="Arial"/>
                        </a:rPr>
                        <a:t>U</a:t>
                      </a:r>
                      <a:r>
                        <a:rPr sz="1400" b="1" spc="-10" dirty="0">
                          <a:latin typeface="Arial"/>
                          <a:cs typeface="Arial"/>
                        </a:rPr>
                        <a:t>N</a:t>
                      </a:r>
                      <a:r>
                        <a:rPr sz="1400" b="1" dirty="0">
                          <a:latin typeface="Arial"/>
                          <a:cs typeface="Arial"/>
                        </a:rPr>
                        <a:t>IT</a:t>
                      </a:r>
                      <a:r>
                        <a:rPr sz="1400" b="1" spc="-85" dirty="0">
                          <a:latin typeface="Arial"/>
                          <a:cs typeface="Arial"/>
                        </a:rPr>
                        <a:t> </a:t>
                      </a:r>
                      <a:r>
                        <a:rPr sz="1400" b="1" dirty="0">
                          <a:latin typeface="Arial"/>
                          <a:cs typeface="Arial"/>
                        </a:rPr>
                        <a:t>PRICE</a:t>
                      </a:r>
                      <a:endParaRPr sz="1400">
                        <a:latin typeface="Arial"/>
                        <a:cs typeface="Arial"/>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1245"/>
                        </a:spcBef>
                      </a:pPr>
                      <a:r>
                        <a:rPr sz="2500" b="1" spc="-5" dirty="0">
                          <a:latin typeface="Arial"/>
                          <a:cs typeface="Arial"/>
                        </a:rPr>
                        <a:t>$</a:t>
                      </a:r>
                      <a:r>
                        <a:rPr sz="2500" b="1" dirty="0">
                          <a:latin typeface="Arial"/>
                          <a:cs typeface="Arial"/>
                        </a:rPr>
                        <a:t>20.</a:t>
                      </a:r>
                      <a:r>
                        <a:rPr sz="2500" b="1" spc="-20" dirty="0">
                          <a:latin typeface="Arial"/>
                          <a:cs typeface="Arial"/>
                        </a:rPr>
                        <a:t>7</a:t>
                      </a:r>
                      <a:r>
                        <a:rPr sz="2500" b="1" dirty="0">
                          <a:latin typeface="Arial"/>
                          <a:cs typeface="Arial"/>
                        </a:rPr>
                        <a:t>6</a:t>
                      </a:r>
                      <a:endParaRPr sz="2500">
                        <a:latin typeface="Arial"/>
                        <a:cs typeface="Arial"/>
                      </a:endParaRPr>
                    </a:p>
                    <a:p>
                      <a:pPr marL="635" algn="ctr">
                        <a:lnSpc>
                          <a:spcPct val="100000"/>
                        </a:lnSpc>
                        <a:spcBef>
                          <a:spcPts val="45"/>
                        </a:spcBef>
                      </a:pPr>
                      <a:r>
                        <a:rPr sz="1400" b="1" dirty="0">
                          <a:latin typeface="Arial"/>
                          <a:cs typeface="Arial"/>
                        </a:rPr>
                        <a:t>PER</a:t>
                      </a:r>
                      <a:r>
                        <a:rPr sz="1400" b="1" spc="-85" dirty="0">
                          <a:latin typeface="Arial"/>
                          <a:cs typeface="Arial"/>
                        </a:rPr>
                        <a:t> </a:t>
                      </a:r>
                      <a:r>
                        <a:rPr sz="1400" b="1" dirty="0">
                          <a:latin typeface="Arial"/>
                          <a:cs typeface="Arial"/>
                        </a:rPr>
                        <a:t>GALLON</a:t>
                      </a:r>
                      <a:endParaRPr sz="14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716915">
                        <a:lnSpc>
                          <a:spcPct val="100000"/>
                        </a:lnSpc>
                      </a:pPr>
                      <a:r>
                        <a:rPr sz="2000" spc="-55" dirty="0">
                          <a:solidFill>
                            <a:srgbClr val="FFFFFF"/>
                          </a:solidFill>
                          <a:latin typeface="Arial"/>
                          <a:cs typeface="Arial"/>
                        </a:rPr>
                        <a:t>R</a:t>
                      </a:r>
                      <a:r>
                        <a:rPr sz="2000" spc="-50" dirty="0">
                          <a:solidFill>
                            <a:srgbClr val="FFFFFF"/>
                          </a:solidFill>
                          <a:latin typeface="Arial"/>
                          <a:cs typeface="Arial"/>
                        </a:rPr>
                        <a:t>E</a:t>
                      </a:r>
                      <a:r>
                        <a:rPr sz="2000" spc="-275" dirty="0">
                          <a:solidFill>
                            <a:srgbClr val="FFFFFF"/>
                          </a:solidFill>
                          <a:latin typeface="Arial"/>
                          <a:cs typeface="Arial"/>
                        </a:rPr>
                        <a:t>T</a:t>
                      </a:r>
                      <a:r>
                        <a:rPr sz="2000" spc="-50" dirty="0">
                          <a:solidFill>
                            <a:srgbClr val="FFFFFF"/>
                          </a:solidFill>
                          <a:latin typeface="Arial"/>
                          <a:cs typeface="Arial"/>
                        </a:rPr>
                        <a:t>A</a:t>
                      </a:r>
                      <a:r>
                        <a:rPr sz="2000" spc="-45" dirty="0">
                          <a:solidFill>
                            <a:srgbClr val="FFFFFF"/>
                          </a:solidFill>
                          <a:latin typeface="Arial"/>
                          <a:cs typeface="Arial"/>
                        </a:rPr>
                        <a:t>I</a:t>
                      </a:r>
                      <a:r>
                        <a:rPr sz="2000" dirty="0">
                          <a:solidFill>
                            <a:srgbClr val="FFFFFF"/>
                          </a:solidFill>
                          <a:latin typeface="Arial"/>
                          <a:cs typeface="Arial"/>
                        </a:rPr>
                        <a:t>L</a:t>
                      </a:r>
                      <a:r>
                        <a:rPr sz="2000" spc="-240" dirty="0">
                          <a:solidFill>
                            <a:srgbClr val="FFFFFF"/>
                          </a:solidFill>
                          <a:latin typeface="Arial"/>
                          <a:cs typeface="Arial"/>
                        </a:rPr>
                        <a:t> </a:t>
                      </a:r>
                      <a:r>
                        <a:rPr sz="2000" dirty="0">
                          <a:solidFill>
                            <a:srgbClr val="FFFFFF"/>
                          </a:solidFill>
                          <a:latin typeface="Arial"/>
                          <a:cs typeface="Arial"/>
                        </a:rPr>
                        <a:t>PRICE</a:t>
                      </a:r>
                      <a:endParaRPr sz="20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0000FF"/>
                    </a:solidFill>
                  </a:tcPr>
                </a:tc>
                <a:extLst>
                  <a:ext uri="{0D108BD9-81ED-4DB2-BD59-A6C34878D82A}">
                    <a16:rowId xmlns:a16="http://schemas.microsoft.com/office/drawing/2014/main" val="10000"/>
                  </a:ext>
                </a:extLst>
              </a:tr>
              <a:tr h="958629">
                <a:tc vMerge="1">
                  <a:txBody>
                    <a:bodyPr/>
                    <a:lstStyle/>
                    <a:p>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1146810">
                        <a:lnSpc>
                          <a:spcPct val="100000"/>
                        </a:lnSpc>
                      </a:pPr>
                      <a:r>
                        <a:rPr sz="3600" dirty="0">
                          <a:latin typeface="Arial"/>
                          <a:cs typeface="Arial"/>
                        </a:rPr>
                        <a:t>$3.99</a:t>
                      </a:r>
                      <a:endParaRPr sz="36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tcPr>
                </a:tc>
                <a:extLst>
                  <a:ext uri="{0D108BD9-81ED-4DB2-BD59-A6C34878D82A}">
                    <a16:rowId xmlns:a16="http://schemas.microsoft.com/office/drawing/2014/main" val="10001"/>
                  </a:ext>
                </a:extLst>
              </a:tr>
              <a:tr h="546652">
                <a:tc gridSpan="2">
                  <a:txBody>
                    <a:bodyPr/>
                    <a:lstStyle/>
                    <a:p>
                      <a:endParaRPr sz="3600">
                        <a:latin typeface="Arial"/>
                        <a:cs typeface="Arial"/>
                      </a:endParaRPr>
                    </a:p>
                  </a:txBody>
                  <a:tcPr marL="0" marR="0" marT="0" marB="0">
                    <a:lnL w="9144">
                      <a:solidFill>
                        <a:srgbClr val="000000"/>
                      </a:solidFill>
                      <a:prstDash val="solid"/>
                    </a:lnL>
                    <a:lnR w="9144">
                      <a:solidFill>
                        <a:srgbClr val="000000"/>
                      </a:solidFill>
                      <a:prstDash val="solid"/>
                    </a:lnR>
                    <a:lnT w="9144" cap="flat" cmpd="sng" algn="ctr">
                      <a:solidFill>
                        <a:srgbClr val="000000"/>
                      </a:solidFill>
                      <a:prstDash val="solid"/>
                      <a:round/>
                      <a:headEnd type="none" w="med" len="med"/>
                      <a:tailEnd type="none" w="med" len="med"/>
                    </a:lnT>
                    <a:lnB w="9144">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567615">
                <a:tc gridSpan="2">
                  <a:txBody>
                    <a:bodyPr/>
                    <a:lstStyle/>
                    <a:p>
                      <a:pPr marL="44450">
                        <a:lnSpc>
                          <a:spcPct val="100000"/>
                        </a:lnSpc>
                      </a:pPr>
                      <a:r>
                        <a:rPr sz="2300" dirty="0">
                          <a:latin typeface="Arial"/>
                          <a:cs typeface="Arial"/>
                        </a:rPr>
                        <a:t>100%</a:t>
                      </a:r>
                      <a:r>
                        <a:rPr sz="2300" spc="-35" dirty="0">
                          <a:latin typeface="Arial"/>
                          <a:cs typeface="Arial"/>
                        </a:rPr>
                        <a:t> </a:t>
                      </a:r>
                      <a:r>
                        <a:rPr sz="2300" dirty="0">
                          <a:latin typeface="Arial"/>
                          <a:cs typeface="Arial"/>
                        </a:rPr>
                        <a:t>Juice</a:t>
                      </a:r>
                      <a:r>
                        <a:rPr sz="2300" spc="-35" dirty="0">
                          <a:latin typeface="Arial"/>
                          <a:cs typeface="Arial"/>
                        </a:rPr>
                        <a:t> </a:t>
                      </a:r>
                      <a:r>
                        <a:rPr sz="2300" dirty="0">
                          <a:latin typeface="Arial"/>
                          <a:cs typeface="Arial"/>
                        </a:rPr>
                        <a:t>Box</a:t>
                      </a:r>
                      <a:r>
                        <a:rPr sz="2300" spc="-30" dirty="0">
                          <a:latin typeface="Arial"/>
                          <a:cs typeface="Arial"/>
                        </a:rPr>
                        <a:t> </a:t>
                      </a:r>
                      <a:r>
                        <a:rPr sz="2300" dirty="0">
                          <a:latin typeface="Arial"/>
                          <a:cs typeface="Arial"/>
                        </a:rPr>
                        <a:t>(6</a:t>
                      </a:r>
                      <a:r>
                        <a:rPr sz="2300" spc="-15" dirty="0">
                          <a:latin typeface="Arial"/>
                          <a:cs typeface="Arial"/>
                        </a:rPr>
                        <a:t> </a:t>
                      </a:r>
                      <a:r>
                        <a:rPr sz="2300" dirty="0">
                          <a:latin typeface="Arial"/>
                          <a:cs typeface="Arial"/>
                        </a:rPr>
                        <a:t>pk.,</a:t>
                      </a:r>
                      <a:r>
                        <a:rPr sz="2300" spc="-40" dirty="0">
                          <a:latin typeface="Arial"/>
                          <a:cs typeface="Arial"/>
                        </a:rPr>
                        <a:t> </a:t>
                      </a:r>
                      <a:r>
                        <a:rPr sz="2300" dirty="0">
                          <a:latin typeface="Arial"/>
                          <a:cs typeface="Arial"/>
                        </a:rPr>
                        <a:t>4.1</a:t>
                      </a:r>
                      <a:r>
                        <a:rPr sz="2300" spc="-20" dirty="0">
                          <a:latin typeface="Arial"/>
                          <a:cs typeface="Arial"/>
                        </a:rPr>
                        <a:t> </a:t>
                      </a:r>
                      <a:r>
                        <a:rPr sz="2300" dirty="0">
                          <a:latin typeface="Arial"/>
                          <a:cs typeface="Arial"/>
                        </a:rPr>
                        <a:t>oz.)</a:t>
                      </a:r>
                      <a:endParaRPr sz="23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C0C0C0"/>
                    </a:solidFill>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8" name="object 2">
            <a:extLst>
              <a:ext uri="{FF2B5EF4-FFF2-40B4-BE49-F238E27FC236}">
                <a16:creationId xmlns:a16="http://schemas.microsoft.com/office/drawing/2014/main" id="{84EBCA64-1388-4932-9E3B-64D457179163}"/>
              </a:ext>
            </a:extLst>
          </p:cNvPr>
          <p:cNvSpPr txBox="1"/>
          <p:nvPr/>
        </p:nvSpPr>
        <p:spPr>
          <a:xfrm>
            <a:off x="6738588" y="4917691"/>
            <a:ext cx="4617968" cy="1510863"/>
          </a:xfrm>
          <a:prstGeom prst="rect">
            <a:avLst/>
          </a:prstGeom>
          <a:solidFill>
            <a:srgbClr val="D9D9D9"/>
          </a:solidFill>
          <a:ln w="9144">
            <a:solidFill>
              <a:srgbClr val="000000"/>
            </a:solidFill>
          </a:ln>
        </p:spPr>
        <p:txBody>
          <a:bodyPr vert="horz" wrap="square" lIns="0" tIns="0" rIns="0" bIns="0" rtlCol="0">
            <a:spAutoFit/>
          </a:bodyPr>
          <a:lstStyle/>
          <a:p>
            <a:pPr marL="60051" marR="0" lvl="0" indent="0" algn="l" defTabSz="914400" rtl="0" eaLnBrk="1" fontAlgn="auto" latinLnBrk="0" hangingPunct="1">
              <a:lnSpc>
                <a:spcPct val="100000"/>
              </a:lnSpc>
              <a:spcBef>
                <a:spcPts val="0"/>
              </a:spcBef>
              <a:spcAft>
                <a:spcPts val="0"/>
              </a:spcAft>
              <a:buClrTx/>
              <a:buSzTx/>
              <a:buFontTx/>
              <a:buNone/>
              <a:tabLst/>
              <a:defRPr/>
            </a:pPr>
            <a:r>
              <a:rPr kumimoji="0" sz="2348" b="1" i="0" u="none" strike="noStrike" kern="1200" cap="none" spc="-20" normalizeH="0" baseline="0" noProof="0" dirty="0">
                <a:ln>
                  <a:noFill/>
                </a:ln>
                <a:solidFill>
                  <a:srgbClr val="414141"/>
                </a:solidFill>
                <a:effectLst/>
                <a:uLnTx/>
                <a:uFillTx/>
                <a:latin typeface="Calibri"/>
                <a:ea typeface="+mn-ea"/>
                <a:cs typeface="Calibri"/>
              </a:rPr>
              <a:t>In</a:t>
            </a:r>
            <a:r>
              <a:rPr kumimoji="0" sz="2348" b="1" i="0" u="none" strike="noStrike" kern="1200" cap="none" spc="-10" normalizeH="0" baseline="0" noProof="0" dirty="0">
                <a:ln>
                  <a:noFill/>
                </a:ln>
                <a:solidFill>
                  <a:srgbClr val="414141"/>
                </a:solidFill>
                <a:effectLst/>
                <a:uLnTx/>
                <a:uFillTx/>
                <a:latin typeface="Calibri"/>
                <a:ea typeface="+mn-ea"/>
                <a:cs typeface="Calibri"/>
              </a:rPr>
              <a:t>g</a:t>
            </a:r>
            <a:r>
              <a:rPr kumimoji="0" sz="2348" b="1" i="0" u="none" strike="noStrike" kern="1200" cap="none" spc="-29" normalizeH="0" baseline="0" noProof="0" dirty="0">
                <a:ln>
                  <a:noFill/>
                </a:ln>
                <a:solidFill>
                  <a:srgbClr val="414141"/>
                </a:solidFill>
                <a:effectLst/>
                <a:uLnTx/>
                <a:uFillTx/>
                <a:latin typeface="Calibri"/>
                <a:ea typeface="+mn-ea"/>
                <a:cs typeface="Calibri"/>
              </a:rPr>
              <a:t>r</a:t>
            </a:r>
            <a:r>
              <a:rPr kumimoji="0" sz="2348" b="1" i="0" u="none" strike="noStrike" kern="1200" cap="none" spc="-10" normalizeH="0" baseline="0" noProof="0" dirty="0">
                <a:ln>
                  <a:noFill/>
                </a:ln>
                <a:solidFill>
                  <a:srgbClr val="414141"/>
                </a:solidFill>
                <a:effectLst/>
                <a:uLnTx/>
                <a:uFillTx/>
                <a:latin typeface="Calibri"/>
                <a:ea typeface="+mn-ea"/>
                <a:cs typeface="Calibri"/>
              </a:rPr>
              <a:t>e</a:t>
            </a:r>
            <a:r>
              <a:rPr kumimoji="0" sz="2348" b="1" i="0" u="none" strike="noStrike" kern="1200" cap="none" spc="-23" normalizeH="0" baseline="0" noProof="0" dirty="0">
                <a:ln>
                  <a:noFill/>
                </a:ln>
                <a:solidFill>
                  <a:srgbClr val="414141"/>
                </a:solidFill>
                <a:effectLst/>
                <a:uLnTx/>
                <a:uFillTx/>
                <a:latin typeface="Calibri"/>
                <a:ea typeface="+mn-ea"/>
                <a:cs typeface="Calibri"/>
              </a:rPr>
              <a:t>d</a:t>
            </a:r>
            <a:r>
              <a:rPr kumimoji="0" sz="2348" b="1" i="0" u="none" strike="noStrike" kern="1200" cap="none" spc="0" normalizeH="0" baseline="0" noProof="0" dirty="0">
                <a:ln>
                  <a:noFill/>
                </a:ln>
                <a:solidFill>
                  <a:srgbClr val="414141"/>
                </a:solidFill>
                <a:effectLst/>
                <a:uLnTx/>
                <a:uFillTx/>
                <a:latin typeface="Calibri"/>
                <a:ea typeface="+mn-ea"/>
                <a:cs typeface="Calibri"/>
              </a:rPr>
              <a:t>ie</a:t>
            </a:r>
            <a:r>
              <a:rPr kumimoji="0" sz="2348" b="1" i="0" u="none" strike="noStrike" kern="1200" cap="none" spc="-36" normalizeH="0" baseline="0" noProof="0" dirty="0">
                <a:ln>
                  <a:noFill/>
                </a:ln>
                <a:solidFill>
                  <a:srgbClr val="414141"/>
                </a:solidFill>
                <a:effectLst/>
                <a:uLnTx/>
                <a:uFillTx/>
                <a:latin typeface="Calibri"/>
                <a:ea typeface="+mn-ea"/>
                <a:cs typeface="Calibri"/>
              </a:rPr>
              <a:t>n</a:t>
            </a:r>
            <a:r>
              <a:rPr kumimoji="0" sz="2348" b="1" i="0" u="none" strike="noStrike" kern="1200" cap="none" spc="-20" normalizeH="0" baseline="0" noProof="0" dirty="0">
                <a:ln>
                  <a:noFill/>
                </a:ln>
                <a:solidFill>
                  <a:srgbClr val="414141"/>
                </a:solidFill>
                <a:effectLst/>
                <a:uLnTx/>
                <a:uFillTx/>
                <a:latin typeface="Calibri"/>
                <a:ea typeface="+mn-ea"/>
                <a:cs typeface="Calibri"/>
              </a:rPr>
              <a:t>t</a:t>
            </a:r>
            <a:r>
              <a:rPr kumimoji="0" sz="2348" b="1" i="0" u="none" strike="noStrike" kern="1200" cap="none" spc="-7" normalizeH="0" baseline="0" noProof="0" dirty="0">
                <a:ln>
                  <a:noFill/>
                </a:ln>
                <a:solidFill>
                  <a:srgbClr val="414141"/>
                </a:solidFill>
                <a:effectLst/>
                <a:uLnTx/>
                <a:uFillTx/>
                <a:latin typeface="Calibri"/>
                <a:ea typeface="+mn-ea"/>
                <a:cs typeface="Calibri"/>
              </a:rPr>
              <a:t>s</a:t>
            </a:r>
            <a:r>
              <a:rPr kumimoji="0" sz="2348" b="1" i="0" u="none" strike="noStrike" kern="1200" cap="none" spc="0" normalizeH="0" baseline="0" noProof="0" dirty="0">
                <a:ln>
                  <a:noFill/>
                </a:ln>
                <a:solidFill>
                  <a:srgbClr val="414141"/>
                </a:solidFill>
                <a:effectLst/>
                <a:uLnTx/>
                <a:uFillTx/>
                <a:latin typeface="Calibri"/>
                <a:ea typeface="+mn-ea"/>
                <a:cs typeface="Calibri"/>
              </a:rPr>
              <a:t>:</a:t>
            </a:r>
            <a:endParaRPr kumimoji="0" sz="2348" b="0" i="0" u="none" strike="noStrike" kern="1200" cap="none" spc="0" normalizeH="0" baseline="0" noProof="0">
              <a:ln>
                <a:noFill/>
              </a:ln>
              <a:solidFill>
                <a:srgbClr val="414141"/>
              </a:solidFill>
              <a:effectLst/>
              <a:uLnTx/>
              <a:uFillTx/>
              <a:latin typeface="Calibri"/>
              <a:ea typeface="+mn-ea"/>
              <a:cs typeface="Calibri"/>
            </a:endParaRPr>
          </a:p>
          <a:p>
            <a:pPr marL="60051" marR="400066" lvl="0" indent="0" algn="l" defTabSz="914400" rtl="0" eaLnBrk="1" fontAlgn="auto" latinLnBrk="0" hangingPunct="1">
              <a:lnSpc>
                <a:spcPct val="100000"/>
              </a:lnSpc>
              <a:spcBef>
                <a:spcPts val="163"/>
              </a:spcBef>
              <a:spcAft>
                <a:spcPts val="0"/>
              </a:spcAft>
              <a:buClrTx/>
              <a:buSzTx/>
              <a:buFontTx/>
              <a:buNone/>
              <a:tabLst/>
              <a:defRPr/>
            </a:pPr>
            <a:r>
              <a:rPr kumimoji="0" sz="1826" b="0" i="0" u="none" strike="noStrike" kern="1200" cap="none" spc="-13" normalizeH="0" baseline="0" noProof="0" dirty="0">
                <a:ln>
                  <a:noFill/>
                </a:ln>
                <a:solidFill>
                  <a:srgbClr val="414141"/>
                </a:solidFill>
                <a:effectLst/>
                <a:uLnTx/>
                <a:uFillTx/>
                <a:latin typeface="Calibri"/>
                <a:ea typeface="+mn-ea"/>
                <a:cs typeface="Calibri"/>
              </a:rPr>
              <a:t>App</a:t>
            </a:r>
            <a:r>
              <a:rPr kumimoji="0" sz="1826" b="0" i="0" u="none" strike="noStrike" kern="1200" cap="none" spc="-20" normalizeH="0" baseline="0" noProof="0" dirty="0">
                <a:ln>
                  <a:noFill/>
                </a:ln>
                <a:solidFill>
                  <a:srgbClr val="414141"/>
                </a:solidFill>
                <a:effectLst/>
                <a:uLnTx/>
                <a:uFillTx/>
                <a:latin typeface="Calibri"/>
                <a:ea typeface="+mn-ea"/>
                <a:cs typeface="Calibri"/>
              </a:rPr>
              <a:t>l</a:t>
            </a:r>
            <a:r>
              <a:rPr kumimoji="0" sz="1826" b="0" i="0" u="none" strike="noStrike" kern="1200" cap="none" spc="-10" normalizeH="0" baseline="0" noProof="0" dirty="0">
                <a:ln>
                  <a:noFill/>
                </a:ln>
                <a:solidFill>
                  <a:srgbClr val="414141"/>
                </a:solidFill>
                <a:effectLst/>
                <a:uLnTx/>
                <a:uFillTx/>
                <a:latin typeface="Calibri"/>
                <a:ea typeface="+mn-ea"/>
                <a:cs typeface="Calibri"/>
              </a:rPr>
              <a:t>e</a:t>
            </a:r>
            <a:r>
              <a:rPr kumimoji="0" sz="1826" b="0" i="0" u="none" strike="noStrike" kern="1200" cap="none" spc="16"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Ju</a:t>
            </a:r>
            <a:r>
              <a:rPr kumimoji="0" sz="1826" b="0" i="0" u="none" strike="noStrike" kern="1200" cap="none" spc="-16"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ce,</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52" normalizeH="0" baseline="0" noProof="0" dirty="0">
                <a:ln>
                  <a:noFill/>
                </a:ln>
                <a:solidFill>
                  <a:srgbClr val="414141"/>
                </a:solidFill>
                <a:effectLst/>
                <a:uLnTx/>
                <a:uFillTx/>
                <a:latin typeface="Calibri"/>
                <a:ea typeface="+mn-ea"/>
                <a:cs typeface="Calibri"/>
              </a:rPr>
              <a:t>P</a:t>
            </a:r>
            <a:r>
              <a:rPr kumimoji="0" sz="1826" b="0" i="0" u="none" strike="noStrike" kern="1200" cap="none" spc="-10" normalizeH="0" baseline="0" noProof="0" dirty="0">
                <a:ln>
                  <a:noFill/>
                </a:ln>
                <a:solidFill>
                  <a:srgbClr val="414141"/>
                </a:solidFill>
                <a:effectLst/>
                <a:uLnTx/>
                <a:uFillTx/>
                <a:latin typeface="Calibri"/>
                <a:ea typeface="+mn-ea"/>
                <a:cs typeface="Calibri"/>
              </a:rPr>
              <a:t>ear</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Ju</a:t>
            </a:r>
            <a:r>
              <a:rPr kumimoji="0" sz="1826" b="0" i="0" u="none" strike="noStrike" kern="1200" cap="none" spc="-16"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ce,</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G</a:t>
            </a:r>
            <a:r>
              <a:rPr kumimoji="0" sz="1826" b="0" i="0" u="none" strike="noStrike" kern="1200" cap="none" spc="-49" normalizeH="0" baseline="0" noProof="0" dirty="0">
                <a:ln>
                  <a:noFill/>
                </a:ln>
                <a:solidFill>
                  <a:srgbClr val="414141"/>
                </a:solidFill>
                <a:effectLst/>
                <a:uLnTx/>
                <a:uFillTx/>
                <a:latin typeface="Calibri"/>
                <a:ea typeface="+mn-ea"/>
                <a:cs typeface="Calibri"/>
              </a:rPr>
              <a:t>r</a:t>
            </a:r>
            <a:r>
              <a:rPr kumimoji="0" sz="1826" b="0" i="0" u="none" strike="noStrike" kern="1200" cap="none" spc="-10" normalizeH="0" baseline="0" noProof="0" dirty="0">
                <a:ln>
                  <a:noFill/>
                </a:ln>
                <a:solidFill>
                  <a:srgbClr val="414141"/>
                </a:solidFill>
                <a:effectLst/>
                <a:uLnTx/>
                <a:uFillTx/>
                <a:latin typeface="Calibri"/>
                <a:ea typeface="+mn-ea"/>
                <a:cs typeface="Calibri"/>
              </a:rPr>
              <a:t>ape</a:t>
            </a:r>
            <a:r>
              <a:rPr kumimoji="0" sz="1826" b="0" i="0" u="none" strike="noStrike" kern="1200" cap="none" spc="-3"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Ju</a:t>
            </a:r>
            <a:r>
              <a:rPr kumimoji="0" sz="1826" b="0" i="0" u="none" strike="noStrike" kern="1200" cap="none" spc="-16"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ce,</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and R</a:t>
            </a:r>
            <a:r>
              <a:rPr kumimoji="0" sz="1826" b="0" i="0" u="none" strike="noStrike" kern="1200" cap="none" spc="-7" normalizeH="0" baseline="0" noProof="0" dirty="0">
                <a:ln>
                  <a:noFill/>
                </a:ln>
                <a:solidFill>
                  <a:srgbClr val="414141"/>
                </a:solidFill>
                <a:effectLst/>
                <a:uLnTx/>
                <a:uFillTx/>
                <a:latin typeface="Calibri"/>
                <a:ea typeface="+mn-ea"/>
                <a:cs typeface="Calibri"/>
              </a:rPr>
              <a:t>a</a:t>
            </a:r>
            <a:r>
              <a:rPr kumimoji="0" sz="1826" b="0" i="0" u="none" strike="noStrike" kern="1200" cap="none" spc="-13" normalizeH="0" baseline="0" noProof="0" dirty="0">
                <a:ln>
                  <a:noFill/>
                </a:ln>
                <a:solidFill>
                  <a:srgbClr val="414141"/>
                </a:solidFill>
                <a:effectLst/>
                <a:uLnTx/>
                <a:uFillTx/>
                <a:latin typeface="Calibri"/>
                <a:ea typeface="+mn-ea"/>
                <a:cs typeface="Calibri"/>
              </a:rPr>
              <a:t>sp</a:t>
            </a:r>
            <a:r>
              <a:rPr kumimoji="0" sz="1826" b="0" i="0" u="none" strike="noStrike" kern="1200" cap="none" spc="-20" normalizeH="0" baseline="0" noProof="0" dirty="0">
                <a:ln>
                  <a:noFill/>
                </a:ln>
                <a:solidFill>
                  <a:srgbClr val="414141"/>
                </a:solidFill>
                <a:effectLst/>
                <a:uLnTx/>
                <a:uFillTx/>
                <a:latin typeface="Calibri"/>
                <a:ea typeface="+mn-ea"/>
                <a:cs typeface="Calibri"/>
              </a:rPr>
              <a:t>b</a:t>
            </a:r>
            <a:r>
              <a:rPr kumimoji="0" sz="1826" b="0" i="0" u="none" strike="noStrike" kern="1200" cap="none" spc="-10" normalizeH="0" baseline="0" noProof="0" dirty="0">
                <a:ln>
                  <a:noFill/>
                </a:ln>
                <a:solidFill>
                  <a:srgbClr val="414141"/>
                </a:solidFill>
                <a:effectLst/>
                <a:uLnTx/>
                <a:uFillTx/>
                <a:latin typeface="Calibri"/>
                <a:ea typeface="+mn-ea"/>
                <a:cs typeface="Calibri"/>
              </a:rPr>
              <a:t>erry</a:t>
            </a:r>
            <a:r>
              <a:rPr kumimoji="0" sz="1826" b="0" i="0" u="none" strike="noStrike" kern="1200" cap="none" spc="16"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Ju</a:t>
            </a:r>
            <a:r>
              <a:rPr kumimoji="0" sz="1826" b="0" i="0" u="none" strike="noStrike" kern="1200" cap="none" spc="-16"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ce</a:t>
            </a:r>
            <a:r>
              <a:rPr kumimoji="0" sz="1826" b="0" i="0" u="none" strike="noStrike" kern="1200" cap="none" spc="3"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a:t>
            </a:r>
            <a:r>
              <a:rPr kumimoji="0" sz="1826" b="0" i="0" u="none" strike="noStrike" kern="1200" cap="none" spc="-78" normalizeH="0" baseline="0" noProof="0" dirty="0">
                <a:ln>
                  <a:noFill/>
                </a:ln>
                <a:solidFill>
                  <a:srgbClr val="414141"/>
                </a:solidFill>
                <a:effectLst/>
                <a:uLnTx/>
                <a:uFillTx/>
                <a:latin typeface="Calibri"/>
                <a:ea typeface="+mn-ea"/>
                <a:cs typeface="Calibri"/>
              </a:rPr>
              <a:t>W</a:t>
            </a:r>
            <a:r>
              <a:rPr kumimoji="0" sz="1826" b="0" i="0" u="none" strike="noStrike" kern="1200" cap="none" spc="-23" normalizeH="0" baseline="0" noProof="0" dirty="0">
                <a:ln>
                  <a:noFill/>
                </a:ln>
                <a:solidFill>
                  <a:srgbClr val="414141"/>
                </a:solidFill>
                <a:effectLst/>
                <a:uLnTx/>
                <a:uFillTx/>
                <a:latin typeface="Calibri"/>
                <a:ea typeface="+mn-ea"/>
                <a:cs typeface="Calibri"/>
              </a:rPr>
              <a:t>at</a:t>
            </a:r>
            <a:r>
              <a:rPr kumimoji="0" sz="1826" b="0" i="0" u="none" strike="noStrike" kern="1200" cap="none" spc="-10" normalizeH="0" baseline="0" noProof="0" dirty="0">
                <a:ln>
                  <a:noFill/>
                </a:ln>
                <a:solidFill>
                  <a:srgbClr val="414141"/>
                </a:solidFill>
                <a:effectLst/>
                <a:uLnTx/>
                <a:uFillTx/>
                <a:latin typeface="Calibri"/>
                <a:ea typeface="+mn-ea"/>
                <a:cs typeface="Calibri"/>
              </a:rPr>
              <a:t>e</a:t>
            </a:r>
            <a:r>
              <a:rPr kumimoji="0" sz="1826" b="0" i="0" u="none" strike="noStrike" kern="1200" cap="none" spc="-166" normalizeH="0" baseline="0" noProof="0" dirty="0">
                <a:ln>
                  <a:noFill/>
                </a:ln>
                <a:solidFill>
                  <a:srgbClr val="414141"/>
                </a:solidFill>
                <a:effectLst/>
                <a:uLnTx/>
                <a:uFillTx/>
                <a:latin typeface="Calibri"/>
                <a:ea typeface="+mn-ea"/>
                <a:cs typeface="Calibri"/>
              </a:rPr>
              <a:t>r</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0"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Ju</a:t>
            </a:r>
            <a:r>
              <a:rPr kumimoji="0" sz="1826" b="0" i="0" u="none" strike="noStrike" kern="1200" cap="none" spc="-16"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ce</a:t>
            </a:r>
            <a:r>
              <a:rPr kumimoji="0" sz="1826" b="0" i="0" u="none" strike="noStrike" kern="1200" cap="none" spc="3"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Conce</a:t>
            </a:r>
            <a:r>
              <a:rPr kumimoji="0" sz="1826" b="0" i="0" u="none" strike="noStrike" kern="1200" cap="none" spc="-29" normalizeH="0" baseline="0" noProof="0" dirty="0">
                <a:ln>
                  <a:noFill/>
                </a:ln>
                <a:solidFill>
                  <a:srgbClr val="414141"/>
                </a:solidFill>
                <a:effectLst/>
                <a:uLnTx/>
                <a:uFillTx/>
                <a:latin typeface="Calibri"/>
                <a:ea typeface="+mn-ea"/>
                <a:cs typeface="Calibri"/>
              </a:rPr>
              <a:t>n</a:t>
            </a:r>
            <a:r>
              <a:rPr kumimoji="0" sz="1826" b="0" i="0" u="none" strike="noStrike" kern="1200" cap="none" spc="-7" normalizeH="0" baseline="0" noProof="0" dirty="0">
                <a:ln>
                  <a:noFill/>
                </a:ln>
                <a:solidFill>
                  <a:srgbClr val="414141"/>
                </a:solidFill>
                <a:effectLst/>
                <a:uLnTx/>
                <a:uFillTx/>
                <a:latin typeface="Calibri"/>
                <a:ea typeface="+mn-ea"/>
                <a:cs typeface="Calibri"/>
              </a:rPr>
              <a:t>t</a:t>
            </a:r>
            <a:r>
              <a:rPr kumimoji="0" sz="1826" b="0" i="0" u="none" strike="noStrike" kern="1200" cap="none" spc="-49" normalizeH="0" baseline="0" noProof="0" dirty="0">
                <a:ln>
                  <a:noFill/>
                </a:ln>
                <a:solidFill>
                  <a:srgbClr val="414141"/>
                </a:solidFill>
                <a:effectLst/>
                <a:uLnTx/>
                <a:uFillTx/>
                <a:latin typeface="Calibri"/>
                <a:ea typeface="+mn-ea"/>
                <a:cs typeface="Calibri"/>
              </a:rPr>
              <a:t>r</a:t>
            </a:r>
            <a:r>
              <a:rPr kumimoji="0" sz="1826" b="0" i="0" u="none" strike="noStrike" kern="1200" cap="none" spc="-23" normalizeH="0" baseline="0" noProof="0" dirty="0">
                <a:ln>
                  <a:noFill/>
                </a:ln>
                <a:solidFill>
                  <a:srgbClr val="414141"/>
                </a:solidFill>
                <a:effectLst/>
                <a:uLnTx/>
                <a:uFillTx/>
                <a:latin typeface="Calibri"/>
                <a:ea typeface="+mn-ea"/>
                <a:cs typeface="Calibri"/>
              </a:rPr>
              <a:t>at</a:t>
            </a:r>
            <a:r>
              <a:rPr kumimoji="0" sz="1826" b="0" i="0" u="none" strike="noStrike" kern="1200" cap="none" spc="-7" normalizeH="0" baseline="0" noProof="0" dirty="0">
                <a:ln>
                  <a:noFill/>
                </a:ln>
                <a:solidFill>
                  <a:srgbClr val="414141"/>
                </a:solidFill>
                <a:effectLst/>
                <a:uLnTx/>
                <a:uFillTx/>
                <a:latin typeface="Calibri"/>
                <a:ea typeface="+mn-ea"/>
                <a:cs typeface="Calibri"/>
              </a:rPr>
              <a:t>es),</a:t>
            </a:r>
            <a:r>
              <a:rPr kumimoji="0" sz="1826" b="0" i="0" u="none" strike="noStrike" kern="1200" cap="none" spc="-10" normalizeH="0" baseline="0" noProof="0" dirty="0">
                <a:ln>
                  <a:noFill/>
                </a:ln>
                <a:solidFill>
                  <a:srgbClr val="414141"/>
                </a:solidFill>
                <a:effectLst/>
                <a:uLnTx/>
                <a:uFillTx/>
                <a:latin typeface="Calibri"/>
                <a:ea typeface="+mn-ea"/>
                <a:cs typeface="Calibri"/>
              </a:rPr>
              <a:t> N</a:t>
            </a:r>
            <a:r>
              <a:rPr kumimoji="0" sz="1826" b="0" i="0" u="none" strike="noStrike" kern="1200" cap="none" spc="-29" normalizeH="0" baseline="0" noProof="0" dirty="0">
                <a:ln>
                  <a:noFill/>
                </a:ln>
                <a:solidFill>
                  <a:srgbClr val="414141"/>
                </a:solidFill>
                <a:effectLst/>
                <a:uLnTx/>
                <a:uFillTx/>
                <a:latin typeface="Calibri"/>
                <a:ea typeface="+mn-ea"/>
                <a:cs typeface="Calibri"/>
              </a:rPr>
              <a:t>a</a:t>
            </a:r>
            <a:r>
              <a:rPr kumimoji="0" sz="1826" b="0" i="0" u="none" strike="noStrike" kern="1200" cap="none" spc="-10" normalizeH="0" baseline="0" noProof="0" dirty="0">
                <a:ln>
                  <a:noFill/>
                </a:ln>
                <a:solidFill>
                  <a:srgbClr val="414141"/>
                </a:solidFill>
                <a:effectLst/>
                <a:uLnTx/>
                <a:uFillTx/>
                <a:latin typeface="Calibri"/>
                <a:ea typeface="+mn-ea"/>
                <a:cs typeface="Calibri"/>
              </a:rPr>
              <a:t>tu</a:t>
            </a:r>
            <a:r>
              <a:rPr kumimoji="0" sz="1826" b="0" i="0" u="none" strike="noStrike" kern="1200" cap="none" spc="-52" normalizeH="0" baseline="0" noProof="0" dirty="0">
                <a:ln>
                  <a:noFill/>
                </a:ln>
                <a:solidFill>
                  <a:srgbClr val="414141"/>
                </a:solidFill>
                <a:effectLst/>
                <a:uLnTx/>
                <a:uFillTx/>
                <a:latin typeface="Calibri"/>
                <a:ea typeface="+mn-ea"/>
                <a:cs typeface="Calibri"/>
              </a:rPr>
              <a:t>r</a:t>
            </a:r>
            <a:r>
              <a:rPr kumimoji="0" sz="1826" b="0" i="0" u="none" strike="noStrike" kern="1200" cap="none" spc="-7" normalizeH="0" baseline="0" noProof="0" dirty="0">
                <a:ln>
                  <a:noFill/>
                </a:ln>
                <a:solidFill>
                  <a:srgbClr val="414141"/>
                </a:solidFill>
                <a:effectLst/>
                <a:uLnTx/>
                <a:uFillTx/>
                <a:latin typeface="Calibri"/>
                <a:ea typeface="+mn-ea"/>
                <a:cs typeface="Calibri"/>
              </a:rPr>
              <a:t>al</a:t>
            </a:r>
            <a:r>
              <a:rPr kumimoji="0" sz="1826" b="0" i="0" u="none" strike="noStrike" kern="1200" cap="none" spc="13"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Fl</a:t>
            </a:r>
            <a:r>
              <a:rPr kumimoji="0" sz="1826" b="0" i="0" u="none" strike="noStrike" kern="1200" cap="none" spc="-42" normalizeH="0" baseline="0" noProof="0" dirty="0">
                <a:ln>
                  <a:noFill/>
                </a:ln>
                <a:solidFill>
                  <a:srgbClr val="414141"/>
                </a:solidFill>
                <a:effectLst/>
                <a:uLnTx/>
                <a:uFillTx/>
                <a:latin typeface="Calibri"/>
                <a:ea typeface="+mn-ea"/>
                <a:cs typeface="Calibri"/>
              </a:rPr>
              <a:t>a</a:t>
            </a:r>
            <a:r>
              <a:rPr kumimoji="0" sz="1826" b="0" i="0" u="none" strike="noStrike" kern="1200" cap="none" spc="-29" normalizeH="0" baseline="0" noProof="0" dirty="0">
                <a:ln>
                  <a:noFill/>
                </a:ln>
                <a:solidFill>
                  <a:srgbClr val="414141"/>
                </a:solidFill>
                <a:effectLst/>
                <a:uLnTx/>
                <a:uFillTx/>
                <a:latin typeface="Calibri"/>
                <a:ea typeface="+mn-ea"/>
                <a:cs typeface="Calibri"/>
              </a:rPr>
              <a:t>v</a:t>
            </a:r>
            <a:r>
              <a:rPr kumimoji="0" sz="1826" b="0" i="0" u="none" strike="noStrike" kern="1200" cap="none" spc="-13" normalizeH="0" baseline="0" noProof="0" dirty="0">
                <a:ln>
                  <a:noFill/>
                </a:ln>
                <a:solidFill>
                  <a:srgbClr val="414141"/>
                </a:solidFill>
                <a:effectLst/>
                <a:uLnTx/>
                <a:uFillTx/>
                <a:latin typeface="Calibri"/>
                <a:ea typeface="+mn-ea"/>
                <a:cs typeface="Calibri"/>
              </a:rPr>
              <a:t>o</a:t>
            </a:r>
            <a:r>
              <a:rPr kumimoji="0" sz="1826" b="0" i="0" u="none" strike="noStrike" kern="1200" cap="none" spc="-39" normalizeH="0" baseline="0" noProof="0" dirty="0">
                <a:ln>
                  <a:noFill/>
                </a:ln>
                <a:solidFill>
                  <a:srgbClr val="414141"/>
                </a:solidFill>
                <a:effectLst/>
                <a:uLnTx/>
                <a:uFillTx/>
                <a:latin typeface="Calibri"/>
                <a:ea typeface="+mn-ea"/>
                <a:cs typeface="Calibri"/>
              </a:rPr>
              <a:t>r</a:t>
            </a:r>
            <a:r>
              <a:rPr kumimoji="0" sz="1826" b="0" i="0" u="none" strike="noStrike" kern="1200" cap="none" spc="-13" normalizeH="0" baseline="0" noProof="0" dirty="0">
                <a:ln>
                  <a:noFill/>
                </a:ln>
                <a:solidFill>
                  <a:srgbClr val="414141"/>
                </a:solidFill>
                <a:effectLst/>
                <a:uLnTx/>
                <a:uFillTx/>
                <a:latin typeface="Calibri"/>
                <a:ea typeface="+mn-ea"/>
                <a:cs typeface="Calibri"/>
              </a:rPr>
              <a:t>s</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3"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As</a:t>
            </a:r>
            <a:r>
              <a:rPr kumimoji="0" sz="1826" b="0" i="0" u="none" strike="noStrike" kern="1200" cap="none" spc="-26" normalizeH="0" baseline="0" noProof="0" dirty="0">
                <a:ln>
                  <a:noFill/>
                </a:ln>
                <a:solidFill>
                  <a:srgbClr val="414141"/>
                </a:solidFill>
                <a:effectLst/>
                <a:uLnTx/>
                <a:uFillTx/>
                <a:latin typeface="Calibri"/>
                <a:ea typeface="+mn-ea"/>
                <a:cs typeface="Calibri"/>
              </a:rPr>
              <a:t>c</a:t>
            </a:r>
            <a:r>
              <a:rPr kumimoji="0" sz="1826" b="0" i="0" u="none" strike="noStrike" kern="1200" cap="none" spc="-13" normalizeH="0" baseline="0" noProof="0" dirty="0">
                <a:ln>
                  <a:noFill/>
                </a:ln>
                <a:solidFill>
                  <a:srgbClr val="414141"/>
                </a:solidFill>
                <a:effectLst/>
                <a:uLnTx/>
                <a:uFillTx/>
                <a:latin typeface="Calibri"/>
                <a:ea typeface="+mn-ea"/>
                <a:cs typeface="Calibri"/>
              </a:rPr>
              <a:t>orbi</a:t>
            </a:r>
            <a:r>
              <a:rPr kumimoji="0" sz="1826" b="0" i="0" u="none" strike="noStrike" kern="1200" cap="none" spc="-10" normalizeH="0" baseline="0" noProof="0" dirty="0">
                <a:ln>
                  <a:noFill/>
                </a:ln>
                <a:solidFill>
                  <a:srgbClr val="414141"/>
                </a:solidFill>
                <a:effectLst/>
                <a:uLnTx/>
                <a:uFillTx/>
                <a:latin typeface="Calibri"/>
                <a:ea typeface="+mn-ea"/>
                <a:cs typeface="Calibri"/>
              </a:rPr>
              <a:t>c</a:t>
            </a:r>
            <a:r>
              <a:rPr kumimoji="0" sz="1826" b="0" i="0" u="none" strike="noStrike" kern="1200" cap="none" spc="20"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Acid</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(Vi</a:t>
            </a:r>
            <a:r>
              <a:rPr kumimoji="0" sz="1826" b="0" i="0" u="none" strike="noStrike" kern="1200" cap="none" spc="-33" normalizeH="0" baseline="0" noProof="0" dirty="0">
                <a:ln>
                  <a:noFill/>
                </a:ln>
                <a:solidFill>
                  <a:srgbClr val="414141"/>
                </a:solidFill>
                <a:effectLst/>
                <a:uLnTx/>
                <a:uFillTx/>
                <a:latin typeface="Calibri"/>
                <a:ea typeface="+mn-ea"/>
                <a:cs typeface="Calibri"/>
              </a:rPr>
              <a:t>t</a:t>
            </a:r>
            <a:r>
              <a:rPr kumimoji="0" sz="1826" b="0" i="0" u="none" strike="noStrike" kern="1200" cap="none" spc="-10" normalizeH="0" baseline="0" noProof="0" dirty="0">
                <a:ln>
                  <a:noFill/>
                </a:ln>
                <a:solidFill>
                  <a:srgbClr val="414141"/>
                </a:solidFill>
                <a:effectLst/>
                <a:uLnTx/>
                <a:uFillTx/>
                <a:latin typeface="Calibri"/>
                <a:ea typeface="+mn-ea"/>
                <a:cs typeface="Calibri"/>
              </a:rPr>
              <a:t>amin</a:t>
            </a:r>
            <a:r>
              <a:rPr kumimoji="0" sz="1826" b="0" i="0" u="none" strike="noStrike" kern="1200" cap="none" spc="0"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C</a:t>
            </a:r>
            <a:r>
              <a:rPr kumimoji="0" sz="1826" b="0" i="0" u="none" strike="noStrike" kern="1200" cap="none" spc="-3" normalizeH="0" baseline="0" noProof="0" dirty="0">
                <a:ln>
                  <a:noFill/>
                </a:ln>
                <a:solidFill>
                  <a:srgbClr val="414141"/>
                </a:solidFill>
                <a:effectLst/>
                <a:uLnTx/>
                <a:uFillTx/>
                <a:latin typeface="Calibri"/>
                <a:ea typeface="+mn-ea"/>
                <a:cs typeface="Calibri"/>
              </a:rPr>
              <a:t>)</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Ci</a:t>
            </a:r>
            <a:r>
              <a:rPr kumimoji="0" sz="1826" b="0" i="0" u="none" strike="noStrike" kern="1200" cap="none" spc="-7" normalizeH="0" baseline="0" noProof="0" dirty="0">
                <a:ln>
                  <a:noFill/>
                </a:ln>
                <a:solidFill>
                  <a:srgbClr val="414141"/>
                </a:solidFill>
                <a:effectLst/>
                <a:uLnTx/>
                <a:uFillTx/>
                <a:latin typeface="Calibri"/>
                <a:ea typeface="+mn-ea"/>
                <a:cs typeface="Calibri"/>
              </a:rPr>
              <a:t>tr</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c</a:t>
            </a:r>
            <a:r>
              <a:rPr kumimoji="0" sz="1826" b="0" i="0" u="none" strike="noStrike" kern="1200" cap="none" spc="10"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Acid.</a:t>
            </a:r>
            <a:endParaRPr kumimoji="0" sz="1826" b="0" i="0" u="none" strike="noStrike" kern="1200" cap="none" spc="0" normalizeH="0" baseline="0" noProof="0">
              <a:ln>
                <a:noFill/>
              </a:ln>
              <a:solidFill>
                <a:srgbClr val="414141"/>
              </a:solidFill>
              <a:effectLst/>
              <a:uLnTx/>
              <a:uFillTx/>
              <a:latin typeface="Calibri"/>
              <a:ea typeface="+mn-ea"/>
              <a:cs typeface="Calibri"/>
            </a:endParaRPr>
          </a:p>
        </p:txBody>
      </p:sp>
      <p:sp>
        <p:nvSpPr>
          <p:cNvPr id="9" name="object 4">
            <a:extLst>
              <a:ext uri="{FF2B5EF4-FFF2-40B4-BE49-F238E27FC236}">
                <a16:creationId xmlns:a16="http://schemas.microsoft.com/office/drawing/2014/main" id="{5355D5D6-025E-4026-927F-F2919CFE7A7E}"/>
              </a:ext>
            </a:extLst>
          </p:cNvPr>
          <p:cNvSpPr/>
          <p:nvPr/>
        </p:nvSpPr>
        <p:spPr>
          <a:xfrm>
            <a:off x="7546641" y="466949"/>
            <a:ext cx="3001617" cy="441098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39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3E7BB1-7F4D-45F7-92C0-738DD093A1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F4567-1C0D-564E-BA68-9AF622E7948C}" type="slidenum">
              <a:rPr kumimoji="0" lang="en-US" sz="1000" b="0" i="0" u="none" strike="noStrike" kern="1200" cap="none" spc="0" normalizeH="0" baseline="0" noProof="0" smtClean="0">
                <a:ln>
                  <a:noFill/>
                </a:ln>
                <a:solidFill>
                  <a:srgbClr val="A39C91"/>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A39C91"/>
              </a:solidFill>
              <a:effectLst/>
              <a:uLnTx/>
              <a:uFillTx/>
              <a:latin typeface="Arial" charset="0"/>
              <a:cs typeface="Arial" charset="0"/>
            </a:endParaRPr>
          </a:p>
        </p:txBody>
      </p:sp>
      <p:pic>
        <p:nvPicPr>
          <p:cNvPr id="7" name="Picture 6">
            <a:extLst>
              <a:ext uri="{FF2B5EF4-FFF2-40B4-BE49-F238E27FC236}">
                <a16:creationId xmlns:a16="http://schemas.microsoft.com/office/drawing/2014/main" id="{2A5CA9CB-EB3F-445E-A604-A39A94687DEF}"/>
              </a:ext>
            </a:extLst>
          </p:cNvPr>
          <p:cNvPicPr>
            <a:picLocks noChangeAspect="1"/>
          </p:cNvPicPr>
          <p:nvPr/>
        </p:nvPicPr>
        <p:blipFill>
          <a:blip r:embed="rId3"/>
          <a:stretch>
            <a:fillRect/>
          </a:stretch>
        </p:blipFill>
        <p:spPr>
          <a:xfrm>
            <a:off x="2853843" y="0"/>
            <a:ext cx="593277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6899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FBD5CC-E2DF-4E50-9B96-9D3F70A339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F4567-1C0D-564E-BA68-9AF622E7948C}" type="slidenum">
              <a:rPr kumimoji="0" lang="en-US" sz="1000" b="0" i="0" u="none" strike="noStrike" kern="1200" cap="none" spc="0" normalizeH="0" baseline="0" noProof="0" smtClean="0">
                <a:ln>
                  <a:noFill/>
                </a:ln>
                <a:solidFill>
                  <a:srgbClr val="A39C91"/>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A39C91"/>
              </a:solidFill>
              <a:effectLst/>
              <a:uLnTx/>
              <a:uFillTx/>
              <a:latin typeface="Arial" charset="0"/>
              <a:cs typeface="Arial" charset="0"/>
            </a:endParaRPr>
          </a:p>
        </p:txBody>
      </p:sp>
      <p:pic>
        <p:nvPicPr>
          <p:cNvPr id="5" name="Picture 4">
            <a:extLst>
              <a:ext uri="{FF2B5EF4-FFF2-40B4-BE49-F238E27FC236}">
                <a16:creationId xmlns:a16="http://schemas.microsoft.com/office/drawing/2014/main" id="{3435612A-63B5-4EF6-90A9-B4FAE631656C}"/>
              </a:ext>
            </a:extLst>
          </p:cNvPr>
          <p:cNvPicPr>
            <a:picLocks noChangeAspect="1"/>
          </p:cNvPicPr>
          <p:nvPr/>
        </p:nvPicPr>
        <p:blipFill rotWithShape="1">
          <a:blip r:embed="rId3"/>
          <a:srcRect b="9841"/>
          <a:stretch/>
        </p:blipFill>
        <p:spPr>
          <a:xfrm>
            <a:off x="1856130" y="257855"/>
            <a:ext cx="4938254" cy="6183086"/>
          </a:xfrm>
          <a:prstGeom prst="rect">
            <a:avLst/>
          </a:prstGeom>
        </p:spPr>
      </p:pic>
      <p:pic>
        <p:nvPicPr>
          <p:cNvPr id="6" name="Picture 5">
            <a:extLst>
              <a:ext uri="{FF2B5EF4-FFF2-40B4-BE49-F238E27FC236}">
                <a16:creationId xmlns:a16="http://schemas.microsoft.com/office/drawing/2014/main" id="{5BFECA1A-2758-4047-B1EB-3F9D9D294BB2}"/>
              </a:ext>
            </a:extLst>
          </p:cNvPr>
          <p:cNvPicPr>
            <a:picLocks noChangeAspect="1"/>
          </p:cNvPicPr>
          <p:nvPr/>
        </p:nvPicPr>
        <p:blipFill rotWithShape="1">
          <a:blip r:embed="rId4"/>
          <a:srcRect l="5302" t="4540" r="3778" b="35862"/>
          <a:stretch/>
        </p:blipFill>
        <p:spPr>
          <a:xfrm>
            <a:off x="7194533" y="3006724"/>
            <a:ext cx="4782788" cy="1567543"/>
          </a:xfrm>
          <a:prstGeom prst="rect">
            <a:avLst/>
          </a:prstGeom>
        </p:spPr>
      </p:pic>
      <p:sp>
        <p:nvSpPr>
          <p:cNvPr id="7" name="TextBox 6">
            <a:extLst>
              <a:ext uri="{FF2B5EF4-FFF2-40B4-BE49-F238E27FC236}">
                <a16:creationId xmlns:a16="http://schemas.microsoft.com/office/drawing/2014/main" id="{D6F48534-EFDC-4C18-854E-D14760091003}"/>
              </a:ext>
            </a:extLst>
          </p:cNvPr>
          <p:cNvSpPr txBox="1"/>
          <p:nvPr/>
        </p:nvSpPr>
        <p:spPr>
          <a:xfrm>
            <a:off x="7460343" y="546023"/>
            <a:ext cx="436494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14141"/>
                </a:solidFill>
                <a:effectLst/>
                <a:uLnTx/>
                <a:uFillTx/>
                <a:latin typeface="Calibri" panose="020F0502020204030204"/>
                <a:ea typeface="+mn-ea"/>
                <a:cs typeface="+mn-cs"/>
              </a:rPr>
              <a:t>How many sugar packets/teaspoons of sugar are in each drink?</a:t>
            </a:r>
          </a:p>
        </p:txBody>
      </p:sp>
    </p:spTree>
    <p:extLst>
      <p:ext uri="{BB962C8B-B14F-4D97-AF65-F5344CB8AC3E}">
        <p14:creationId xmlns:p14="http://schemas.microsoft.com/office/powerpoint/2010/main" val="308234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8F8FD3-490B-49AA-92E7-FFCF58972E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F4567-1C0D-564E-BA68-9AF622E7948C}" type="slidenum">
              <a:rPr kumimoji="0" lang="en-US" sz="1000" b="0" i="0" u="none" strike="noStrike" kern="1200" cap="none" spc="0" normalizeH="0" baseline="0" noProof="0" smtClean="0">
                <a:ln>
                  <a:noFill/>
                </a:ln>
                <a:solidFill>
                  <a:srgbClr val="A39C91"/>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A39C91"/>
              </a:solidFill>
              <a:effectLst/>
              <a:uLnTx/>
              <a:uFillTx/>
              <a:latin typeface="Arial" charset="0"/>
              <a:cs typeface="Arial" charset="0"/>
            </a:endParaRPr>
          </a:p>
        </p:txBody>
      </p:sp>
      <p:pic>
        <p:nvPicPr>
          <p:cNvPr id="7" name="Picture 6">
            <a:extLst>
              <a:ext uri="{FF2B5EF4-FFF2-40B4-BE49-F238E27FC236}">
                <a16:creationId xmlns:a16="http://schemas.microsoft.com/office/drawing/2014/main" id="{37DE88B8-49DB-4232-8294-47C5E6B3269C}"/>
              </a:ext>
            </a:extLst>
          </p:cNvPr>
          <p:cNvPicPr>
            <a:picLocks noChangeAspect="1"/>
          </p:cNvPicPr>
          <p:nvPr/>
        </p:nvPicPr>
        <p:blipFill>
          <a:blip r:embed="rId3"/>
          <a:stretch>
            <a:fillRect/>
          </a:stretch>
        </p:blipFill>
        <p:spPr>
          <a:xfrm>
            <a:off x="3585028" y="378777"/>
            <a:ext cx="5270704" cy="61601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282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8A3A-CC06-4D19-B76E-824813A26C7C}"/>
              </a:ext>
            </a:extLst>
          </p:cNvPr>
          <p:cNvSpPr>
            <a:spLocks noGrp="1"/>
          </p:cNvSpPr>
          <p:nvPr>
            <p:ph type="title"/>
          </p:nvPr>
        </p:nvSpPr>
        <p:spPr>
          <a:xfrm>
            <a:off x="839788" y="365125"/>
            <a:ext cx="10515600" cy="629253"/>
          </a:xfrm>
        </p:spPr>
        <p:txBody>
          <a:bodyPr>
            <a:normAutofit/>
          </a:bodyPr>
          <a:lstStyle/>
          <a:p>
            <a:pPr algn="ctr"/>
            <a:r>
              <a:rPr lang="en-US" sz="2800">
                <a:solidFill>
                  <a:schemeClr val="accent1"/>
                </a:solidFill>
                <a:latin typeface="Arial"/>
                <a:cs typeface="Arial"/>
              </a:rPr>
              <a:t>Recipe: Smoothies</a:t>
            </a:r>
            <a:endParaRPr lang="en-US" sz="2800">
              <a:solidFill>
                <a:schemeClr val="accent1"/>
              </a:solidFill>
            </a:endParaRPr>
          </a:p>
        </p:txBody>
      </p:sp>
      <p:sp>
        <p:nvSpPr>
          <p:cNvPr id="7" name="Slide Number Placeholder 6">
            <a:extLst>
              <a:ext uri="{FF2B5EF4-FFF2-40B4-BE49-F238E27FC236}">
                <a16:creationId xmlns:a16="http://schemas.microsoft.com/office/drawing/2014/main" id="{78CB7744-8152-40C9-8751-28E91FD83F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F4567-1C0D-564E-BA68-9AF622E7948C}" type="slidenum">
              <a:rPr kumimoji="0" lang="en-US" sz="1000" b="0" i="0" u="none" strike="noStrike" kern="1200" cap="none" spc="0" normalizeH="0" baseline="0" noProof="0" smtClean="0">
                <a:ln>
                  <a:noFill/>
                </a:ln>
                <a:solidFill>
                  <a:srgbClr val="A39C91"/>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A39C91"/>
              </a:solidFill>
              <a:effectLst/>
              <a:uLnTx/>
              <a:uFillTx/>
              <a:latin typeface="Arial" charset="0"/>
              <a:cs typeface="Arial" charset="0"/>
            </a:endParaRPr>
          </a:p>
        </p:txBody>
      </p:sp>
      <p:pic>
        <p:nvPicPr>
          <p:cNvPr id="3" name="Online Media 2" title="Cooking Matters--Fruit Smoothies and Veggie Super Heroes">
            <a:hlinkClick r:id="" action="ppaction://media"/>
            <a:extLst>
              <a:ext uri="{FF2B5EF4-FFF2-40B4-BE49-F238E27FC236}">
                <a16:creationId xmlns:a16="http://schemas.microsoft.com/office/drawing/2014/main" id="{97227AEF-9B27-427E-BE8A-4931F5B4DB18}"/>
              </a:ext>
            </a:extLst>
          </p:cNvPr>
          <p:cNvPicPr>
            <a:picLocks noRot="1" noChangeAspect="1"/>
          </p:cNvPicPr>
          <p:nvPr>
            <a:videoFile r:link="rId1"/>
          </p:nvPr>
        </p:nvPicPr>
        <p:blipFill>
          <a:blip r:embed="rId4"/>
          <a:stretch>
            <a:fillRect/>
          </a:stretch>
        </p:blipFill>
        <p:spPr>
          <a:xfrm>
            <a:off x="2385174" y="1143582"/>
            <a:ext cx="7694421" cy="4472240"/>
          </a:xfrm>
          <a:prstGeom prst="rect">
            <a:avLst/>
          </a:prstGeom>
        </p:spPr>
      </p:pic>
      <p:sp>
        <p:nvSpPr>
          <p:cNvPr id="4" name="TextBox 3">
            <a:extLst>
              <a:ext uri="{FF2B5EF4-FFF2-40B4-BE49-F238E27FC236}">
                <a16:creationId xmlns:a16="http://schemas.microsoft.com/office/drawing/2014/main" id="{5CAB923A-DD37-4F9B-89E6-DD6AC9786173}"/>
              </a:ext>
            </a:extLst>
          </p:cNvPr>
          <p:cNvSpPr txBox="1"/>
          <p:nvPr/>
        </p:nvSpPr>
        <p:spPr>
          <a:xfrm>
            <a:off x="1034716" y="5897479"/>
            <a:ext cx="101225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14141"/>
                </a:solidFill>
                <a:effectLst/>
                <a:uLnTx/>
                <a:uFillTx/>
                <a:latin typeface="Arial"/>
                <a:ea typeface="+mn-ea"/>
                <a:cs typeface="Arial"/>
              </a:rPr>
              <a:t>You can find more great videos on our YouTube Channel: Cooking Matters By Share Our Strength</a:t>
            </a:r>
            <a:endParaRPr kumimoji="0" lang="en-US" sz="1800" b="0" i="0" u="none" strike="noStrike" kern="1200" cap="none" spc="0" normalizeH="0" baseline="0" noProof="0">
              <a:ln>
                <a:noFill/>
              </a:ln>
              <a:solidFill>
                <a:srgbClr val="414141"/>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141"/>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405674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B4A6AC8-150F-49D1-8175-9AE9EE722BF2}"/>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F4567-1C0D-564E-BA68-9AF622E7948C}" type="slidenum">
              <a:rPr kumimoji="0" lang="en-US" sz="1000" b="0" i="0" u="none" strike="noStrike" kern="1200" cap="none" spc="0" normalizeH="0" baseline="0" noProof="0" smtClean="0">
                <a:ln>
                  <a:noFill/>
                </a:ln>
                <a:solidFill>
                  <a:srgbClr val="A39C91"/>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A39C91"/>
              </a:solidFill>
              <a:effectLst/>
              <a:uLnTx/>
              <a:uFillTx/>
              <a:latin typeface="Arial" charset="0"/>
              <a:cs typeface="Arial" charset="0"/>
            </a:endParaRPr>
          </a:p>
        </p:txBody>
      </p:sp>
      <p:pic>
        <p:nvPicPr>
          <p:cNvPr id="8" name="Picture 7">
            <a:extLst>
              <a:ext uri="{FF2B5EF4-FFF2-40B4-BE49-F238E27FC236}">
                <a16:creationId xmlns:a16="http://schemas.microsoft.com/office/drawing/2014/main" id="{0642A54E-DBF4-4849-9A84-FF91216EE347}"/>
              </a:ext>
            </a:extLst>
          </p:cNvPr>
          <p:cNvPicPr>
            <a:picLocks noChangeAspect="1"/>
          </p:cNvPicPr>
          <p:nvPr/>
        </p:nvPicPr>
        <p:blipFill>
          <a:blip r:embed="rId2"/>
          <a:stretch>
            <a:fillRect/>
          </a:stretch>
        </p:blipFill>
        <p:spPr>
          <a:xfrm>
            <a:off x="2419243" y="106832"/>
            <a:ext cx="7353513" cy="66146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9533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A642AA-F79A-4760-8EFF-B58B8CE6E32A}"/>
              </a:ext>
            </a:extLst>
          </p:cNvPr>
          <p:cNvSpPr>
            <a:spLocks noGrp="1"/>
          </p:cNvSpPr>
          <p:nvPr>
            <p:ph type="title"/>
          </p:nvPr>
        </p:nvSpPr>
        <p:spPr/>
        <p:txBody>
          <a:bodyPr/>
          <a:lstStyle/>
          <a:p>
            <a:r>
              <a:rPr lang="en-US"/>
              <a:t>Welcome!</a:t>
            </a:r>
          </a:p>
        </p:txBody>
      </p:sp>
      <p:sp>
        <p:nvSpPr>
          <p:cNvPr id="6" name="Text Placeholder 5">
            <a:extLst>
              <a:ext uri="{FF2B5EF4-FFF2-40B4-BE49-F238E27FC236}">
                <a16:creationId xmlns:a16="http://schemas.microsoft.com/office/drawing/2014/main" id="{2603BA69-69E7-492E-A0E9-E52E2D5CF123}"/>
              </a:ext>
            </a:extLst>
          </p:cNvPr>
          <p:cNvSpPr>
            <a:spLocks noGrp="1"/>
          </p:cNvSpPr>
          <p:nvPr>
            <p:ph type="body" sz="quarter" idx="13"/>
          </p:nvPr>
        </p:nvSpPr>
        <p:spPr>
          <a:xfrm>
            <a:off x="1716881" y="2028826"/>
            <a:ext cx="8758238" cy="29718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1800" dirty="0">
                <a:solidFill>
                  <a:srgbClr val="414141"/>
                </a:solidFill>
                <a:latin typeface="Arial"/>
                <a:cs typeface="Arial"/>
              </a:rPr>
              <a:t>Introduction</a:t>
            </a:r>
          </a:p>
          <a:p>
            <a:pPr marL="285750" indent="-285750">
              <a:lnSpc>
                <a:spcPct val="100000"/>
              </a:lnSpc>
              <a:buFont typeface="Arial" panose="020B0604020202020204" pitchFamily="34" charset="0"/>
              <a:buChar char="•"/>
            </a:pPr>
            <a:r>
              <a:rPr lang="en-US" sz="1800" dirty="0">
                <a:solidFill>
                  <a:srgbClr val="414141"/>
                </a:solidFill>
                <a:latin typeface="Arial"/>
                <a:cs typeface="Arial"/>
              </a:rPr>
              <a:t>Expectations – please participate!</a:t>
            </a:r>
          </a:p>
          <a:p>
            <a:pPr marL="285750" indent="-285750">
              <a:lnSpc>
                <a:spcPct val="100000"/>
              </a:lnSpc>
              <a:buFont typeface="Arial" panose="020B0604020202020204" pitchFamily="34" charset="0"/>
              <a:buChar char="•"/>
            </a:pPr>
            <a:r>
              <a:rPr lang="en-US" sz="1800" dirty="0">
                <a:latin typeface="Arial"/>
                <a:cs typeface="Arial"/>
              </a:rPr>
              <a:t>Online Logistics </a:t>
            </a:r>
          </a:p>
          <a:p>
            <a:pPr marL="285750" indent="-285750">
              <a:lnSpc>
                <a:spcPct val="100000"/>
              </a:lnSpc>
              <a:buFont typeface="Arial" panose="020B0604020202020204" pitchFamily="34" charset="0"/>
              <a:buChar char="•"/>
            </a:pPr>
            <a:r>
              <a:rPr lang="en-US" sz="1800" dirty="0">
                <a:solidFill>
                  <a:srgbClr val="414141"/>
                </a:solidFill>
                <a:latin typeface="Arial"/>
                <a:cs typeface="Arial"/>
              </a:rPr>
              <a:t>Let's get to know each other! – Please share: </a:t>
            </a:r>
          </a:p>
          <a:p>
            <a:pPr marL="742950" lvl="1">
              <a:lnSpc>
                <a:spcPct val="100000"/>
              </a:lnSpc>
              <a:spcAft>
                <a:spcPts val="1000"/>
              </a:spcAft>
              <a:buFont typeface="Arial" panose="020B0604020202020204" pitchFamily="34" charset="0"/>
              <a:buChar char="•"/>
            </a:pPr>
            <a:r>
              <a:rPr lang="en-US" sz="1800" dirty="0">
                <a:solidFill>
                  <a:srgbClr val="414141"/>
                </a:solidFill>
                <a:latin typeface="Arial"/>
                <a:cs typeface="Arial"/>
              </a:rPr>
              <a:t>What age are your kids? Infants? Toddlers or preschoolers? School-aged children? Teenagers? Grown-ups? </a:t>
            </a:r>
          </a:p>
          <a:p>
            <a:pPr marL="742950" lvl="1">
              <a:lnSpc>
                <a:spcPct val="100000"/>
              </a:lnSpc>
              <a:spcAft>
                <a:spcPts val="1000"/>
              </a:spcAft>
              <a:buFont typeface="Arial" panose="020B0604020202020204" pitchFamily="34" charset="0"/>
              <a:buChar char="•"/>
            </a:pPr>
            <a:r>
              <a:rPr lang="en-US" sz="1700" dirty="0"/>
              <a:t>What are you looking forward to learning in this session?</a:t>
            </a:r>
            <a:endParaRPr lang="en-US" sz="1700" dirty="0">
              <a:solidFill>
                <a:srgbClr val="414141"/>
              </a:solidFill>
              <a:latin typeface="Arial"/>
              <a:cs typeface="Arial"/>
            </a:endParaRPr>
          </a:p>
        </p:txBody>
      </p:sp>
    </p:spTree>
    <p:extLst>
      <p:ext uri="{BB962C8B-B14F-4D97-AF65-F5344CB8AC3E}">
        <p14:creationId xmlns:p14="http://schemas.microsoft.com/office/powerpoint/2010/main" val="3760661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8438FD-EA4C-4FD4-B93F-306AE36B4C9D}"/>
              </a:ext>
            </a:extLst>
          </p:cNvPr>
          <p:cNvSpPr>
            <a:spLocks noGrp="1"/>
          </p:cNvSpPr>
          <p:nvPr>
            <p:ph type="title"/>
          </p:nvPr>
        </p:nvSpPr>
        <p:spPr>
          <a:xfrm>
            <a:off x="1695449" y="635769"/>
            <a:ext cx="8758238" cy="941387"/>
          </a:xfrm>
        </p:spPr>
        <p:txBody>
          <a:bodyPr/>
          <a:lstStyle/>
          <a:p>
            <a:r>
              <a:rPr lang="en-US" dirty="0"/>
              <a:t>Raspberry Lime Fizz</a:t>
            </a:r>
          </a:p>
        </p:txBody>
      </p:sp>
      <p:sp>
        <p:nvSpPr>
          <p:cNvPr id="7" name="Slide Number Placeholder 6">
            <a:extLst>
              <a:ext uri="{FF2B5EF4-FFF2-40B4-BE49-F238E27FC236}">
                <a16:creationId xmlns:a16="http://schemas.microsoft.com/office/drawing/2014/main" id="{816B964B-B618-4D28-81B6-6445477257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F4567-1C0D-564E-BA68-9AF622E7948C}" type="slidenum">
              <a:rPr kumimoji="0" lang="en-US" sz="1000" b="0" i="0" u="none" strike="noStrike" kern="1200" cap="none" spc="0" normalizeH="0" baseline="0" noProof="0" smtClean="0">
                <a:ln>
                  <a:noFill/>
                </a:ln>
                <a:solidFill>
                  <a:srgbClr val="A39C91"/>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A39C91"/>
              </a:solidFill>
              <a:effectLst/>
              <a:uLnTx/>
              <a:uFillTx/>
              <a:latin typeface="Arial" charset="0"/>
              <a:cs typeface="Arial" charset="0"/>
            </a:endParaRPr>
          </a:p>
        </p:txBody>
      </p:sp>
      <p:pic>
        <p:nvPicPr>
          <p:cNvPr id="10" name="Picture 9">
            <a:extLst>
              <a:ext uri="{FF2B5EF4-FFF2-40B4-BE49-F238E27FC236}">
                <a16:creationId xmlns:a16="http://schemas.microsoft.com/office/drawing/2014/main" id="{C8918ACE-D352-42EB-ADA4-9322ABD531AF}"/>
              </a:ext>
            </a:extLst>
          </p:cNvPr>
          <p:cNvPicPr>
            <a:picLocks noChangeAspect="1"/>
          </p:cNvPicPr>
          <p:nvPr/>
        </p:nvPicPr>
        <p:blipFill>
          <a:blip r:embed="rId2"/>
          <a:stretch>
            <a:fillRect/>
          </a:stretch>
        </p:blipFill>
        <p:spPr>
          <a:xfrm>
            <a:off x="2359741" y="1680472"/>
            <a:ext cx="7020693" cy="4675878"/>
          </a:xfrm>
          <a:prstGeom prst="rect">
            <a:avLst/>
          </a:prstGeom>
        </p:spPr>
      </p:pic>
    </p:spTree>
    <p:extLst>
      <p:ext uri="{BB962C8B-B14F-4D97-AF65-F5344CB8AC3E}">
        <p14:creationId xmlns:p14="http://schemas.microsoft.com/office/powerpoint/2010/main" val="2748000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CBD6-B551-4E77-B93E-99DB8E9697C9}"/>
              </a:ext>
            </a:extLst>
          </p:cNvPr>
          <p:cNvSpPr>
            <a:spLocks noGrp="1"/>
          </p:cNvSpPr>
          <p:nvPr>
            <p:ph type="title"/>
          </p:nvPr>
        </p:nvSpPr>
        <p:spPr>
          <a:xfrm>
            <a:off x="4014788" y="1771649"/>
            <a:ext cx="4214812" cy="4933951"/>
          </a:xfrm>
        </p:spPr>
        <p:txBody>
          <a:bodyPr>
            <a:normAutofit/>
          </a:bodyPr>
          <a:lstStyle/>
          <a:p>
            <a:r>
              <a:rPr lang="en-US" i="1" dirty="0"/>
              <a:t>What makes it challenging for you and/or your kids to drink water or other healthy beverages more often? </a:t>
            </a:r>
            <a:br>
              <a:rPr lang="en-US" i="1" dirty="0"/>
            </a:br>
            <a:r>
              <a:rPr lang="en-US" i="1" dirty="0"/>
              <a:t/>
            </a:r>
            <a:br>
              <a:rPr lang="en-US" i="1" dirty="0"/>
            </a:br>
            <a:r>
              <a:rPr lang="en-US" i="1" dirty="0"/>
              <a:t/>
            </a:r>
            <a:br>
              <a:rPr lang="en-US" i="1" dirty="0"/>
            </a:br>
            <a:r>
              <a:rPr lang="en-US" i="1" dirty="0"/>
              <a:t>Why do you choose to buy and drink sugary beverages? </a:t>
            </a:r>
            <a:endParaRPr lang="en-US" dirty="0"/>
          </a:p>
        </p:txBody>
      </p:sp>
    </p:spTree>
    <p:extLst>
      <p:ext uri="{BB962C8B-B14F-4D97-AF65-F5344CB8AC3E}">
        <p14:creationId xmlns:p14="http://schemas.microsoft.com/office/powerpoint/2010/main" val="2060609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6DF9-6E66-450F-88D0-8025B5AFB0B1}"/>
              </a:ext>
            </a:extLst>
          </p:cNvPr>
          <p:cNvSpPr>
            <a:spLocks noGrp="1"/>
          </p:cNvSpPr>
          <p:nvPr>
            <p:ph type="title"/>
          </p:nvPr>
        </p:nvSpPr>
        <p:spPr>
          <a:xfrm>
            <a:off x="7170737" y="1275400"/>
            <a:ext cx="4159857" cy="1812290"/>
          </a:xfrm>
        </p:spPr>
        <p:txBody>
          <a:bodyPr>
            <a:normAutofit/>
          </a:bodyPr>
          <a:lstStyle/>
          <a:p>
            <a:r>
              <a:rPr lang="en-US" sz="2800">
                <a:latin typeface="Arial"/>
                <a:cs typeface="Arial"/>
              </a:rPr>
              <a:t>Please share: </a:t>
            </a:r>
            <a:endParaRPr lang="en-US"/>
          </a:p>
        </p:txBody>
      </p:sp>
      <p:sp>
        <p:nvSpPr>
          <p:cNvPr id="3" name="Content Placeholder 2">
            <a:extLst>
              <a:ext uri="{FF2B5EF4-FFF2-40B4-BE49-F238E27FC236}">
                <a16:creationId xmlns:a16="http://schemas.microsoft.com/office/drawing/2014/main" id="{DC10B20E-9765-4771-AAFE-763EB41DA7D1}"/>
              </a:ext>
            </a:extLst>
          </p:cNvPr>
          <p:cNvSpPr>
            <a:spLocks noGrp="1"/>
          </p:cNvSpPr>
          <p:nvPr>
            <p:ph sz="half" idx="1"/>
          </p:nvPr>
        </p:nvSpPr>
        <p:spPr/>
        <p:txBody>
          <a:bodyPr vert="horz" lIns="91440" tIns="45720" rIns="91440" bIns="45720" rtlCol="0" anchor="t">
            <a:normAutofit/>
          </a:bodyPr>
          <a:lstStyle/>
          <a:p>
            <a:pPr>
              <a:lnSpc>
                <a:spcPct val="150000"/>
              </a:lnSpc>
            </a:pPr>
            <a:r>
              <a:rPr lang="en-US" i="1" dirty="0"/>
              <a:t>What ideas or tips have you used in your household to switch to lower sugar beverages?</a:t>
            </a:r>
            <a:endParaRPr lang="en-US" dirty="0">
              <a:solidFill>
                <a:srgbClr val="414141"/>
              </a:solidFill>
            </a:endParaRPr>
          </a:p>
        </p:txBody>
      </p:sp>
    </p:spTree>
    <p:extLst>
      <p:ext uri="{BB962C8B-B14F-4D97-AF65-F5344CB8AC3E}">
        <p14:creationId xmlns:p14="http://schemas.microsoft.com/office/powerpoint/2010/main" val="1829043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C13729-1770-4E86-8822-4F882AA985D2}"/>
              </a:ext>
            </a:extLst>
          </p:cNvPr>
          <p:cNvSpPr>
            <a:spLocks noGrp="1"/>
          </p:cNvSpPr>
          <p:nvPr>
            <p:ph type="title"/>
          </p:nvPr>
        </p:nvSpPr>
        <p:spPr/>
        <p:txBody>
          <a:bodyPr>
            <a:normAutofit/>
          </a:bodyPr>
          <a:lstStyle/>
          <a:p>
            <a:r>
              <a:rPr lang="en-US" sz="2800" b="0">
                <a:latin typeface="Arial"/>
                <a:cs typeface="Arial"/>
              </a:rPr>
              <a:t>Today’s Top Tips</a:t>
            </a:r>
          </a:p>
        </p:txBody>
      </p:sp>
      <p:sp>
        <p:nvSpPr>
          <p:cNvPr id="6" name="Text Placeholder 5">
            <a:extLst>
              <a:ext uri="{FF2B5EF4-FFF2-40B4-BE49-F238E27FC236}">
                <a16:creationId xmlns:a16="http://schemas.microsoft.com/office/drawing/2014/main" id="{3BE87F94-C00F-4C12-96CA-5D023592F86D}"/>
              </a:ext>
            </a:extLst>
          </p:cNvPr>
          <p:cNvSpPr>
            <a:spLocks noGrp="1"/>
          </p:cNvSpPr>
          <p:nvPr>
            <p:ph type="body" sz="quarter" idx="10"/>
          </p:nvPr>
        </p:nvSpPr>
        <p:spPr>
          <a:xfrm>
            <a:off x="6096000" y="1106130"/>
            <a:ext cx="5864352" cy="5014452"/>
          </a:xfrm>
        </p:spPr>
        <p:txBody>
          <a:bodyPr vert="horz" lIns="91440" tIns="45720" rIns="91440" bIns="45720" rtlCol="0" anchor="t">
            <a:normAutofit/>
          </a:bodyPr>
          <a:lstStyle/>
          <a:p>
            <a:pPr marL="342900" lvl="0" indent="-342900">
              <a:buFont typeface="Arial" panose="020B0604020202020204" pitchFamily="34" charset="0"/>
              <a:buChar char="•"/>
            </a:pPr>
            <a:r>
              <a:rPr lang="en-US" dirty="0"/>
              <a:t>Drinking more water and low-sugar drinks can help your kids avoid tooth decay, cavities, and other health problems – all while saving you money.  </a:t>
            </a:r>
          </a:p>
          <a:p>
            <a:pPr marL="342900" lvl="0" indent="-342900">
              <a:buFont typeface="Arial" panose="020B0604020202020204" pitchFamily="34" charset="0"/>
              <a:buChar char="•"/>
            </a:pPr>
            <a:r>
              <a:rPr lang="en-US" dirty="0"/>
              <a:t>You can make drinks at home with a few ingredients commonly found in the WIC package. </a:t>
            </a:r>
          </a:p>
          <a:p>
            <a:pPr marL="342900" lvl="0" indent="-342900">
              <a:buFont typeface="Arial" panose="020B0604020202020204" pitchFamily="34" charset="0"/>
              <a:buChar char="•"/>
            </a:pPr>
            <a:r>
              <a:rPr lang="en-US" dirty="0"/>
              <a:t>Make your own drinks at home together – it’s an activity for you and your kids to enjoy, and builds healthy habits. </a:t>
            </a:r>
          </a:p>
        </p:txBody>
      </p:sp>
    </p:spTree>
    <p:extLst>
      <p:ext uri="{BB962C8B-B14F-4D97-AF65-F5344CB8AC3E}">
        <p14:creationId xmlns:p14="http://schemas.microsoft.com/office/powerpoint/2010/main" val="2200777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23011"/>
          </a:xfrm>
        </p:spPr>
        <p:txBody>
          <a:bodyPr>
            <a:normAutofit/>
          </a:bodyPr>
          <a:lstStyle/>
          <a:p>
            <a:pPr algn="ctr"/>
            <a:r>
              <a:rPr lang="en-US" sz="2800">
                <a:solidFill>
                  <a:schemeClr val="accent1"/>
                </a:solidFill>
                <a:latin typeface="Arial"/>
                <a:cs typeface="Arial"/>
              </a:rPr>
              <a:t>Recipe Resources</a:t>
            </a:r>
          </a:p>
        </p:txBody>
      </p:sp>
      <p:sp>
        <p:nvSpPr>
          <p:cNvPr id="3" name="Text Placeholder 2"/>
          <p:cNvSpPr>
            <a:spLocks noGrp="1"/>
          </p:cNvSpPr>
          <p:nvPr>
            <p:ph type="body" idx="1"/>
          </p:nvPr>
        </p:nvSpPr>
        <p:spPr>
          <a:xfrm>
            <a:off x="839788" y="1105091"/>
            <a:ext cx="5157787" cy="440245"/>
          </a:xfrm>
        </p:spPr>
        <p:txBody>
          <a:bodyPr>
            <a:noAutofit/>
          </a:bodyPr>
          <a:lstStyle/>
          <a:p>
            <a:pPr algn="ctr"/>
            <a:r>
              <a:rPr lang="en-US" sz="1800">
                <a:latin typeface="Arial"/>
                <a:cs typeface="Arial"/>
              </a:rPr>
              <a:t>Cooking Matters App</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5794" y="2139696"/>
            <a:ext cx="5681781" cy="3961887"/>
          </a:xfrm>
        </p:spPr>
      </p:pic>
      <p:sp>
        <p:nvSpPr>
          <p:cNvPr id="5" name="Text Placeholder 4"/>
          <p:cNvSpPr>
            <a:spLocks noGrp="1"/>
          </p:cNvSpPr>
          <p:nvPr>
            <p:ph type="body" sz="quarter" idx="3"/>
          </p:nvPr>
        </p:nvSpPr>
        <p:spPr>
          <a:xfrm>
            <a:off x="6172200" y="1088136"/>
            <a:ext cx="5183188" cy="440245"/>
          </a:xfrm>
        </p:spPr>
        <p:txBody>
          <a:bodyPr>
            <a:noAutofit/>
          </a:bodyPr>
          <a:lstStyle/>
          <a:p>
            <a:pPr algn="ctr"/>
            <a:r>
              <a:rPr lang="en-US" sz="1800">
                <a:latin typeface="Arial"/>
                <a:cs typeface="Arial"/>
              </a:rPr>
              <a:t>Cookingmatters.org/recipes</a:t>
            </a:r>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05414" y="1849101"/>
            <a:ext cx="5792097" cy="4340562"/>
          </a:xfrm>
        </p:spPr>
      </p:pic>
    </p:spTree>
    <p:extLst>
      <p:ext uri="{BB962C8B-B14F-4D97-AF65-F5344CB8AC3E}">
        <p14:creationId xmlns:p14="http://schemas.microsoft.com/office/powerpoint/2010/main" val="2424191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23011"/>
          </a:xfrm>
        </p:spPr>
        <p:txBody>
          <a:bodyPr>
            <a:normAutofit/>
          </a:bodyPr>
          <a:lstStyle/>
          <a:p>
            <a:pPr algn="ctr"/>
            <a:r>
              <a:rPr lang="en-US" sz="2800">
                <a:solidFill>
                  <a:schemeClr val="accent1"/>
                </a:solidFill>
                <a:latin typeface="Arial"/>
                <a:cs typeface="Arial"/>
              </a:rPr>
              <a:t>Recipe and Activity Resources</a:t>
            </a:r>
            <a:endParaRPr lang="en-US" sz="2800">
              <a:solidFill>
                <a:schemeClr val="accent1"/>
              </a:solidFill>
            </a:endParaRPr>
          </a:p>
        </p:txBody>
      </p:sp>
      <p:sp>
        <p:nvSpPr>
          <p:cNvPr id="3" name="Text Placeholder 2"/>
          <p:cNvSpPr>
            <a:spLocks noGrp="1"/>
          </p:cNvSpPr>
          <p:nvPr>
            <p:ph type="body" idx="1"/>
          </p:nvPr>
        </p:nvSpPr>
        <p:spPr>
          <a:xfrm>
            <a:off x="839788" y="1429647"/>
            <a:ext cx="5157787" cy="440245"/>
          </a:xfrm>
        </p:spPr>
        <p:txBody>
          <a:bodyPr>
            <a:noAutofit/>
          </a:bodyPr>
          <a:lstStyle/>
          <a:p>
            <a:pPr algn="ctr"/>
            <a:r>
              <a:rPr lang="en-US" sz="1600">
                <a:latin typeface="Arial"/>
                <a:cs typeface="Arial"/>
              </a:rPr>
              <a:t>Cooking Matters Facebook Page</a:t>
            </a:r>
            <a:endParaRPr lang="en-US" sz="1600"/>
          </a:p>
        </p:txBody>
      </p:sp>
      <p:sp>
        <p:nvSpPr>
          <p:cNvPr id="5" name="Text Placeholder 4"/>
          <p:cNvSpPr>
            <a:spLocks noGrp="1"/>
          </p:cNvSpPr>
          <p:nvPr>
            <p:ph type="body" sz="quarter" idx="3"/>
          </p:nvPr>
        </p:nvSpPr>
        <p:spPr>
          <a:xfrm>
            <a:off x="6101644" y="1215137"/>
            <a:ext cx="5169077" cy="1117577"/>
          </a:xfrm>
        </p:spPr>
        <p:txBody>
          <a:bodyPr>
            <a:noAutofit/>
          </a:bodyPr>
          <a:lstStyle/>
          <a:p>
            <a:pPr algn="ctr"/>
            <a:r>
              <a:rPr lang="en-US" sz="1600">
                <a:latin typeface="Arial"/>
                <a:cs typeface="Arial"/>
              </a:rPr>
              <a:t>Cookingmatters.org/cooking-matters-home</a:t>
            </a:r>
            <a:endParaRPr lang="en-US"/>
          </a:p>
          <a:p>
            <a:pPr algn="ctr"/>
            <a:endParaRPr lang="en-US" sz="1600"/>
          </a:p>
        </p:txBody>
      </p:sp>
      <p:pic>
        <p:nvPicPr>
          <p:cNvPr id="11" name="Picture 11" descr="A screenshot of a cell phone&#10;&#10;Description generated with very high confidence">
            <a:extLst>
              <a:ext uri="{FF2B5EF4-FFF2-40B4-BE49-F238E27FC236}">
                <a16:creationId xmlns:a16="http://schemas.microsoft.com/office/drawing/2014/main" id="{FB3DD4A6-FC09-4B44-8F8D-758F57239EF6}"/>
              </a:ext>
            </a:extLst>
          </p:cNvPr>
          <p:cNvPicPr>
            <a:picLocks noGrp="1" noChangeAspect="1"/>
          </p:cNvPicPr>
          <p:nvPr>
            <p:ph sz="half" idx="2"/>
          </p:nvPr>
        </p:nvPicPr>
        <p:blipFill>
          <a:blip r:embed="rId3"/>
          <a:stretch>
            <a:fillRect/>
          </a:stretch>
        </p:blipFill>
        <p:spPr>
          <a:xfrm>
            <a:off x="458789" y="2320464"/>
            <a:ext cx="5538786" cy="3813921"/>
          </a:xfrm>
        </p:spPr>
      </p:pic>
      <p:pic>
        <p:nvPicPr>
          <p:cNvPr id="13" name="Picture 13" descr="A screenshot of a social media post&#10;&#10;Description generated with very high confidence">
            <a:extLst>
              <a:ext uri="{FF2B5EF4-FFF2-40B4-BE49-F238E27FC236}">
                <a16:creationId xmlns:a16="http://schemas.microsoft.com/office/drawing/2014/main" id="{3554C380-F8ED-42B7-998A-B015B1D5727C}"/>
              </a:ext>
            </a:extLst>
          </p:cNvPr>
          <p:cNvPicPr>
            <a:picLocks noGrp="1" noChangeAspect="1"/>
          </p:cNvPicPr>
          <p:nvPr>
            <p:ph sz="quarter" idx="4"/>
          </p:nvPr>
        </p:nvPicPr>
        <p:blipFill>
          <a:blip r:embed="rId4"/>
          <a:stretch>
            <a:fillRect/>
          </a:stretch>
        </p:blipFill>
        <p:spPr>
          <a:xfrm>
            <a:off x="6172200" y="2425861"/>
            <a:ext cx="5366632" cy="3716016"/>
          </a:xfrm>
        </p:spPr>
      </p:pic>
    </p:spTree>
    <p:extLst>
      <p:ext uri="{BB962C8B-B14F-4D97-AF65-F5344CB8AC3E}">
        <p14:creationId xmlns:p14="http://schemas.microsoft.com/office/powerpoint/2010/main" val="2071674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0" y="945198"/>
            <a:ext cx="4861532" cy="629602"/>
          </a:xfrm>
        </p:spPr>
        <p:txBody>
          <a:bodyPr>
            <a:normAutofit/>
          </a:bodyPr>
          <a:lstStyle/>
          <a:p>
            <a:r>
              <a:rPr lang="en-US" sz="2800">
                <a:latin typeface="Arial"/>
                <a:cs typeface="Arial"/>
              </a:rPr>
              <a:t>Thank you!</a:t>
            </a:r>
          </a:p>
        </p:txBody>
      </p:sp>
      <p:sp>
        <p:nvSpPr>
          <p:cNvPr id="4" name="Content Placeholder 3"/>
          <p:cNvSpPr>
            <a:spLocks noGrp="1"/>
          </p:cNvSpPr>
          <p:nvPr>
            <p:ph sz="half" idx="1"/>
          </p:nvPr>
        </p:nvSpPr>
        <p:spPr>
          <a:xfrm>
            <a:off x="6096000" y="2010229"/>
            <a:ext cx="5052032" cy="3561898"/>
          </a:xfrm>
        </p:spPr>
        <p:txBody>
          <a:bodyPr vert="horz" lIns="91440" tIns="45720" rIns="91440" bIns="45720" rtlCol="0" anchor="t">
            <a:normAutofit/>
          </a:bodyPr>
          <a:lstStyle/>
          <a:p>
            <a:r>
              <a:rPr lang="en-US" sz="1800">
                <a:solidFill>
                  <a:srgbClr val="414141"/>
                </a:solidFill>
                <a:latin typeface="Arial"/>
                <a:cs typeface="Arial"/>
              </a:rPr>
              <a:t>After this session you will receive an e-mail with a quick survey and links to our resources.</a:t>
            </a:r>
          </a:p>
          <a:p>
            <a:endParaRPr lang="en-US" sz="1800"/>
          </a:p>
          <a:p>
            <a:pPr marL="0">
              <a:lnSpc>
                <a:spcPts val="2800"/>
              </a:lnSpc>
              <a:spcBef>
                <a:spcPts val="0"/>
              </a:spcBef>
              <a:spcAft>
                <a:spcPts val="1000"/>
              </a:spcAft>
            </a:pPr>
            <a:r>
              <a:rPr lang="en-US" sz="1800">
                <a:solidFill>
                  <a:srgbClr val="414141"/>
                </a:solidFill>
                <a:latin typeface="Arial"/>
                <a:cs typeface="Arial"/>
              </a:rPr>
              <a:t>If you have time, please fill out the survey to help us know who we are serving and how we can make our programs better!</a:t>
            </a:r>
          </a:p>
        </p:txBody>
      </p:sp>
    </p:spTree>
    <p:extLst>
      <p:ext uri="{BB962C8B-B14F-4D97-AF65-F5344CB8AC3E}">
        <p14:creationId xmlns:p14="http://schemas.microsoft.com/office/powerpoint/2010/main" val="2347682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0" y="1264408"/>
            <a:ext cx="4866968" cy="1758086"/>
          </a:xfrm>
        </p:spPr>
        <p:txBody>
          <a:bodyPr>
            <a:noAutofit/>
          </a:bodyPr>
          <a:lstStyle/>
          <a:p>
            <a:pPr algn="r"/>
            <a:r>
              <a:rPr lang="en-US" dirty="0">
                <a:latin typeface="Arial"/>
                <a:cs typeface="Arial"/>
              </a:rPr>
              <a:t>Drink To Your Health: Tasty, Lower Sugar Choices for Kids and Caregivers </a:t>
            </a:r>
            <a:endParaRPr lang="en-US" dirty="0"/>
          </a:p>
        </p:txBody>
      </p:sp>
      <p:sp>
        <p:nvSpPr>
          <p:cNvPr id="3" name="Subtitle 2"/>
          <p:cNvSpPr>
            <a:spLocks noGrp="1"/>
          </p:cNvSpPr>
          <p:nvPr>
            <p:ph type="subTitle" idx="1"/>
          </p:nvPr>
        </p:nvSpPr>
        <p:spPr>
          <a:xfrm>
            <a:off x="7159592" y="3140004"/>
            <a:ext cx="4027521" cy="853813"/>
          </a:xfrm>
        </p:spPr>
        <p:txBody>
          <a:bodyPr vert="horz" lIns="91440" tIns="45720" rIns="91440" bIns="45720" rtlCol="0" anchor="t">
            <a:normAutofit/>
          </a:bodyPr>
          <a:lstStyle/>
          <a:p>
            <a:r>
              <a:rPr lang="en-US">
                <a:solidFill>
                  <a:srgbClr val="414141"/>
                </a:solidFill>
                <a:latin typeface="Arial"/>
                <a:cs typeface="Arial"/>
              </a:rPr>
              <a:t>Coordinator Name</a:t>
            </a:r>
            <a:endParaRPr lang="en-US">
              <a:solidFill>
                <a:srgbClr val="414141"/>
              </a:solidFill>
            </a:endParaRPr>
          </a:p>
        </p:txBody>
      </p:sp>
      <p:sp>
        <p:nvSpPr>
          <p:cNvPr id="4" name="Text Placeholder 3"/>
          <p:cNvSpPr>
            <a:spLocks noGrp="1"/>
          </p:cNvSpPr>
          <p:nvPr>
            <p:ph type="body" sz="quarter" idx="10"/>
          </p:nvPr>
        </p:nvSpPr>
        <p:spPr/>
        <p:txBody>
          <a:bodyPr>
            <a:normAutofit/>
          </a:bodyPr>
          <a:lstStyle/>
          <a:p>
            <a:endParaRPr lang="en-US"/>
          </a:p>
        </p:txBody>
      </p:sp>
    </p:spTree>
    <p:extLst>
      <p:ext uri="{BB962C8B-B14F-4D97-AF65-F5344CB8AC3E}">
        <p14:creationId xmlns:p14="http://schemas.microsoft.com/office/powerpoint/2010/main" val="21859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4F144-A121-8149-8AFC-D74A8734CA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 y="35975"/>
            <a:ext cx="12188952" cy="6858000"/>
          </a:xfrm>
          <a:prstGeom prst="rect">
            <a:avLst/>
          </a:prstGeom>
        </p:spPr>
      </p:pic>
      <p:sp>
        <p:nvSpPr>
          <p:cNvPr id="4" name="Title 1">
            <a:extLst>
              <a:ext uri="{FF2B5EF4-FFF2-40B4-BE49-F238E27FC236}">
                <a16:creationId xmlns:a16="http://schemas.microsoft.com/office/drawing/2014/main" id="{F20F40D0-817B-BE44-B4F0-B92823529CCD}"/>
              </a:ext>
            </a:extLst>
          </p:cNvPr>
          <p:cNvSpPr txBox="1">
            <a:spLocks/>
          </p:cNvSpPr>
          <p:nvPr/>
        </p:nvSpPr>
        <p:spPr>
          <a:xfrm>
            <a:off x="7159592" y="1264408"/>
            <a:ext cx="4027521" cy="1253147"/>
          </a:xfrm>
          <a:prstGeom prst="rect">
            <a:avLst/>
          </a:prstGeom>
        </p:spPr>
        <p:txBody>
          <a:bodyPr anchor="t">
            <a:normAutofit/>
          </a:bodyPr>
          <a:lstStyle>
            <a:lvl1pPr algn="l" defTabSz="914400" rtl="0" eaLnBrk="1" latinLnBrk="0" hangingPunct="1">
              <a:lnSpc>
                <a:spcPct val="100000"/>
              </a:lnSpc>
              <a:spcBef>
                <a:spcPct val="0"/>
              </a:spcBef>
              <a:buNone/>
              <a:defRPr sz="2800" b="1" kern="1200">
                <a:solidFill>
                  <a:schemeClr val="accent1"/>
                </a:solidFill>
                <a:latin typeface="Arial" charset="0"/>
                <a:ea typeface="Arial" charset="0"/>
                <a:cs typeface="Arial"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rgbClr val="6FBE44"/>
                </a:solidFill>
                <a:effectLst/>
                <a:uLnTx/>
                <a:uFillTx/>
                <a:latin typeface="Arial"/>
                <a:cs typeface="Arial"/>
              </a:rPr>
              <a:t>What we will do today</a:t>
            </a:r>
            <a:endParaRPr kumimoji="0" lang="en-US" sz="2800" b="0" i="0" u="none" strike="noStrike" kern="1200" cap="none" spc="0" normalizeH="0" baseline="0" noProof="0">
              <a:ln>
                <a:noFill/>
              </a:ln>
              <a:solidFill>
                <a:srgbClr val="6FBE44"/>
              </a:solidFill>
              <a:effectLst/>
              <a:uLnTx/>
              <a:uFillTx/>
              <a:latin typeface="Arial" charset="0"/>
              <a:cs typeface="Arial" charset="0"/>
            </a:endParaRPr>
          </a:p>
        </p:txBody>
      </p:sp>
      <p:sp>
        <p:nvSpPr>
          <p:cNvPr id="5" name="Subtitle 2">
            <a:extLst>
              <a:ext uri="{FF2B5EF4-FFF2-40B4-BE49-F238E27FC236}">
                <a16:creationId xmlns:a16="http://schemas.microsoft.com/office/drawing/2014/main" id="{A0F9BACE-07E6-DD47-9A92-70E27322E640}"/>
              </a:ext>
            </a:extLst>
          </p:cNvPr>
          <p:cNvSpPr txBox="1">
            <a:spLocks/>
          </p:cNvSpPr>
          <p:nvPr/>
        </p:nvSpPr>
        <p:spPr>
          <a:xfrm>
            <a:off x="7159592" y="2517554"/>
            <a:ext cx="4027521" cy="2593941"/>
          </a:xfrm>
          <a:prstGeom prst="rect">
            <a:avLst/>
          </a:prstGeom>
        </p:spPr>
        <p:txBody>
          <a:bodyPr anchor="t">
            <a:normAutofit/>
          </a:bodyPr>
          <a:lstStyle>
            <a:lvl1pPr marL="0" indent="0" algn="l" defTabSz="914400" rtl="0" eaLnBrk="1" latinLnBrk="0" hangingPunct="1">
              <a:lnSpc>
                <a:spcPct val="100000"/>
              </a:lnSpc>
              <a:spcBef>
                <a:spcPts val="0"/>
              </a:spcBef>
              <a:spcAft>
                <a:spcPts val="1000"/>
              </a:spcAft>
              <a:buFont typeface="Arial"/>
              <a:buNone/>
              <a:defRPr sz="1800" kern="1200">
                <a:solidFill>
                  <a:schemeClr val="accent3"/>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260"/>
              </a:spcBef>
              <a:spcAft>
                <a:spcPts val="0"/>
              </a:spcAft>
              <a:buClrTx/>
              <a:buSzPts val="1100"/>
              <a:buFont typeface="Wingdings" panose="05000000000000000000" pitchFamily="2" charset="2"/>
              <a:buChar char=""/>
              <a:tabLst>
                <a:tab pos="406400" algn="l"/>
              </a:tabLst>
              <a:defRPr/>
            </a:pPr>
            <a:r>
              <a:rPr kumimoji="0" lang="en-US" sz="1800" b="0" i="0" u="none" strike="noStrike" kern="1200" cap="none" spc="0" normalizeH="0" baseline="0" noProof="0" dirty="0">
                <a:ln>
                  <a:noFill/>
                </a:ln>
                <a:solidFill>
                  <a:srgbClr val="414141">
                    <a:lumMod val="50000"/>
                  </a:srgbClr>
                </a:solidFill>
                <a:effectLst/>
                <a:uLnTx/>
                <a:uFillTx/>
                <a:latin typeface="Century Gothic" panose="020B0502020202020204" pitchFamily="34" charset="0"/>
                <a:ea typeface="Wingdings" panose="05000000000000000000" pitchFamily="2" charset="2"/>
                <a:cs typeface="Times New Roman" panose="02020603050405020304" pitchFamily="18" charset="0"/>
              </a:rPr>
              <a:t>Understand how sugary drinks impact health.</a:t>
            </a:r>
            <a:endParaRPr kumimoji="0" lang="en-US" sz="2400" b="0" i="0" u="none" strike="noStrike" kern="1200" cap="none" spc="0" normalizeH="0" baseline="0" noProof="0" dirty="0">
              <a:ln>
                <a:noFill/>
              </a:ln>
              <a:solidFill>
                <a:srgbClr val="414141">
                  <a:lumMod val="50000"/>
                </a:srgbClr>
              </a:solidFill>
              <a:effectLst/>
              <a:uLnTx/>
              <a:uFillTx/>
              <a:latin typeface="Century Gothic" panose="020B0502020202020204" pitchFamily="34" charset="0"/>
              <a:ea typeface="Wingdings" panose="05000000000000000000" pitchFamily="2" charset="2"/>
              <a:cs typeface="Times New Roman" panose="02020603050405020304" pitchFamily="18" charset="0"/>
            </a:endParaRPr>
          </a:p>
          <a:p>
            <a:pPr marL="342900" marR="0" lvl="0" indent="-342900" algn="l" defTabSz="914400" rtl="0" eaLnBrk="1" fontAlgn="auto" latinLnBrk="0" hangingPunct="1">
              <a:lnSpc>
                <a:spcPct val="100000"/>
              </a:lnSpc>
              <a:spcBef>
                <a:spcPts val="100"/>
              </a:spcBef>
              <a:spcAft>
                <a:spcPts val="0"/>
              </a:spcAft>
              <a:buClrTx/>
              <a:buSzPts val="1100"/>
              <a:buFont typeface="Wingdings" panose="05000000000000000000" pitchFamily="2" charset="2"/>
              <a:buChar char=""/>
              <a:tabLst>
                <a:tab pos="407035" algn="l"/>
              </a:tabLst>
              <a:defRPr/>
            </a:pPr>
            <a:r>
              <a:rPr kumimoji="0" lang="en-US" sz="1800" b="0" i="0" u="none" strike="noStrike" kern="1200" cap="none" spc="0" normalizeH="0" baseline="0" noProof="0" dirty="0">
                <a:ln>
                  <a:noFill/>
                </a:ln>
                <a:solidFill>
                  <a:srgbClr val="414141">
                    <a:lumMod val="50000"/>
                  </a:srgbClr>
                </a:solidFill>
                <a:effectLst/>
                <a:uLnTx/>
                <a:uFillTx/>
                <a:latin typeface="Century Gothic" panose="020B0502020202020204" pitchFamily="34" charset="0"/>
                <a:ea typeface="Wingdings" panose="05000000000000000000" pitchFamily="2" charset="2"/>
                <a:cs typeface="Times New Roman" panose="02020603050405020304" pitchFamily="18" charset="0"/>
              </a:rPr>
              <a:t>Learn about variety of healthy beverages that you can make at home.</a:t>
            </a:r>
            <a:endParaRPr kumimoji="0" lang="en-US" sz="2400" b="0" i="0" u="none" strike="noStrike" kern="1200" cap="none" spc="0" normalizeH="0" baseline="0" noProof="0" dirty="0">
              <a:ln>
                <a:noFill/>
              </a:ln>
              <a:solidFill>
                <a:srgbClr val="414141">
                  <a:lumMod val="50000"/>
                </a:srgbClr>
              </a:solidFill>
              <a:effectLst/>
              <a:uLnTx/>
              <a:uFillTx/>
              <a:latin typeface="Century Gothic" panose="020B0502020202020204" pitchFamily="34" charset="0"/>
              <a:ea typeface="Wingdings" panose="05000000000000000000" pitchFamily="2" charset="2"/>
              <a:cs typeface="Times New Roman" panose="02020603050405020304" pitchFamily="18" charset="0"/>
            </a:endParaRPr>
          </a:p>
          <a:p>
            <a:pPr marL="342900" marR="0" lvl="0" indent="-342900" algn="l" defTabSz="914400" rtl="0" eaLnBrk="1" fontAlgn="auto" latinLnBrk="0" hangingPunct="1">
              <a:lnSpc>
                <a:spcPct val="100000"/>
              </a:lnSpc>
              <a:spcBef>
                <a:spcPts val="110"/>
              </a:spcBef>
              <a:spcAft>
                <a:spcPts val="0"/>
              </a:spcAft>
              <a:buClrTx/>
              <a:buSzPts val="1100"/>
              <a:buFont typeface="Wingdings" panose="05000000000000000000" pitchFamily="2" charset="2"/>
              <a:buChar char=""/>
              <a:tabLst>
                <a:tab pos="407035" algn="l"/>
              </a:tabLst>
              <a:defRPr/>
            </a:pPr>
            <a:r>
              <a:rPr kumimoji="0" lang="en-US" sz="1800" b="0" i="0" u="none" strike="noStrike" kern="1200" cap="none" spc="0" normalizeH="0" baseline="0" noProof="0" dirty="0">
                <a:ln>
                  <a:noFill/>
                </a:ln>
                <a:solidFill>
                  <a:srgbClr val="414141">
                    <a:lumMod val="50000"/>
                  </a:srgbClr>
                </a:solidFill>
                <a:effectLst/>
                <a:uLnTx/>
                <a:uFillTx/>
                <a:latin typeface="Century Gothic" panose="020B0502020202020204" pitchFamily="34" charset="0"/>
                <a:ea typeface="Wingdings" panose="05000000000000000000" pitchFamily="2" charset="2"/>
                <a:cs typeface="Times New Roman" panose="02020603050405020304" pitchFamily="18" charset="0"/>
              </a:rPr>
              <a:t>Practice identifying sugar on the Nutrition Facts Panel.</a:t>
            </a:r>
            <a:endParaRPr kumimoji="0" lang="en-US" sz="2400" b="0" i="0" u="none" strike="noStrike" kern="1200" cap="none" spc="0" normalizeH="0" baseline="0" noProof="0" dirty="0">
              <a:ln>
                <a:noFill/>
              </a:ln>
              <a:solidFill>
                <a:srgbClr val="414141">
                  <a:lumMod val="50000"/>
                </a:srgbClr>
              </a:solidFill>
              <a:effectLst/>
              <a:uLnTx/>
              <a:uFillTx/>
              <a:latin typeface="Century Gothic" panose="020B0502020202020204" pitchFamily="34" charset="0"/>
              <a:ea typeface="Wingdings" panose="05000000000000000000" pitchFamily="2" charset="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000"/>
              </a:spcAft>
              <a:buClrTx/>
              <a:buSzTx/>
              <a:buFont typeface="Arial"/>
              <a:buNone/>
              <a:tabLst/>
              <a:defRPr/>
            </a:pPr>
            <a:r>
              <a:rPr kumimoji="0" lang="en-US" sz="1800" b="0" i="0" u="none" strike="noStrike" kern="1200" cap="none" spc="0" normalizeH="0" baseline="0" noProof="0" dirty="0">
                <a:ln>
                  <a:noFill/>
                </a:ln>
                <a:solidFill>
                  <a:srgbClr val="414141"/>
                </a:solidFill>
                <a:effectLst/>
                <a:uLnTx/>
                <a:uFillTx/>
                <a:latin typeface="Arial"/>
                <a:cs typeface="Arial"/>
              </a:rPr>
              <a:t> </a:t>
            </a:r>
            <a:endParaRPr kumimoji="0" lang="en-US" sz="1800" b="0" i="0" u="none" strike="noStrike" kern="1200" cap="none" spc="0" normalizeH="0" baseline="0" noProof="0" dirty="0">
              <a:ln>
                <a:noFill/>
              </a:ln>
              <a:solidFill>
                <a:srgbClr val="414141"/>
              </a:solidFill>
              <a:effectLst/>
              <a:uLnTx/>
              <a:uFillTx/>
              <a:latin typeface="Arial" charset="0"/>
              <a:cs typeface="Arial" charset="0"/>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A39C91"/>
              </a:solidFill>
              <a:effectLst/>
              <a:uLnTx/>
              <a:uFillTx/>
              <a:latin typeface="Arial" charset="0"/>
              <a:cs typeface="Arial" charset="0"/>
            </a:endParaRPr>
          </a:p>
        </p:txBody>
      </p:sp>
      <p:sp>
        <p:nvSpPr>
          <p:cNvPr id="6" name="Text Placeholder 10">
            <a:extLst>
              <a:ext uri="{FF2B5EF4-FFF2-40B4-BE49-F238E27FC236}">
                <a16:creationId xmlns:a16="http://schemas.microsoft.com/office/drawing/2014/main" id="{DF6F622F-AD97-E742-9168-4895019FE902}"/>
              </a:ext>
            </a:extLst>
          </p:cNvPr>
          <p:cNvSpPr txBox="1">
            <a:spLocks/>
          </p:cNvSpPr>
          <p:nvPr/>
        </p:nvSpPr>
        <p:spPr>
          <a:xfrm>
            <a:off x="7159592" y="4903565"/>
            <a:ext cx="3452813" cy="458212"/>
          </a:xfrm>
          <a:prstGeom prst="rect">
            <a:avLst/>
          </a:prstGeom>
        </p:spPr>
        <p:txBody>
          <a:bodyPr>
            <a:normAutofit/>
          </a:bodyPr>
          <a:lstStyle>
            <a:lvl1pPr marL="0" indent="0" algn="l" defTabSz="914400" rtl="0" eaLnBrk="1" latinLnBrk="0" hangingPunct="1">
              <a:lnSpc>
                <a:spcPts val="2800"/>
              </a:lnSpc>
              <a:spcBef>
                <a:spcPts val="0"/>
              </a:spcBef>
              <a:spcAft>
                <a:spcPts val="1000"/>
              </a:spcAft>
              <a:buFont typeface="Arial"/>
              <a:buNone/>
              <a:defRPr sz="1400" b="1" kern="1200" baseline="0">
                <a:solidFill>
                  <a:schemeClr val="accent3"/>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800"/>
              </a:lnSpc>
              <a:spcBef>
                <a:spcPts val="0"/>
              </a:spcBef>
              <a:spcAft>
                <a:spcPts val="1000"/>
              </a:spcAft>
              <a:buClrTx/>
              <a:buSzTx/>
              <a:buFont typeface="Arial"/>
              <a:buNone/>
              <a:tabLst/>
              <a:defRPr/>
            </a:pPr>
            <a:endParaRPr kumimoji="0" lang="en-US" sz="1400" b="1" i="0" u="none" strike="noStrike" kern="1200" cap="none" spc="0" normalizeH="0" baseline="0" noProof="0">
              <a:ln>
                <a:noFill/>
              </a:ln>
              <a:solidFill>
                <a:srgbClr val="A39C91"/>
              </a:solidFill>
              <a:effectLst/>
              <a:uLnTx/>
              <a:uFillTx/>
              <a:latin typeface="Arial" charset="0"/>
              <a:cs typeface="Arial" charset="0"/>
            </a:endParaRPr>
          </a:p>
        </p:txBody>
      </p:sp>
    </p:spTree>
    <p:extLst>
      <p:ext uri="{BB962C8B-B14F-4D97-AF65-F5344CB8AC3E}">
        <p14:creationId xmlns:p14="http://schemas.microsoft.com/office/powerpoint/2010/main" val="153643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1ED2-EBF0-4B9A-8F0B-240F8444A011}"/>
              </a:ext>
            </a:extLst>
          </p:cNvPr>
          <p:cNvSpPr>
            <a:spLocks noGrp="1"/>
          </p:cNvSpPr>
          <p:nvPr>
            <p:ph type="title"/>
          </p:nvPr>
        </p:nvSpPr>
        <p:spPr>
          <a:xfrm>
            <a:off x="926042" y="503765"/>
            <a:ext cx="4162425" cy="1357313"/>
          </a:xfrm>
        </p:spPr>
        <p:txBody>
          <a:bodyPr>
            <a:normAutofit/>
          </a:bodyPr>
          <a:lstStyle/>
          <a:p>
            <a:r>
              <a:rPr lang="en-US" sz="2800" b="0">
                <a:latin typeface="Arial"/>
                <a:cs typeface="Arial"/>
              </a:rPr>
              <a:t>Please share:</a:t>
            </a:r>
            <a:endParaRPr lang="en-US"/>
          </a:p>
        </p:txBody>
      </p:sp>
      <p:sp>
        <p:nvSpPr>
          <p:cNvPr id="4" name="Content Placeholder 3">
            <a:extLst>
              <a:ext uri="{FF2B5EF4-FFF2-40B4-BE49-F238E27FC236}">
                <a16:creationId xmlns:a16="http://schemas.microsoft.com/office/drawing/2014/main" id="{6B685B8C-B4F9-45C3-81A9-14BE74842E28}"/>
              </a:ext>
            </a:extLst>
          </p:cNvPr>
          <p:cNvSpPr>
            <a:spLocks noGrp="1"/>
          </p:cNvSpPr>
          <p:nvPr>
            <p:ph sz="half" idx="1"/>
          </p:nvPr>
        </p:nvSpPr>
        <p:spPr>
          <a:xfrm>
            <a:off x="965033" y="2259041"/>
            <a:ext cx="4162425" cy="3625565"/>
          </a:xfrm>
        </p:spPr>
        <p:txBody>
          <a:bodyPr vert="horz" lIns="91440" tIns="45720" rIns="91440" bIns="45720" rtlCol="0" anchor="t">
            <a:noAutofit/>
          </a:bodyPr>
          <a:lstStyle/>
          <a:p>
            <a:pPr algn="ctr">
              <a:lnSpc>
                <a:spcPct val="150000"/>
              </a:lnSpc>
            </a:pPr>
            <a:r>
              <a:rPr lang="en-US" sz="2000" dirty="0"/>
              <a:t>What do you like to drink? </a:t>
            </a:r>
          </a:p>
          <a:p>
            <a:pPr algn="ctr">
              <a:lnSpc>
                <a:spcPct val="150000"/>
              </a:lnSpc>
            </a:pPr>
            <a:r>
              <a:rPr lang="en-US" sz="2000" dirty="0"/>
              <a:t>What beverages did you buy this week for yourself and for your kids? </a:t>
            </a:r>
          </a:p>
          <a:p>
            <a:pPr algn="ctr">
              <a:lnSpc>
                <a:spcPct val="150000"/>
              </a:lnSpc>
            </a:pPr>
            <a:r>
              <a:rPr lang="en-US" sz="2000" dirty="0"/>
              <a:t>Which of these drinks do you wish you or your kids drank less of?  More of? Why?</a:t>
            </a:r>
            <a:endParaRPr lang="en-US" sz="3200" dirty="0">
              <a:solidFill>
                <a:schemeClr val="accent3"/>
              </a:solidFill>
            </a:endParaRPr>
          </a:p>
        </p:txBody>
      </p:sp>
      <p:sp>
        <p:nvSpPr>
          <p:cNvPr id="7" name="Slide Number Placeholder 6">
            <a:extLst>
              <a:ext uri="{FF2B5EF4-FFF2-40B4-BE49-F238E27FC236}">
                <a16:creationId xmlns:a16="http://schemas.microsoft.com/office/drawing/2014/main" id="{E92BEEBF-259D-4CDE-8167-8F9359655397}"/>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F4567-1C0D-564E-BA68-9AF622E7948C}" type="slidenum">
              <a:rPr kumimoji="0" lang="en-US" sz="1000" b="0" i="0" u="none" strike="noStrike" kern="1200" cap="none" spc="0" normalizeH="0" baseline="0" noProof="0" smtClean="0">
                <a:ln>
                  <a:noFill/>
                </a:ln>
                <a:solidFill>
                  <a:srgbClr val="A39C91"/>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A39C91"/>
              </a:solidFill>
              <a:effectLst/>
              <a:uLnTx/>
              <a:uFillTx/>
              <a:latin typeface="Arial" charset="0"/>
              <a:cs typeface="Arial" charset="0"/>
            </a:endParaRPr>
          </a:p>
        </p:txBody>
      </p:sp>
    </p:spTree>
    <p:extLst>
      <p:ext uri="{BB962C8B-B14F-4D97-AF65-F5344CB8AC3E}">
        <p14:creationId xmlns:p14="http://schemas.microsoft.com/office/powerpoint/2010/main" val="347416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8E3-2786-4CC1-B1F8-749E9D31F93C}"/>
              </a:ext>
            </a:extLst>
          </p:cNvPr>
          <p:cNvSpPr>
            <a:spLocks noGrp="1"/>
          </p:cNvSpPr>
          <p:nvPr>
            <p:ph type="title"/>
          </p:nvPr>
        </p:nvSpPr>
        <p:spPr>
          <a:xfrm>
            <a:off x="3196001" y="3740398"/>
            <a:ext cx="4030708" cy="2439176"/>
          </a:xfrm>
        </p:spPr>
        <p:txBody>
          <a:bodyPr>
            <a:normAutofit/>
          </a:bodyPr>
          <a:lstStyle/>
          <a:p>
            <a:pPr algn="ctr"/>
            <a:r>
              <a:rPr lang="en-US" i="1" dirty="0"/>
              <a:t>How can you tell which drinks have more sugar than others?</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20992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6858F6-271B-4BB7-9AA6-EA46571E6E4B}"/>
              </a:ext>
            </a:extLst>
          </p:cNvPr>
          <p:cNvPicPr>
            <a:picLocks noChangeAspect="1"/>
          </p:cNvPicPr>
          <p:nvPr/>
        </p:nvPicPr>
        <p:blipFill>
          <a:blip r:embed="rId3"/>
          <a:stretch>
            <a:fillRect/>
          </a:stretch>
        </p:blipFill>
        <p:spPr>
          <a:xfrm>
            <a:off x="3661424" y="185057"/>
            <a:ext cx="4869151" cy="64878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15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799" y="4315111"/>
            <a:ext cx="4046883" cy="1345946"/>
          </a:xfrm>
          <a:prstGeom prst="rect">
            <a:avLst/>
          </a:prstGeom>
        </p:spPr>
        <p:txBody>
          <a:bodyPr vert="horz" wrap="square" lIns="0" tIns="0" rIns="0" bIns="0" rtlCol="0">
            <a:spAutoFit/>
          </a:bodyPr>
          <a:lstStyle/>
          <a:p>
            <a:pPr marL="0" marR="663878" lvl="0" indent="0" algn="ctr" defTabSz="914400" rtl="0" eaLnBrk="1" fontAlgn="auto" latinLnBrk="0" hangingPunct="1">
              <a:lnSpc>
                <a:spcPct val="100000"/>
              </a:lnSpc>
              <a:spcBef>
                <a:spcPts val="0"/>
              </a:spcBef>
              <a:spcAft>
                <a:spcPts val="0"/>
              </a:spcAft>
              <a:buClrTx/>
              <a:buSzTx/>
              <a:buFontTx/>
              <a:buNone/>
              <a:tabLst/>
              <a:defRPr/>
            </a:pPr>
            <a:r>
              <a:rPr kumimoji="0" sz="1337" b="0" i="0" u="none" strike="noStrike" kern="1200" cap="none" spc="-13" normalizeH="0" baseline="0" noProof="0" dirty="0">
                <a:ln>
                  <a:noFill/>
                </a:ln>
                <a:solidFill>
                  <a:srgbClr val="414141"/>
                </a:solidFill>
                <a:effectLst/>
                <a:uLnTx/>
                <a:uFillTx/>
                <a:latin typeface="Calibri"/>
                <a:ea typeface="+mn-ea"/>
                <a:cs typeface="Calibri"/>
              </a:rPr>
              <a:t>0</a:t>
            </a:r>
            <a:r>
              <a:rPr kumimoji="0" sz="1337" b="0" i="0" u="none" strike="noStrike" kern="1200" cap="none" spc="-10" normalizeH="0" baseline="0" noProof="0" dirty="0">
                <a:ln>
                  <a:noFill/>
                </a:ln>
                <a:solidFill>
                  <a:srgbClr val="414141"/>
                </a:solidFill>
                <a:effectLst/>
                <a:uLnTx/>
                <a:uFillTx/>
                <a:latin typeface="Calibri"/>
                <a:ea typeface="+mn-ea"/>
                <a:cs typeface="Calibri"/>
              </a:rPr>
              <a:t>0</a:t>
            </a:r>
            <a:r>
              <a:rPr kumimoji="0" sz="1337" b="0" i="0" u="none" strike="noStrike" kern="1200" cap="none" spc="-72" normalizeH="0" baseline="0" noProof="0" dirty="0">
                <a:ln>
                  <a:noFill/>
                </a:ln>
                <a:solidFill>
                  <a:srgbClr val="414141"/>
                </a:solidFill>
                <a:effectLst/>
                <a:uLnTx/>
                <a:uFillTx/>
                <a:latin typeface="Calibri"/>
                <a:ea typeface="+mn-ea"/>
                <a:cs typeface="Calibri"/>
              </a:rPr>
              <a:t> </a:t>
            </a:r>
            <a:r>
              <a:rPr kumimoji="0" sz="1337" b="0" i="0" u="none" strike="noStrike" kern="1200" cap="none" spc="-29" normalizeH="0" baseline="0" noProof="0" dirty="0">
                <a:ln>
                  <a:noFill/>
                </a:ln>
                <a:solidFill>
                  <a:srgbClr val="414141"/>
                </a:solidFill>
                <a:effectLst/>
                <a:uLnTx/>
                <a:uFillTx/>
                <a:latin typeface="Calibri"/>
                <a:ea typeface="+mn-ea"/>
                <a:cs typeface="Calibri"/>
              </a:rPr>
              <a:t>oz</a:t>
            </a:r>
            <a:endParaRPr kumimoji="0" sz="1337" b="0" i="0" u="none" strike="noStrike" kern="1200" cap="none" spc="0" normalizeH="0" baseline="0" noProof="0">
              <a:ln>
                <a:noFill/>
              </a:ln>
              <a:solidFill>
                <a:srgbClr val="414141"/>
              </a:solidFill>
              <a:effectLst/>
              <a:uLnTx/>
              <a:uFillTx/>
              <a:latin typeface="Calibri"/>
              <a:ea typeface="+mn-ea"/>
              <a:cs typeface="Calibri"/>
            </a:endParaRPr>
          </a:p>
          <a:p>
            <a:pPr marL="474198" marR="0" lvl="0" indent="0" algn="l" defTabSz="914400" rtl="0" eaLnBrk="1" fontAlgn="auto" latinLnBrk="0" hangingPunct="1">
              <a:lnSpc>
                <a:spcPts val="1559"/>
              </a:lnSpc>
              <a:spcBef>
                <a:spcPts val="440"/>
              </a:spcBef>
              <a:spcAft>
                <a:spcPts val="0"/>
              </a:spcAft>
              <a:buClrTx/>
              <a:buSzTx/>
              <a:buFontTx/>
              <a:buNone/>
              <a:tabLst/>
              <a:defRPr/>
            </a:pPr>
            <a:r>
              <a:rPr kumimoji="0" sz="1631" b="0" i="0" u="none" strike="noStrike" kern="1200" cap="none" spc="-23" normalizeH="0" baseline="0" noProof="0" dirty="0">
                <a:ln>
                  <a:noFill/>
                </a:ln>
                <a:solidFill>
                  <a:srgbClr val="414141"/>
                </a:solidFill>
                <a:effectLst/>
                <a:uLnTx/>
                <a:uFillTx/>
                <a:latin typeface="Calibri"/>
                <a:ea typeface="+mn-ea"/>
                <a:cs typeface="Calibri"/>
              </a:rPr>
              <a:t>$0</a:t>
            </a:r>
            <a:r>
              <a:rPr kumimoji="0" sz="1631" b="0" i="0" u="none" strike="noStrike" kern="1200" cap="none" spc="-10" normalizeH="0" baseline="0" noProof="0" dirty="0">
                <a:ln>
                  <a:noFill/>
                </a:ln>
                <a:solidFill>
                  <a:srgbClr val="414141"/>
                </a:solidFill>
                <a:effectLst/>
                <a:uLnTx/>
                <a:uFillTx/>
                <a:latin typeface="Calibri"/>
                <a:ea typeface="+mn-ea"/>
                <a:cs typeface="Calibri"/>
              </a:rPr>
              <a:t>.</a:t>
            </a:r>
            <a:r>
              <a:rPr kumimoji="0" sz="1631" b="0" i="0" u="none" strike="noStrike" kern="1200" cap="none" spc="-26" normalizeH="0" baseline="0" noProof="0" dirty="0">
                <a:ln>
                  <a:noFill/>
                </a:ln>
                <a:solidFill>
                  <a:srgbClr val="414141"/>
                </a:solidFill>
                <a:effectLst/>
                <a:uLnTx/>
                <a:uFillTx/>
                <a:latin typeface="Calibri"/>
                <a:ea typeface="+mn-ea"/>
                <a:cs typeface="Calibri"/>
              </a:rPr>
              <a:t>0</a:t>
            </a:r>
            <a:r>
              <a:rPr kumimoji="0" sz="1631" b="0" i="0" u="none" strike="noStrike" kern="1200" cap="none" spc="-10" normalizeH="0" baseline="0" noProof="0" dirty="0">
                <a:ln>
                  <a:noFill/>
                </a:ln>
                <a:solidFill>
                  <a:srgbClr val="414141"/>
                </a:solidFill>
                <a:effectLst/>
                <a:uLnTx/>
                <a:uFillTx/>
                <a:latin typeface="Calibri"/>
                <a:ea typeface="+mn-ea"/>
                <a:cs typeface="Calibri"/>
              </a:rPr>
              <a:t>0</a:t>
            </a:r>
            <a:endParaRPr kumimoji="0" sz="1631" b="0" i="0" u="none" strike="noStrike" kern="1200" cap="none" spc="0" normalizeH="0" baseline="0" noProof="0">
              <a:ln>
                <a:noFill/>
              </a:ln>
              <a:solidFill>
                <a:srgbClr val="414141"/>
              </a:solidFill>
              <a:effectLst/>
              <a:uLnTx/>
              <a:uFillTx/>
              <a:latin typeface="Calibri"/>
              <a:ea typeface="+mn-ea"/>
              <a:cs typeface="Calibri"/>
            </a:endParaRPr>
          </a:p>
          <a:p>
            <a:pPr marL="798061" marR="0" lvl="0" indent="0" algn="l" defTabSz="914400" rtl="0" eaLnBrk="1" fontAlgn="auto" latinLnBrk="0" hangingPunct="1">
              <a:lnSpc>
                <a:spcPts val="632"/>
              </a:lnSpc>
              <a:spcBef>
                <a:spcPts val="0"/>
              </a:spcBef>
              <a:spcAft>
                <a:spcPts val="0"/>
              </a:spcAft>
              <a:buClrTx/>
              <a:buSzTx/>
              <a:buFontTx/>
              <a:buNone/>
              <a:tabLst/>
              <a:defRPr/>
            </a:pPr>
            <a:r>
              <a:rPr kumimoji="0" sz="1337" b="0" i="0" u="none" strike="noStrike" kern="1200" cap="none" spc="-16" normalizeH="0" baseline="0" noProof="0" dirty="0">
                <a:ln>
                  <a:noFill/>
                </a:ln>
                <a:solidFill>
                  <a:srgbClr val="414141"/>
                </a:solidFill>
                <a:effectLst/>
                <a:uLnTx/>
                <a:uFillTx/>
                <a:latin typeface="Calibri"/>
                <a:ea typeface="+mn-ea"/>
                <a:cs typeface="Calibri"/>
              </a:rPr>
              <a:t>uni</a:t>
            </a:r>
            <a:r>
              <a:rPr kumimoji="0" sz="1337" b="0" i="0" u="none" strike="noStrike" kern="1200" cap="none" spc="-7" normalizeH="0" baseline="0" noProof="0" dirty="0">
                <a:ln>
                  <a:noFill/>
                </a:ln>
                <a:solidFill>
                  <a:srgbClr val="414141"/>
                </a:solidFill>
                <a:effectLst/>
                <a:uLnTx/>
                <a:uFillTx/>
                <a:latin typeface="Calibri"/>
                <a:ea typeface="+mn-ea"/>
                <a:cs typeface="Calibri"/>
              </a:rPr>
              <a:t>t</a:t>
            </a:r>
            <a:endParaRPr kumimoji="0" sz="1337" b="0" i="0" u="none" strike="noStrike" kern="1200" cap="none" spc="0" normalizeH="0" baseline="0" noProof="0">
              <a:ln>
                <a:noFill/>
              </a:ln>
              <a:solidFill>
                <a:srgbClr val="414141"/>
              </a:solidFill>
              <a:effectLst/>
              <a:uLnTx/>
              <a:uFillTx/>
              <a:latin typeface="Calibri"/>
              <a:ea typeface="+mn-ea"/>
              <a:cs typeface="Calibri"/>
            </a:endParaRPr>
          </a:p>
          <a:p>
            <a:pPr marL="0" marR="535906" lvl="0" indent="0" algn="r" defTabSz="914400" rtl="0" eaLnBrk="1" fontAlgn="auto" latinLnBrk="0" hangingPunct="1">
              <a:lnSpc>
                <a:spcPts val="3414"/>
              </a:lnSpc>
              <a:spcBef>
                <a:spcPts val="0"/>
              </a:spcBef>
              <a:spcAft>
                <a:spcPts val="0"/>
              </a:spcAft>
              <a:buClrTx/>
              <a:buSzTx/>
              <a:buFontTx/>
              <a:buNone/>
              <a:tabLst/>
              <a:defRPr/>
            </a:pPr>
            <a:r>
              <a:rPr kumimoji="0" sz="3326" b="0" i="0" u="none" strike="noStrike" kern="1200" cap="none" spc="0" normalizeH="0" baseline="0" noProof="0" dirty="0">
                <a:ln>
                  <a:noFill/>
                </a:ln>
                <a:solidFill>
                  <a:srgbClr val="414141"/>
                </a:solidFill>
                <a:effectLst/>
                <a:uLnTx/>
                <a:uFillTx/>
                <a:latin typeface="Calibri"/>
                <a:ea typeface="+mn-ea"/>
                <a:cs typeface="Calibri"/>
              </a:rPr>
              <a:t>0.</a:t>
            </a:r>
            <a:r>
              <a:rPr kumimoji="0" sz="3326" b="0" i="0" u="none" strike="noStrike" kern="1200" cap="none" spc="-13" normalizeH="0" baseline="0" noProof="0" dirty="0">
                <a:ln>
                  <a:noFill/>
                </a:ln>
                <a:solidFill>
                  <a:srgbClr val="414141"/>
                </a:solidFill>
                <a:effectLst/>
                <a:uLnTx/>
                <a:uFillTx/>
                <a:latin typeface="Calibri"/>
                <a:ea typeface="+mn-ea"/>
                <a:cs typeface="Calibri"/>
              </a:rPr>
              <a:t>0</a:t>
            </a:r>
            <a:r>
              <a:rPr kumimoji="0" sz="3326" b="0" i="0" u="none" strike="noStrike" kern="1200" cap="none" spc="0" normalizeH="0" baseline="0" noProof="0" dirty="0">
                <a:ln>
                  <a:noFill/>
                </a:ln>
                <a:solidFill>
                  <a:srgbClr val="414141"/>
                </a:solidFill>
                <a:effectLst/>
                <a:uLnTx/>
                <a:uFillTx/>
                <a:latin typeface="Calibri"/>
                <a:ea typeface="+mn-ea"/>
                <a:cs typeface="Calibri"/>
              </a:rPr>
              <a:t>0</a:t>
            </a:r>
            <a:endParaRPr kumimoji="0" sz="3326" b="0" i="0" u="none" strike="noStrike" kern="1200" cap="none" spc="0" normalizeH="0" baseline="0" noProof="0">
              <a:ln>
                <a:noFill/>
              </a:ln>
              <a:solidFill>
                <a:srgbClr val="414141"/>
              </a:solidFill>
              <a:effectLst/>
              <a:uLnTx/>
              <a:uFillTx/>
              <a:latin typeface="Calibri"/>
              <a:ea typeface="+mn-ea"/>
              <a:cs typeface="Calibri"/>
            </a:endParaRPr>
          </a:p>
          <a:p>
            <a:pPr marL="2564812" marR="0" lvl="0" indent="0" algn="l" defTabSz="914400" rtl="0" eaLnBrk="1" fontAlgn="auto" latinLnBrk="0" hangingPunct="1">
              <a:lnSpc>
                <a:spcPct val="100000"/>
              </a:lnSpc>
              <a:spcBef>
                <a:spcPts val="655"/>
              </a:spcBef>
              <a:spcAft>
                <a:spcPts val="0"/>
              </a:spcAft>
              <a:buClrTx/>
              <a:buSzTx/>
              <a:buFontTx/>
              <a:buNone/>
              <a:tabLst/>
              <a:defRPr/>
            </a:pPr>
            <a:r>
              <a:rPr kumimoji="0" sz="1826" b="0" i="0" u="none" strike="noStrike" kern="1200" cap="none" spc="-10" normalizeH="0" baseline="0" noProof="0" dirty="0">
                <a:ln>
                  <a:noFill/>
                </a:ln>
                <a:solidFill>
                  <a:srgbClr val="414141"/>
                </a:solidFill>
                <a:effectLst/>
                <a:uLnTx/>
                <a:uFillTx/>
                <a:latin typeface="Calibri"/>
                <a:ea typeface="+mn-ea"/>
                <a:cs typeface="Calibri"/>
              </a:rPr>
              <a:t>I</a:t>
            </a:r>
            <a:r>
              <a:rPr kumimoji="0" sz="1826" b="0" i="0" u="none" strike="noStrike" kern="1200" cap="none" spc="-29" normalizeH="0" baseline="0" noProof="0" dirty="0">
                <a:ln>
                  <a:noFill/>
                </a:ln>
                <a:solidFill>
                  <a:srgbClr val="414141"/>
                </a:solidFill>
                <a:effectLst/>
                <a:uLnTx/>
                <a:uFillTx/>
                <a:latin typeface="Calibri"/>
                <a:ea typeface="+mn-ea"/>
                <a:cs typeface="Calibri"/>
              </a:rPr>
              <a:t>t</a:t>
            </a:r>
            <a:r>
              <a:rPr kumimoji="0" sz="1826" b="0" i="0" u="none" strike="noStrike" kern="1200" cap="none" spc="-7" normalizeH="0" baseline="0" noProof="0" dirty="0">
                <a:ln>
                  <a:noFill/>
                </a:ln>
                <a:solidFill>
                  <a:srgbClr val="414141"/>
                </a:solidFill>
                <a:effectLst/>
                <a:uLnTx/>
                <a:uFillTx/>
                <a:latin typeface="Calibri"/>
                <a:ea typeface="+mn-ea"/>
                <a:cs typeface="Calibri"/>
              </a:rPr>
              <a:t>e</a:t>
            </a:r>
            <a:r>
              <a:rPr kumimoji="0" sz="1826" b="0" i="0" u="none" strike="noStrike" kern="1200" cap="none" spc="13" normalizeH="0" baseline="0" noProof="0" dirty="0">
                <a:ln>
                  <a:noFill/>
                </a:ln>
                <a:solidFill>
                  <a:srgbClr val="414141"/>
                </a:solidFill>
                <a:effectLst/>
                <a:uLnTx/>
                <a:uFillTx/>
                <a:latin typeface="Calibri"/>
                <a:ea typeface="+mn-ea"/>
                <a:cs typeface="Calibri"/>
              </a:rPr>
              <a:t>m</a:t>
            </a:r>
            <a:r>
              <a:rPr kumimoji="0" sz="1826" b="0" i="0" u="none" strike="noStrike" kern="1200" cap="none" spc="-59"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Name</a:t>
            </a:r>
            <a:endParaRPr kumimoji="0" sz="1826" b="0" i="0" u="none" strike="noStrike" kern="1200" cap="none" spc="0" normalizeH="0" baseline="0" noProof="0">
              <a:ln>
                <a:noFill/>
              </a:ln>
              <a:solidFill>
                <a:srgbClr val="414141"/>
              </a:solidFill>
              <a:effectLst/>
              <a:uLnTx/>
              <a:uFillTx/>
              <a:latin typeface="Calibri"/>
              <a:ea typeface="+mn-ea"/>
              <a:cs typeface="Calibri"/>
            </a:endParaRPr>
          </a:p>
        </p:txBody>
      </p:sp>
      <p:sp>
        <p:nvSpPr>
          <p:cNvPr id="3" name="object 3"/>
          <p:cNvSpPr/>
          <p:nvPr/>
        </p:nvSpPr>
        <p:spPr>
          <a:xfrm>
            <a:off x="1066799" y="4315112"/>
            <a:ext cx="4046883" cy="1165362"/>
          </a:xfrm>
          <a:custGeom>
            <a:avLst/>
            <a:gdLst/>
            <a:ahLst/>
            <a:cxnLst/>
            <a:rect l="l" t="t" r="r" b="b"/>
            <a:pathLst>
              <a:path w="6205220" h="1786890">
                <a:moveTo>
                  <a:pt x="0" y="1786382"/>
                </a:moveTo>
                <a:lnTo>
                  <a:pt x="6205093" y="1786382"/>
                </a:lnTo>
                <a:lnTo>
                  <a:pt x="6205093" y="0"/>
                </a:lnTo>
                <a:lnTo>
                  <a:pt x="0" y="0"/>
                </a:lnTo>
                <a:lnTo>
                  <a:pt x="0" y="178638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4" name="object 4"/>
          <p:cNvSpPr/>
          <p:nvPr/>
        </p:nvSpPr>
        <p:spPr>
          <a:xfrm>
            <a:off x="2587487" y="4615604"/>
            <a:ext cx="2526610" cy="864704"/>
          </a:xfrm>
          <a:custGeom>
            <a:avLst/>
            <a:gdLst/>
            <a:ahLst/>
            <a:cxnLst/>
            <a:rect l="l" t="t" r="r" b="b"/>
            <a:pathLst>
              <a:path w="3874134" h="1325879">
                <a:moveTo>
                  <a:pt x="0" y="1325625"/>
                </a:moveTo>
                <a:lnTo>
                  <a:pt x="3874135" y="1325625"/>
                </a:lnTo>
                <a:lnTo>
                  <a:pt x="3874135" y="0"/>
                </a:lnTo>
                <a:lnTo>
                  <a:pt x="0" y="0"/>
                </a:lnTo>
                <a:lnTo>
                  <a:pt x="0" y="132562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6" name="object 6"/>
          <p:cNvSpPr/>
          <p:nvPr/>
        </p:nvSpPr>
        <p:spPr>
          <a:xfrm>
            <a:off x="1601275" y="184096"/>
            <a:ext cx="2682571" cy="402336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7" name="object 7"/>
          <p:cNvSpPr/>
          <p:nvPr/>
        </p:nvSpPr>
        <p:spPr>
          <a:xfrm>
            <a:off x="954487" y="1195218"/>
            <a:ext cx="3976149" cy="278345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8" name="object 8"/>
          <p:cNvSpPr/>
          <p:nvPr/>
        </p:nvSpPr>
        <p:spPr>
          <a:xfrm>
            <a:off x="1878827" y="1198199"/>
            <a:ext cx="2171120" cy="178829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graphicFrame>
        <p:nvGraphicFramePr>
          <p:cNvPr id="5" name="object 5"/>
          <p:cNvGraphicFramePr>
            <a:graphicFrameLocks noGrp="1"/>
          </p:cNvGraphicFramePr>
          <p:nvPr>
            <p:extLst>
              <p:ext uri="{D42A27DB-BD31-4B8C-83A1-F6EECF244321}">
                <p14:modId xmlns:p14="http://schemas.microsoft.com/office/powerpoint/2010/main" val="3028723504"/>
              </p:ext>
            </p:extLst>
          </p:nvPr>
        </p:nvGraphicFramePr>
        <p:xfrm>
          <a:off x="1063818" y="4121795"/>
          <a:ext cx="4047297" cy="2256712"/>
        </p:xfrm>
        <a:graphic>
          <a:graphicData uri="http://schemas.openxmlformats.org/drawingml/2006/table">
            <a:tbl>
              <a:tblPr firstRow="1" bandRow="1">
                <a:tableStyleId>{2D5ABB26-0587-4C30-8999-92F81FD0307C}</a:tableStyleId>
              </a:tblPr>
              <a:tblGrid>
                <a:gridCol w="1520687">
                  <a:extLst>
                    <a:ext uri="{9D8B030D-6E8A-4147-A177-3AD203B41FA5}">
                      <a16:colId xmlns:a16="http://schemas.microsoft.com/office/drawing/2014/main" val="20000"/>
                    </a:ext>
                  </a:extLst>
                </a:gridCol>
                <a:gridCol w="2526610">
                  <a:extLst>
                    <a:ext uri="{9D8B030D-6E8A-4147-A177-3AD203B41FA5}">
                      <a16:colId xmlns:a16="http://schemas.microsoft.com/office/drawing/2014/main" val="20001"/>
                    </a:ext>
                  </a:extLst>
                </a:gridCol>
              </a:tblGrid>
              <a:tr h="490827">
                <a:tc rowSpan="2">
                  <a:txBody>
                    <a:bodyPr/>
                    <a:lstStyle/>
                    <a:p>
                      <a:pPr algn="ctr">
                        <a:lnSpc>
                          <a:spcPct val="100000"/>
                        </a:lnSpc>
                      </a:pPr>
                      <a:r>
                        <a:rPr sz="1500" b="1" dirty="0">
                          <a:latin typeface="Arial"/>
                          <a:cs typeface="Arial"/>
                        </a:rPr>
                        <a:t>U</a:t>
                      </a:r>
                      <a:r>
                        <a:rPr sz="1500" b="1" spc="5" dirty="0">
                          <a:latin typeface="Arial"/>
                          <a:cs typeface="Arial"/>
                        </a:rPr>
                        <a:t>N</a:t>
                      </a:r>
                      <a:r>
                        <a:rPr sz="1500" b="1" dirty="0">
                          <a:latin typeface="Arial"/>
                          <a:cs typeface="Arial"/>
                        </a:rPr>
                        <a:t>IT</a:t>
                      </a:r>
                      <a:r>
                        <a:rPr sz="1500" b="1" spc="-120" dirty="0">
                          <a:latin typeface="Arial"/>
                          <a:cs typeface="Arial"/>
                        </a:rPr>
                        <a:t> </a:t>
                      </a:r>
                      <a:r>
                        <a:rPr sz="1500" b="1" dirty="0">
                          <a:latin typeface="Arial"/>
                          <a:cs typeface="Arial"/>
                        </a:rPr>
                        <a:t>PRICE</a:t>
                      </a:r>
                      <a:endParaRPr sz="1500">
                        <a:latin typeface="Arial"/>
                        <a:cs typeface="Arial"/>
                      </a:endParaRPr>
                    </a:p>
                    <a:p>
                      <a:pPr>
                        <a:lnSpc>
                          <a:spcPct val="100000"/>
                        </a:lnSpc>
                        <a:spcBef>
                          <a:spcPts val="41"/>
                        </a:spcBef>
                      </a:pPr>
                      <a:endParaRPr sz="1700">
                        <a:latin typeface="Times New Roman"/>
                        <a:cs typeface="Times New Roman"/>
                      </a:endParaRPr>
                    </a:p>
                    <a:p>
                      <a:pPr algn="ctr">
                        <a:lnSpc>
                          <a:spcPct val="100000"/>
                        </a:lnSpc>
                      </a:pPr>
                      <a:r>
                        <a:rPr sz="2300" b="1" dirty="0">
                          <a:latin typeface="Arial"/>
                          <a:cs typeface="Arial"/>
                        </a:rPr>
                        <a:t>$8.72</a:t>
                      </a:r>
                      <a:endParaRPr sz="2300">
                        <a:latin typeface="Arial"/>
                        <a:cs typeface="Arial"/>
                      </a:endParaRPr>
                    </a:p>
                    <a:p>
                      <a:pPr algn="ctr">
                        <a:lnSpc>
                          <a:spcPct val="100000"/>
                        </a:lnSpc>
                        <a:spcBef>
                          <a:spcPts val="25"/>
                        </a:spcBef>
                      </a:pPr>
                      <a:r>
                        <a:rPr sz="1500" b="1" spc="-5" dirty="0">
                          <a:latin typeface="Arial"/>
                          <a:cs typeface="Arial"/>
                        </a:rPr>
                        <a:t>PE</a:t>
                      </a:r>
                      <a:r>
                        <a:rPr sz="1500" b="1" dirty="0">
                          <a:latin typeface="Arial"/>
                          <a:cs typeface="Arial"/>
                        </a:rPr>
                        <a:t>R</a:t>
                      </a:r>
                      <a:r>
                        <a:rPr sz="1500" b="1" spc="-85" dirty="0">
                          <a:latin typeface="Arial"/>
                          <a:cs typeface="Arial"/>
                        </a:rPr>
                        <a:t> </a:t>
                      </a:r>
                      <a:r>
                        <a:rPr sz="1500" b="1" dirty="0">
                          <a:latin typeface="Arial"/>
                          <a:cs typeface="Arial"/>
                        </a:rPr>
                        <a:t>GAL</a:t>
                      </a:r>
                      <a:r>
                        <a:rPr sz="1500" b="1" spc="-10" dirty="0">
                          <a:latin typeface="Arial"/>
                          <a:cs typeface="Arial"/>
                        </a:rPr>
                        <a:t>L</a:t>
                      </a:r>
                      <a:r>
                        <a:rPr sz="1500" b="1" dirty="0">
                          <a:latin typeface="Arial"/>
                          <a:cs typeface="Arial"/>
                        </a:rPr>
                        <a:t>ON</a:t>
                      </a:r>
                      <a:endParaRPr sz="15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716915">
                        <a:lnSpc>
                          <a:spcPct val="100000"/>
                        </a:lnSpc>
                      </a:pPr>
                      <a:r>
                        <a:rPr sz="1900" spc="-45" dirty="0">
                          <a:solidFill>
                            <a:srgbClr val="FFFFFF"/>
                          </a:solidFill>
                          <a:latin typeface="Arial"/>
                          <a:cs typeface="Arial"/>
                        </a:rPr>
                        <a:t>R</a:t>
                      </a:r>
                      <a:r>
                        <a:rPr sz="1900" spc="-55" dirty="0">
                          <a:solidFill>
                            <a:srgbClr val="FFFFFF"/>
                          </a:solidFill>
                          <a:latin typeface="Arial"/>
                          <a:cs typeface="Arial"/>
                        </a:rPr>
                        <a:t>E</a:t>
                      </a:r>
                      <a:r>
                        <a:rPr sz="1900" spc="-265" dirty="0">
                          <a:solidFill>
                            <a:srgbClr val="FFFFFF"/>
                          </a:solidFill>
                          <a:latin typeface="Arial"/>
                          <a:cs typeface="Arial"/>
                        </a:rPr>
                        <a:t>T</a:t>
                      </a:r>
                      <a:r>
                        <a:rPr sz="1900" spc="-55" dirty="0">
                          <a:solidFill>
                            <a:srgbClr val="FFFFFF"/>
                          </a:solidFill>
                          <a:latin typeface="Arial"/>
                          <a:cs typeface="Arial"/>
                        </a:rPr>
                        <a:t>AI</a:t>
                      </a:r>
                      <a:r>
                        <a:rPr sz="1900" dirty="0">
                          <a:solidFill>
                            <a:srgbClr val="FFFFFF"/>
                          </a:solidFill>
                          <a:latin typeface="Arial"/>
                          <a:cs typeface="Arial"/>
                        </a:rPr>
                        <a:t>L</a:t>
                      </a:r>
                      <a:r>
                        <a:rPr sz="1900" spc="-240" dirty="0">
                          <a:solidFill>
                            <a:srgbClr val="FFFFFF"/>
                          </a:solidFill>
                          <a:latin typeface="Arial"/>
                          <a:cs typeface="Arial"/>
                        </a:rPr>
                        <a:t> </a:t>
                      </a:r>
                      <a:r>
                        <a:rPr sz="1900" dirty="0">
                          <a:solidFill>
                            <a:srgbClr val="FFFFFF"/>
                          </a:solidFill>
                          <a:latin typeface="Arial"/>
                          <a:cs typeface="Arial"/>
                        </a:rPr>
                        <a:t>PRICE</a:t>
                      </a:r>
                      <a:endParaRPr sz="19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0000FF"/>
                    </a:solidFill>
                  </a:tcPr>
                </a:tc>
                <a:extLst>
                  <a:ext uri="{0D108BD9-81ED-4DB2-BD59-A6C34878D82A}">
                    <a16:rowId xmlns:a16="http://schemas.microsoft.com/office/drawing/2014/main" val="10000"/>
                  </a:ext>
                </a:extLst>
              </a:tr>
              <a:tr h="864539">
                <a:tc vMerge="1">
                  <a:txBody>
                    <a:bodyPr/>
                    <a:lstStyle/>
                    <a:p>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1111250">
                        <a:lnSpc>
                          <a:spcPct val="100000"/>
                        </a:lnSpc>
                      </a:pPr>
                      <a:r>
                        <a:rPr sz="3400" spc="5" dirty="0">
                          <a:latin typeface="Arial"/>
                          <a:cs typeface="Arial"/>
                        </a:rPr>
                        <a:t>$</a:t>
                      </a:r>
                      <a:r>
                        <a:rPr sz="3400" dirty="0">
                          <a:latin typeface="Arial"/>
                          <a:cs typeface="Arial"/>
                        </a:rPr>
                        <a:t>1.09</a:t>
                      </a:r>
                      <a:endParaRPr sz="34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tcPr>
                </a:tc>
                <a:extLst>
                  <a:ext uri="{0D108BD9-81ED-4DB2-BD59-A6C34878D82A}">
                    <a16:rowId xmlns:a16="http://schemas.microsoft.com/office/drawing/2014/main" val="10001"/>
                  </a:ext>
                </a:extLst>
              </a:tr>
              <a:tr h="518160">
                <a:tc gridSpan="2">
                  <a:txBody>
                    <a:bodyPr/>
                    <a:lstStyle/>
                    <a:p>
                      <a:endParaRPr sz="3400">
                        <a:latin typeface="Arial"/>
                        <a:cs typeface="Arial"/>
                      </a:endParaRPr>
                    </a:p>
                  </a:txBody>
                  <a:tcPr marL="0" marR="0" marT="0" marB="0">
                    <a:lnL w="9144">
                      <a:solidFill>
                        <a:srgbClr val="000000"/>
                      </a:solidFill>
                      <a:prstDash val="solid"/>
                    </a:lnL>
                    <a:lnR w="9144">
                      <a:solidFill>
                        <a:srgbClr val="000000"/>
                      </a:solidFill>
                      <a:prstDash val="solid"/>
                    </a:lnR>
                    <a:lnT w="9144" cap="flat" cmpd="sng" algn="ctr">
                      <a:solidFill>
                        <a:srgbClr val="000000"/>
                      </a:solidFill>
                      <a:prstDash val="solid"/>
                      <a:round/>
                      <a:headEnd type="none" w="med" len="med"/>
                      <a:tailEnd type="none" w="med" len="med"/>
                    </a:lnT>
                    <a:lnB w="9144">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383186">
                <a:tc gridSpan="2">
                  <a:txBody>
                    <a:bodyPr/>
                    <a:lstStyle/>
                    <a:p>
                      <a:pPr marL="1082675">
                        <a:lnSpc>
                          <a:spcPct val="100000"/>
                        </a:lnSpc>
                      </a:pPr>
                      <a:r>
                        <a:rPr sz="2300" dirty="0">
                          <a:latin typeface="Arial"/>
                          <a:cs typeface="Arial"/>
                        </a:rPr>
                        <a:t>Low-f</a:t>
                      </a:r>
                      <a:r>
                        <a:rPr sz="2300" spc="-15" dirty="0">
                          <a:latin typeface="Arial"/>
                          <a:cs typeface="Arial"/>
                        </a:rPr>
                        <a:t>a</a:t>
                      </a:r>
                      <a:r>
                        <a:rPr sz="2300" dirty="0">
                          <a:latin typeface="Arial"/>
                          <a:cs typeface="Arial"/>
                        </a:rPr>
                        <a:t>t</a:t>
                      </a:r>
                      <a:r>
                        <a:rPr sz="2300" spc="-45" dirty="0">
                          <a:latin typeface="Arial"/>
                          <a:cs typeface="Arial"/>
                        </a:rPr>
                        <a:t> </a:t>
                      </a:r>
                      <a:r>
                        <a:rPr sz="2300" dirty="0">
                          <a:latin typeface="Arial"/>
                          <a:cs typeface="Arial"/>
                        </a:rPr>
                        <a:t>Milk</a:t>
                      </a:r>
                      <a:r>
                        <a:rPr sz="2300" spc="-20" dirty="0">
                          <a:latin typeface="Arial"/>
                          <a:cs typeface="Arial"/>
                        </a:rPr>
                        <a:t> </a:t>
                      </a:r>
                      <a:r>
                        <a:rPr sz="2300" dirty="0">
                          <a:latin typeface="Arial"/>
                          <a:cs typeface="Arial"/>
                        </a:rPr>
                        <a:t>(1</a:t>
                      </a:r>
                      <a:r>
                        <a:rPr sz="2300" spc="-5" dirty="0">
                          <a:latin typeface="Arial"/>
                          <a:cs typeface="Arial"/>
                        </a:rPr>
                        <a:t> </a:t>
                      </a:r>
                      <a:r>
                        <a:rPr sz="2300" dirty="0">
                          <a:latin typeface="Arial"/>
                          <a:cs typeface="Arial"/>
                        </a:rPr>
                        <a:t>Pi</a:t>
                      </a:r>
                      <a:r>
                        <a:rPr sz="2300" spc="5" dirty="0">
                          <a:latin typeface="Arial"/>
                          <a:cs typeface="Arial"/>
                        </a:rPr>
                        <a:t>n</a:t>
                      </a:r>
                      <a:r>
                        <a:rPr sz="2300" dirty="0">
                          <a:latin typeface="Arial"/>
                          <a:cs typeface="Arial"/>
                        </a:rPr>
                        <a:t>t)</a:t>
                      </a:r>
                      <a:endParaRPr sz="23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C0C0C0"/>
                    </a:solidFill>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9" name="object 9"/>
          <p:cNvSpPr txBox="1"/>
          <p:nvPr/>
        </p:nvSpPr>
        <p:spPr>
          <a:xfrm>
            <a:off x="2513192" y="1778306"/>
            <a:ext cx="889138" cy="240835"/>
          </a:xfrm>
          <a:prstGeom prst="rect">
            <a:avLst/>
          </a:prstGeom>
        </p:spPr>
        <p:txBody>
          <a:bodyPr vert="horz" wrap="square" lIns="0" tIns="0" rIns="0" bIns="0" rtlCol="0">
            <a:spAutoFit/>
          </a:bodyPr>
          <a:lstStyle/>
          <a:p>
            <a:pPr marL="8283" marR="0" lvl="0" indent="0" algn="l" defTabSz="914400" rtl="0" eaLnBrk="1" fontAlgn="auto" latinLnBrk="0" hangingPunct="1">
              <a:lnSpc>
                <a:spcPct val="100000"/>
              </a:lnSpc>
              <a:spcBef>
                <a:spcPts val="0"/>
              </a:spcBef>
              <a:spcAft>
                <a:spcPts val="0"/>
              </a:spcAft>
              <a:buClrTx/>
              <a:buSzTx/>
              <a:buFontTx/>
              <a:buNone/>
              <a:tabLst/>
              <a:defRPr/>
            </a:pPr>
            <a:r>
              <a:rPr kumimoji="0" sz="1565" b="1" i="0" u="none" strike="noStrike" kern="1200" cap="none" spc="-3" normalizeH="0" baseline="0" noProof="0" dirty="0">
                <a:ln>
                  <a:noFill/>
                </a:ln>
                <a:solidFill>
                  <a:srgbClr val="006FC0"/>
                </a:solidFill>
                <a:effectLst/>
                <a:uLnTx/>
                <a:uFillTx/>
                <a:latin typeface="Copperplate Gothic Bold"/>
                <a:ea typeface="+mn-ea"/>
                <a:cs typeface="Copperplate Gothic Bold"/>
              </a:rPr>
              <a:t>L</a:t>
            </a:r>
            <a:r>
              <a:rPr kumimoji="0" sz="1565" b="1" i="0" u="none" strike="noStrike" kern="1200" cap="none" spc="-42" normalizeH="0" baseline="0" noProof="0" dirty="0">
                <a:ln>
                  <a:noFill/>
                </a:ln>
                <a:solidFill>
                  <a:srgbClr val="006FC0"/>
                </a:solidFill>
                <a:effectLst/>
                <a:uLnTx/>
                <a:uFillTx/>
                <a:latin typeface="Copperplate Gothic Bold"/>
                <a:ea typeface="+mn-ea"/>
                <a:cs typeface="Copperplate Gothic Bold"/>
              </a:rPr>
              <a:t>o</a:t>
            </a:r>
            <a:r>
              <a:rPr kumimoji="0" sz="1565" b="1" i="0" u="none" strike="noStrike" kern="1200" cap="none" spc="7" normalizeH="0" baseline="0" noProof="0" dirty="0">
                <a:ln>
                  <a:noFill/>
                </a:ln>
                <a:solidFill>
                  <a:srgbClr val="006FC0"/>
                </a:solidFill>
                <a:effectLst/>
                <a:uLnTx/>
                <a:uFillTx/>
                <a:latin typeface="Copperplate Gothic Bold"/>
                <a:ea typeface="+mn-ea"/>
                <a:cs typeface="Copperplate Gothic Bold"/>
              </a:rPr>
              <a:t>w</a:t>
            </a:r>
            <a:r>
              <a:rPr kumimoji="0" sz="1565" b="1" i="0" u="none" strike="noStrike" kern="1200" cap="none" spc="-3" normalizeH="0" baseline="0" noProof="0" dirty="0">
                <a:ln>
                  <a:noFill/>
                </a:ln>
                <a:solidFill>
                  <a:srgbClr val="006FC0"/>
                </a:solidFill>
                <a:effectLst/>
                <a:uLnTx/>
                <a:uFillTx/>
                <a:latin typeface="Copperplate Gothic Bold"/>
                <a:ea typeface="+mn-ea"/>
                <a:cs typeface="Copperplate Gothic Bold"/>
              </a:rPr>
              <a:t>-</a:t>
            </a:r>
            <a:r>
              <a:rPr kumimoji="0" sz="1565" b="1" i="0" u="none" strike="noStrike" kern="1200" cap="none" spc="-149" normalizeH="0" baseline="0" noProof="0" dirty="0">
                <a:ln>
                  <a:noFill/>
                </a:ln>
                <a:solidFill>
                  <a:srgbClr val="006FC0"/>
                </a:solidFill>
                <a:effectLst/>
                <a:uLnTx/>
                <a:uFillTx/>
                <a:latin typeface="Copperplate Gothic Bold"/>
                <a:ea typeface="+mn-ea"/>
                <a:cs typeface="Copperplate Gothic Bold"/>
              </a:rPr>
              <a:t>f</a:t>
            </a:r>
            <a:r>
              <a:rPr kumimoji="0" sz="1565" b="1" i="0" u="none" strike="noStrike" kern="1200" cap="none" spc="-20" normalizeH="0" baseline="0" noProof="0" dirty="0">
                <a:ln>
                  <a:noFill/>
                </a:ln>
                <a:solidFill>
                  <a:srgbClr val="006FC0"/>
                </a:solidFill>
                <a:effectLst/>
                <a:uLnTx/>
                <a:uFillTx/>
                <a:latin typeface="Copperplate Gothic Bold"/>
                <a:ea typeface="+mn-ea"/>
                <a:cs typeface="Copperplate Gothic Bold"/>
              </a:rPr>
              <a:t>a</a:t>
            </a:r>
            <a:r>
              <a:rPr kumimoji="0" sz="1565" b="1" i="0" u="none" strike="noStrike" kern="1200" cap="none" spc="-10" normalizeH="0" baseline="0" noProof="0" dirty="0">
                <a:ln>
                  <a:noFill/>
                </a:ln>
                <a:solidFill>
                  <a:srgbClr val="006FC0"/>
                </a:solidFill>
                <a:effectLst/>
                <a:uLnTx/>
                <a:uFillTx/>
                <a:latin typeface="Copperplate Gothic Bold"/>
                <a:ea typeface="+mn-ea"/>
                <a:cs typeface="Copperplate Gothic Bold"/>
              </a:rPr>
              <a:t>t</a:t>
            </a:r>
            <a:endParaRPr kumimoji="0" sz="1565" b="0" i="0" u="none" strike="noStrike" kern="1200" cap="none" spc="0" normalizeH="0" baseline="0" noProof="0">
              <a:ln>
                <a:noFill/>
              </a:ln>
              <a:solidFill>
                <a:srgbClr val="414141"/>
              </a:solidFill>
              <a:effectLst/>
              <a:uLnTx/>
              <a:uFillTx/>
              <a:latin typeface="Copperplate Gothic Bold"/>
              <a:ea typeface="+mn-ea"/>
              <a:cs typeface="Copperplate Gothic Bold"/>
            </a:endParaRPr>
          </a:p>
        </p:txBody>
      </p:sp>
      <p:sp>
        <p:nvSpPr>
          <p:cNvPr id="10" name="object 10"/>
          <p:cNvSpPr txBox="1">
            <a:spLocks noGrp="1"/>
          </p:cNvSpPr>
          <p:nvPr>
            <p:ph type="title"/>
          </p:nvPr>
        </p:nvSpPr>
        <p:spPr>
          <a:xfrm>
            <a:off x="2544781" y="2019141"/>
            <a:ext cx="6858000" cy="321178"/>
          </a:xfrm>
          <a:prstGeom prst="rect">
            <a:avLst/>
          </a:prstGeom>
        </p:spPr>
        <p:txBody>
          <a:bodyPr vert="horz" wrap="square" lIns="0" tIns="0" rIns="0" bIns="0" rtlCol="0" anchor="ctr">
            <a:spAutoFit/>
          </a:bodyPr>
          <a:lstStyle/>
          <a:p>
            <a:pPr marL="8283">
              <a:lnSpc>
                <a:spcPct val="100000"/>
              </a:lnSpc>
            </a:pPr>
            <a:r>
              <a:rPr spc="3" dirty="0"/>
              <a:t>M</a:t>
            </a:r>
            <a:r>
              <a:rPr dirty="0"/>
              <a:t>i</a:t>
            </a:r>
            <a:r>
              <a:rPr spc="3" dirty="0"/>
              <a:t>l</a:t>
            </a:r>
            <a:r>
              <a:rPr dirty="0"/>
              <a:t>k</a:t>
            </a:r>
          </a:p>
        </p:txBody>
      </p:sp>
      <p:sp>
        <p:nvSpPr>
          <p:cNvPr id="11" name="object 11"/>
          <p:cNvSpPr/>
          <p:nvPr/>
        </p:nvSpPr>
        <p:spPr>
          <a:xfrm>
            <a:off x="1065805" y="5385556"/>
            <a:ext cx="1535596" cy="613244"/>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12" name="object 2">
            <a:extLst>
              <a:ext uri="{FF2B5EF4-FFF2-40B4-BE49-F238E27FC236}">
                <a16:creationId xmlns:a16="http://schemas.microsoft.com/office/drawing/2014/main" id="{EB53D298-F39F-4AE9-82BE-70767FAB9784}"/>
              </a:ext>
            </a:extLst>
          </p:cNvPr>
          <p:cNvSpPr txBox="1"/>
          <p:nvPr/>
        </p:nvSpPr>
        <p:spPr>
          <a:xfrm>
            <a:off x="6439895" y="5605456"/>
            <a:ext cx="4617968" cy="642292"/>
          </a:xfrm>
          <a:prstGeom prst="rect">
            <a:avLst/>
          </a:prstGeom>
          <a:solidFill>
            <a:srgbClr val="D9D9D9"/>
          </a:solidFill>
          <a:ln w="9143">
            <a:solidFill>
              <a:srgbClr val="000000"/>
            </a:solidFill>
          </a:ln>
        </p:spPr>
        <p:txBody>
          <a:bodyPr vert="horz" wrap="square" lIns="0" tIns="0" rIns="0" bIns="0" rtlCol="0">
            <a:spAutoFit/>
          </a:bodyPr>
          <a:lstStyle/>
          <a:p>
            <a:pPr marL="60051" marR="0" lvl="0" indent="0" algn="l" defTabSz="914400" rtl="0" eaLnBrk="1" fontAlgn="auto" latinLnBrk="0" hangingPunct="1">
              <a:lnSpc>
                <a:spcPct val="100000"/>
              </a:lnSpc>
              <a:spcBef>
                <a:spcPts val="0"/>
              </a:spcBef>
              <a:spcAft>
                <a:spcPts val="0"/>
              </a:spcAft>
              <a:buClrTx/>
              <a:buSzTx/>
              <a:buFontTx/>
              <a:buNone/>
              <a:tabLst/>
              <a:defRPr/>
            </a:pPr>
            <a:r>
              <a:rPr kumimoji="0" sz="2348" b="1" i="0" u="none" strike="noStrike" kern="1200" cap="none" spc="-20" normalizeH="0" baseline="0" noProof="0" dirty="0">
                <a:ln>
                  <a:noFill/>
                </a:ln>
                <a:solidFill>
                  <a:srgbClr val="414141"/>
                </a:solidFill>
                <a:effectLst/>
                <a:uLnTx/>
                <a:uFillTx/>
                <a:latin typeface="Calibri"/>
                <a:ea typeface="+mn-ea"/>
                <a:cs typeface="Calibri"/>
              </a:rPr>
              <a:t>In</a:t>
            </a:r>
            <a:r>
              <a:rPr kumimoji="0" sz="2348" b="1" i="0" u="none" strike="noStrike" kern="1200" cap="none" spc="-10" normalizeH="0" baseline="0" noProof="0" dirty="0">
                <a:ln>
                  <a:noFill/>
                </a:ln>
                <a:solidFill>
                  <a:srgbClr val="414141"/>
                </a:solidFill>
                <a:effectLst/>
                <a:uLnTx/>
                <a:uFillTx/>
                <a:latin typeface="Calibri"/>
                <a:ea typeface="+mn-ea"/>
                <a:cs typeface="Calibri"/>
              </a:rPr>
              <a:t>g</a:t>
            </a:r>
            <a:r>
              <a:rPr kumimoji="0" sz="2348" b="1" i="0" u="none" strike="noStrike" kern="1200" cap="none" spc="-29" normalizeH="0" baseline="0" noProof="0" dirty="0">
                <a:ln>
                  <a:noFill/>
                </a:ln>
                <a:solidFill>
                  <a:srgbClr val="414141"/>
                </a:solidFill>
                <a:effectLst/>
                <a:uLnTx/>
                <a:uFillTx/>
                <a:latin typeface="Calibri"/>
                <a:ea typeface="+mn-ea"/>
                <a:cs typeface="Calibri"/>
              </a:rPr>
              <a:t>r</a:t>
            </a:r>
            <a:r>
              <a:rPr kumimoji="0" sz="2348" b="1" i="0" u="none" strike="noStrike" kern="1200" cap="none" spc="-10" normalizeH="0" baseline="0" noProof="0" dirty="0">
                <a:ln>
                  <a:noFill/>
                </a:ln>
                <a:solidFill>
                  <a:srgbClr val="414141"/>
                </a:solidFill>
                <a:effectLst/>
                <a:uLnTx/>
                <a:uFillTx/>
                <a:latin typeface="Calibri"/>
                <a:ea typeface="+mn-ea"/>
                <a:cs typeface="Calibri"/>
              </a:rPr>
              <a:t>e</a:t>
            </a:r>
            <a:r>
              <a:rPr kumimoji="0" sz="2348" b="1" i="0" u="none" strike="noStrike" kern="1200" cap="none" spc="-23" normalizeH="0" baseline="0" noProof="0" dirty="0">
                <a:ln>
                  <a:noFill/>
                </a:ln>
                <a:solidFill>
                  <a:srgbClr val="414141"/>
                </a:solidFill>
                <a:effectLst/>
                <a:uLnTx/>
                <a:uFillTx/>
                <a:latin typeface="Calibri"/>
                <a:ea typeface="+mn-ea"/>
                <a:cs typeface="Calibri"/>
              </a:rPr>
              <a:t>d</a:t>
            </a:r>
            <a:r>
              <a:rPr kumimoji="0" sz="2348" b="1" i="0" u="none" strike="noStrike" kern="1200" cap="none" spc="-10" normalizeH="0" baseline="0" noProof="0" dirty="0">
                <a:ln>
                  <a:noFill/>
                </a:ln>
                <a:solidFill>
                  <a:srgbClr val="414141"/>
                </a:solidFill>
                <a:effectLst/>
                <a:uLnTx/>
                <a:uFillTx/>
                <a:latin typeface="Calibri"/>
                <a:ea typeface="+mn-ea"/>
                <a:cs typeface="Calibri"/>
              </a:rPr>
              <a:t>ie</a:t>
            </a:r>
            <a:r>
              <a:rPr kumimoji="0" sz="2348" b="1" i="0" u="none" strike="noStrike" kern="1200" cap="none" spc="-46" normalizeH="0" baseline="0" noProof="0" dirty="0">
                <a:ln>
                  <a:noFill/>
                </a:ln>
                <a:solidFill>
                  <a:srgbClr val="414141"/>
                </a:solidFill>
                <a:effectLst/>
                <a:uLnTx/>
                <a:uFillTx/>
                <a:latin typeface="Calibri"/>
                <a:ea typeface="+mn-ea"/>
                <a:cs typeface="Calibri"/>
              </a:rPr>
              <a:t>n</a:t>
            </a:r>
            <a:r>
              <a:rPr kumimoji="0" sz="2348" b="1" i="0" u="none" strike="noStrike" kern="1200" cap="none" spc="-20" normalizeH="0" baseline="0" noProof="0" dirty="0">
                <a:ln>
                  <a:noFill/>
                </a:ln>
                <a:solidFill>
                  <a:srgbClr val="414141"/>
                </a:solidFill>
                <a:effectLst/>
                <a:uLnTx/>
                <a:uFillTx/>
                <a:latin typeface="Calibri"/>
                <a:ea typeface="+mn-ea"/>
                <a:cs typeface="Calibri"/>
              </a:rPr>
              <a:t>t</a:t>
            </a:r>
            <a:r>
              <a:rPr kumimoji="0" sz="2348" b="1" i="0" u="none" strike="noStrike" kern="1200" cap="none" spc="-10" normalizeH="0" baseline="0" noProof="0" dirty="0">
                <a:ln>
                  <a:noFill/>
                </a:ln>
                <a:solidFill>
                  <a:srgbClr val="414141"/>
                </a:solidFill>
                <a:effectLst/>
                <a:uLnTx/>
                <a:uFillTx/>
                <a:latin typeface="Calibri"/>
                <a:ea typeface="+mn-ea"/>
                <a:cs typeface="Calibri"/>
              </a:rPr>
              <a:t>s:</a:t>
            </a:r>
            <a:endParaRPr kumimoji="0" sz="2348" b="0" i="0" u="none" strike="noStrike" kern="1200" cap="none" spc="0" normalizeH="0" baseline="0" noProof="0">
              <a:ln>
                <a:noFill/>
              </a:ln>
              <a:solidFill>
                <a:srgbClr val="414141"/>
              </a:solidFill>
              <a:effectLst/>
              <a:uLnTx/>
              <a:uFillTx/>
              <a:latin typeface="Calibri"/>
              <a:ea typeface="+mn-ea"/>
              <a:cs typeface="Calibri"/>
            </a:endParaRPr>
          </a:p>
          <a:p>
            <a:pPr marL="60051" marR="0" lvl="0" indent="0" algn="l" defTabSz="914400" rtl="0" eaLnBrk="1" fontAlgn="auto" latinLnBrk="0" hangingPunct="1">
              <a:lnSpc>
                <a:spcPct val="100000"/>
              </a:lnSpc>
              <a:spcBef>
                <a:spcPts val="26"/>
              </a:spcBef>
              <a:spcAft>
                <a:spcPts val="0"/>
              </a:spcAft>
              <a:buClrTx/>
              <a:buSzTx/>
              <a:buFontTx/>
              <a:buNone/>
              <a:tabLst/>
              <a:defRPr/>
            </a:pPr>
            <a:r>
              <a:rPr kumimoji="0" sz="1826" b="0" i="0" u="none" strike="noStrike" kern="1200" cap="none" spc="-26" normalizeH="0" baseline="0" noProof="0" dirty="0">
                <a:ln>
                  <a:noFill/>
                </a:ln>
                <a:solidFill>
                  <a:srgbClr val="414141"/>
                </a:solidFill>
                <a:effectLst/>
                <a:uLnTx/>
                <a:uFillTx/>
                <a:latin typeface="Calibri"/>
                <a:ea typeface="+mn-ea"/>
                <a:cs typeface="Calibri"/>
              </a:rPr>
              <a:t>L</a:t>
            </a:r>
            <a:r>
              <a:rPr kumimoji="0" sz="1826" b="0" i="0" u="none" strike="noStrike" kern="1200" cap="none" spc="-33" normalizeH="0" baseline="0" noProof="0" dirty="0">
                <a:ln>
                  <a:noFill/>
                </a:ln>
                <a:solidFill>
                  <a:srgbClr val="414141"/>
                </a:solidFill>
                <a:effectLst/>
                <a:uLnTx/>
                <a:uFillTx/>
                <a:latin typeface="Calibri"/>
                <a:ea typeface="+mn-ea"/>
                <a:cs typeface="Calibri"/>
              </a:rPr>
              <a:t>o</a:t>
            </a:r>
            <a:r>
              <a:rPr kumimoji="0" sz="1826" b="0" i="0" u="none" strike="noStrike" kern="1200" cap="none" spc="-26" normalizeH="0" baseline="0" noProof="0" dirty="0">
                <a:ln>
                  <a:noFill/>
                </a:ln>
                <a:solidFill>
                  <a:srgbClr val="414141"/>
                </a:solidFill>
                <a:effectLst/>
                <a:uLnTx/>
                <a:uFillTx/>
                <a:latin typeface="Calibri"/>
                <a:ea typeface="+mn-ea"/>
                <a:cs typeface="Calibri"/>
              </a:rPr>
              <a:t>w-</a:t>
            </a:r>
            <a:r>
              <a:rPr kumimoji="0" sz="1826" b="0" i="0" u="none" strike="noStrike" kern="1200" cap="none" spc="-62" normalizeH="0" baseline="0" noProof="0" dirty="0">
                <a:ln>
                  <a:noFill/>
                </a:ln>
                <a:solidFill>
                  <a:srgbClr val="414141"/>
                </a:solidFill>
                <a:effectLst/>
                <a:uLnTx/>
                <a:uFillTx/>
                <a:latin typeface="Calibri"/>
                <a:ea typeface="+mn-ea"/>
                <a:cs typeface="Calibri"/>
              </a:rPr>
              <a:t>f</a:t>
            </a:r>
            <a:r>
              <a:rPr kumimoji="0" sz="1826" b="0" i="0" u="none" strike="noStrike" kern="1200" cap="none" spc="-39" normalizeH="0" baseline="0" noProof="0" dirty="0">
                <a:ln>
                  <a:noFill/>
                </a:ln>
                <a:solidFill>
                  <a:srgbClr val="414141"/>
                </a:solidFill>
                <a:effectLst/>
                <a:uLnTx/>
                <a:uFillTx/>
                <a:latin typeface="Calibri"/>
                <a:ea typeface="+mn-ea"/>
                <a:cs typeface="Calibri"/>
              </a:rPr>
              <a:t>a</a:t>
            </a:r>
            <a:r>
              <a:rPr kumimoji="0" sz="1826" b="0" i="0" u="none" strike="noStrike" kern="1200" cap="none" spc="-7" normalizeH="0" baseline="0" noProof="0" dirty="0">
                <a:ln>
                  <a:noFill/>
                </a:ln>
                <a:solidFill>
                  <a:srgbClr val="414141"/>
                </a:solidFill>
                <a:effectLst/>
                <a:uLnTx/>
                <a:uFillTx/>
                <a:latin typeface="Calibri"/>
                <a:ea typeface="+mn-ea"/>
                <a:cs typeface="Calibri"/>
              </a:rPr>
              <a:t>t</a:t>
            </a:r>
            <a:r>
              <a:rPr kumimoji="0" sz="1826" b="0" i="0" u="none" strike="noStrike" kern="1200" cap="none" spc="-39" normalizeH="0" baseline="0" noProof="0" dirty="0">
                <a:ln>
                  <a:noFill/>
                </a:ln>
                <a:solidFill>
                  <a:srgbClr val="414141"/>
                </a:solidFill>
                <a:effectLst/>
                <a:uLnTx/>
                <a:uFillTx/>
                <a:latin typeface="Calibri"/>
                <a:ea typeface="+mn-ea"/>
                <a:cs typeface="Calibri"/>
              </a:rPr>
              <a:t> </a:t>
            </a:r>
            <a:r>
              <a:rPr kumimoji="0" sz="1826" b="0" i="0" u="none" strike="noStrike" kern="1200" cap="none" spc="-16" normalizeH="0" baseline="0" noProof="0" dirty="0">
                <a:ln>
                  <a:noFill/>
                </a:ln>
                <a:solidFill>
                  <a:srgbClr val="414141"/>
                </a:solidFill>
                <a:effectLst/>
                <a:uLnTx/>
                <a:uFillTx/>
                <a:latin typeface="Calibri"/>
                <a:ea typeface="+mn-ea"/>
                <a:cs typeface="Calibri"/>
              </a:rPr>
              <a:t>M</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7" normalizeH="0" baseline="0" noProof="0" dirty="0">
                <a:ln>
                  <a:noFill/>
                </a:ln>
                <a:solidFill>
                  <a:srgbClr val="414141"/>
                </a:solidFill>
                <a:effectLst/>
                <a:uLnTx/>
                <a:uFillTx/>
                <a:latin typeface="Calibri"/>
                <a:ea typeface="+mn-ea"/>
                <a:cs typeface="Calibri"/>
              </a:rPr>
              <a:t>lk,</a:t>
            </a:r>
            <a:r>
              <a:rPr kumimoji="0" sz="1826" b="0" i="0" u="none" strike="noStrike" kern="1200" cap="none" spc="-13" normalizeH="0" baseline="0" noProof="0" dirty="0">
                <a:ln>
                  <a:noFill/>
                </a:ln>
                <a:solidFill>
                  <a:srgbClr val="414141"/>
                </a:solidFill>
                <a:effectLst/>
                <a:uLnTx/>
                <a:uFillTx/>
                <a:latin typeface="Calibri"/>
                <a:ea typeface="+mn-ea"/>
                <a:cs typeface="Calibri"/>
              </a:rPr>
              <a:t> </a:t>
            </a:r>
            <a:r>
              <a:rPr kumimoji="0" sz="1826" b="0" i="0" u="none" strike="noStrike" kern="1200" cap="none" spc="-23" normalizeH="0" baseline="0" noProof="0" dirty="0">
                <a:ln>
                  <a:noFill/>
                </a:ln>
                <a:solidFill>
                  <a:srgbClr val="414141"/>
                </a:solidFill>
                <a:effectLst/>
                <a:uLnTx/>
                <a:uFillTx/>
                <a:latin typeface="Calibri"/>
                <a:ea typeface="+mn-ea"/>
                <a:cs typeface="Calibri"/>
              </a:rPr>
              <a:t>V</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39" normalizeH="0" baseline="0" noProof="0" dirty="0">
                <a:ln>
                  <a:noFill/>
                </a:ln>
                <a:solidFill>
                  <a:srgbClr val="414141"/>
                </a:solidFill>
                <a:effectLst/>
                <a:uLnTx/>
                <a:uFillTx/>
                <a:latin typeface="Calibri"/>
                <a:ea typeface="+mn-ea"/>
                <a:cs typeface="Calibri"/>
              </a:rPr>
              <a:t>t</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33" normalizeH="0" baseline="0" noProof="0" dirty="0">
                <a:ln>
                  <a:noFill/>
                </a:ln>
                <a:solidFill>
                  <a:srgbClr val="414141"/>
                </a:solidFill>
                <a:effectLst/>
                <a:uLnTx/>
                <a:uFillTx/>
                <a:latin typeface="Calibri"/>
                <a:ea typeface="+mn-ea"/>
                <a:cs typeface="Calibri"/>
              </a:rPr>
              <a:t>m</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n</a:t>
            </a:r>
            <a:r>
              <a:rPr kumimoji="0" sz="1826" b="0" i="0" u="none" strike="noStrike" kern="1200" cap="none" spc="-3"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A</a:t>
            </a:r>
            <a:r>
              <a:rPr kumimoji="0" sz="1826" b="0" i="0" u="none" strike="noStrike" kern="1200" cap="none" spc="3" normalizeH="0" baseline="0" noProof="0" dirty="0">
                <a:ln>
                  <a:noFill/>
                </a:ln>
                <a:solidFill>
                  <a:srgbClr val="414141"/>
                </a:solidFill>
                <a:effectLst/>
                <a:uLnTx/>
                <a:uFillTx/>
                <a:latin typeface="Calibri"/>
                <a:ea typeface="+mn-ea"/>
                <a:cs typeface="Calibri"/>
              </a:rPr>
              <a:t> </a:t>
            </a:r>
            <a:r>
              <a:rPr kumimoji="0" sz="1826" b="0" i="0" u="none" strike="noStrike" kern="1200" cap="none" spc="-62" normalizeH="0" baseline="0" noProof="0" dirty="0">
                <a:ln>
                  <a:noFill/>
                </a:ln>
                <a:solidFill>
                  <a:srgbClr val="414141"/>
                </a:solidFill>
                <a:effectLst/>
                <a:uLnTx/>
                <a:uFillTx/>
                <a:latin typeface="Calibri"/>
                <a:ea typeface="+mn-ea"/>
                <a:cs typeface="Calibri"/>
              </a:rPr>
              <a:t>P</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23" normalizeH="0" baseline="0" noProof="0" dirty="0">
                <a:ln>
                  <a:noFill/>
                </a:ln>
                <a:solidFill>
                  <a:srgbClr val="414141"/>
                </a:solidFill>
                <a:effectLst/>
                <a:uLnTx/>
                <a:uFillTx/>
                <a:latin typeface="Calibri"/>
                <a:ea typeface="+mn-ea"/>
                <a:cs typeface="Calibri"/>
              </a:rPr>
              <a:t>l</a:t>
            </a:r>
            <a:r>
              <a:rPr kumimoji="0" sz="1826" b="0" i="0" u="none" strike="noStrike" kern="1200" cap="none" spc="-26" normalizeH="0" baseline="0" noProof="0" dirty="0">
                <a:ln>
                  <a:noFill/>
                </a:ln>
                <a:solidFill>
                  <a:srgbClr val="414141"/>
                </a:solidFill>
                <a:effectLst/>
                <a:uLnTx/>
                <a:uFillTx/>
                <a:latin typeface="Calibri"/>
                <a:ea typeface="+mn-ea"/>
                <a:cs typeface="Calibri"/>
              </a:rPr>
              <a:t>m</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39" normalizeH="0" baseline="0" noProof="0" dirty="0">
                <a:ln>
                  <a:noFill/>
                </a:ln>
                <a:solidFill>
                  <a:srgbClr val="414141"/>
                </a:solidFill>
                <a:effectLst/>
                <a:uLnTx/>
                <a:uFillTx/>
                <a:latin typeface="Calibri"/>
                <a:ea typeface="+mn-ea"/>
                <a:cs typeface="Calibri"/>
              </a:rPr>
              <a:t>t</a:t>
            </a:r>
            <a:r>
              <a:rPr kumimoji="0" sz="1826" b="0" i="0" u="none" strike="noStrike" kern="1200" cap="none" spc="-33" normalizeH="0" baseline="0" noProof="0" dirty="0">
                <a:ln>
                  <a:noFill/>
                </a:ln>
                <a:solidFill>
                  <a:srgbClr val="414141"/>
                </a:solidFill>
                <a:effectLst/>
                <a:uLnTx/>
                <a:uFillTx/>
                <a:latin typeface="Calibri"/>
                <a:ea typeface="+mn-ea"/>
                <a:cs typeface="Calibri"/>
              </a:rPr>
              <a:t>at</a:t>
            </a:r>
            <a:r>
              <a:rPr kumimoji="0" sz="1826" b="0" i="0" u="none" strike="noStrike" kern="1200" cap="none" spc="-16" normalizeH="0" baseline="0" noProof="0" dirty="0">
                <a:ln>
                  <a:noFill/>
                </a:ln>
                <a:solidFill>
                  <a:srgbClr val="414141"/>
                </a:solidFill>
                <a:effectLst/>
                <a:uLnTx/>
                <a:uFillTx/>
                <a:latin typeface="Calibri"/>
                <a:ea typeface="+mn-ea"/>
                <a:cs typeface="Calibri"/>
              </a:rPr>
              <a:t>e</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10" normalizeH="0" baseline="0" noProof="0" dirty="0">
                <a:ln>
                  <a:noFill/>
                </a:ln>
                <a:solidFill>
                  <a:srgbClr val="414141"/>
                </a:solidFill>
                <a:effectLst/>
                <a:uLnTx/>
                <a:uFillTx/>
                <a:latin typeface="Calibri"/>
                <a:ea typeface="+mn-ea"/>
                <a:cs typeface="Calibri"/>
              </a:rPr>
              <a:t> </a:t>
            </a:r>
            <a:r>
              <a:rPr kumimoji="0" sz="1826" b="0" i="0" u="none" strike="noStrike" kern="1200" cap="none" spc="-20" normalizeH="0" baseline="0" noProof="0" dirty="0">
                <a:ln>
                  <a:noFill/>
                </a:ln>
                <a:solidFill>
                  <a:srgbClr val="414141"/>
                </a:solidFill>
                <a:effectLst/>
                <a:uLnTx/>
                <a:uFillTx/>
                <a:latin typeface="Calibri"/>
                <a:ea typeface="+mn-ea"/>
                <a:cs typeface="Calibri"/>
              </a:rPr>
              <a:t>V</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39" normalizeH="0" baseline="0" noProof="0" dirty="0">
                <a:ln>
                  <a:noFill/>
                </a:ln>
                <a:solidFill>
                  <a:srgbClr val="414141"/>
                </a:solidFill>
                <a:effectLst/>
                <a:uLnTx/>
                <a:uFillTx/>
                <a:latin typeface="Calibri"/>
                <a:ea typeface="+mn-ea"/>
                <a:cs typeface="Calibri"/>
              </a:rPr>
              <a:t>t</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33" normalizeH="0" baseline="0" noProof="0" dirty="0">
                <a:ln>
                  <a:noFill/>
                </a:ln>
                <a:solidFill>
                  <a:srgbClr val="414141"/>
                </a:solidFill>
                <a:effectLst/>
                <a:uLnTx/>
                <a:uFillTx/>
                <a:latin typeface="Calibri"/>
                <a:ea typeface="+mn-ea"/>
                <a:cs typeface="Calibri"/>
              </a:rPr>
              <a:t>m</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n</a:t>
            </a:r>
            <a:r>
              <a:rPr kumimoji="0" sz="1826" b="0" i="0" u="none" strike="noStrike" kern="1200" cap="none" spc="42" normalizeH="0" baseline="0" noProof="0" dirty="0">
                <a:ln>
                  <a:noFill/>
                </a:ln>
                <a:solidFill>
                  <a:srgbClr val="414141"/>
                </a:solidFill>
                <a:effectLst/>
                <a:uLnTx/>
                <a:uFillTx/>
                <a:latin typeface="Calibri"/>
                <a:ea typeface="+mn-ea"/>
                <a:cs typeface="Calibri"/>
              </a:rPr>
              <a:t> </a:t>
            </a:r>
            <a:r>
              <a:rPr kumimoji="0" sz="1826" b="0" i="0" u="none" strike="noStrike" kern="1200" cap="none" spc="-26" normalizeH="0" baseline="0" noProof="0" dirty="0">
                <a:ln>
                  <a:noFill/>
                </a:ln>
                <a:solidFill>
                  <a:srgbClr val="414141"/>
                </a:solidFill>
                <a:effectLst/>
                <a:uLnTx/>
                <a:uFillTx/>
                <a:latin typeface="Calibri"/>
                <a:ea typeface="+mn-ea"/>
                <a:cs typeface="Calibri"/>
              </a:rPr>
              <a:t>D3</a:t>
            </a:r>
            <a:endParaRPr kumimoji="0" sz="1826" b="0" i="0" u="none" strike="noStrike" kern="1200" cap="none" spc="0" normalizeH="0" baseline="0" noProof="0">
              <a:ln>
                <a:noFill/>
              </a:ln>
              <a:solidFill>
                <a:srgbClr val="414141"/>
              </a:solidFill>
              <a:effectLst/>
              <a:uLnTx/>
              <a:uFillTx/>
              <a:latin typeface="Calibri"/>
              <a:ea typeface="+mn-ea"/>
              <a:cs typeface="Calibri"/>
            </a:endParaRPr>
          </a:p>
        </p:txBody>
      </p:sp>
      <p:sp>
        <p:nvSpPr>
          <p:cNvPr id="13" name="object 4">
            <a:extLst>
              <a:ext uri="{FF2B5EF4-FFF2-40B4-BE49-F238E27FC236}">
                <a16:creationId xmlns:a16="http://schemas.microsoft.com/office/drawing/2014/main" id="{8EA57F7B-0F28-4E03-9026-2C9EEFBD832D}"/>
              </a:ext>
            </a:extLst>
          </p:cNvPr>
          <p:cNvSpPr/>
          <p:nvPr/>
        </p:nvSpPr>
        <p:spPr>
          <a:xfrm>
            <a:off x="7184335" y="780009"/>
            <a:ext cx="3128838" cy="4412973"/>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39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8417" y="4217173"/>
            <a:ext cx="4046883" cy="1345946"/>
          </a:xfrm>
          <a:prstGeom prst="rect">
            <a:avLst/>
          </a:prstGeom>
        </p:spPr>
        <p:txBody>
          <a:bodyPr vert="horz" wrap="square" lIns="0" tIns="0" rIns="0" bIns="0" rtlCol="0">
            <a:spAutoFit/>
          </a:bodyPr>
          <a:lstStyle/>
          <a:p>
            <a:pPr marL="0" marR="663878" lvl="0" indent="0" algn="ctr" defTabSz="914400" rtl="0" eaLnBrk="1" fontAlgn="auto" latinLnBrk="0" hangingPunct="1">
              <a:lnSpc>
                <a:spcPct val="100000"/>
              </a:lnSpc>
              <a:spcBef>
                <a:spcPts val="0"/>
              </a:spcBef>
              <a:spcAft>
                <a:spcPts val="0"/>
              </a:spcAft>
              <a:buClrTx/>
              <a:buSzTx/>
              <a:buFontTx/>
              <a:buNone/>
              <a:tabLst/>
              <a:defRPr/>
            </a:pPr>
            <a:r>
              <a:rPr kumimoji="0" sz="1337" b="0" i="0" u="none" strike="noStrike" kern="1200" cap="none" spc="-13" normalizeH="0" baseline="0" noProof="0" dirty="0">
                <a:ln>
                  <a:noFill/>
                </a:ln>
                <a:solidFill>
                  <a:srgbClr val="414141"/>
                </a:solidFill>
                <a:effectLst/>
                <a:uLnTx/>
                <a:uFillTx/>
                <a:latin typeface="Calibri"/>
                <a:ea typeface="+mn-ea"/>
                <a:cs typeface="Calibri"/>
              </a:rPr>
              <a:t>0</a:t>
            </a:r>
            <a:r>
              <a:rPr kumimoji="0" sz="1337" b="0" i="0" u="none" strike="noStrike" kern="1200" cap="none" spc="-10" normalizeH="0" baseline="0" noProof="0" dirty="0">
                <a:ln>
                  <a:noFill/>
                </a:ln>
                <a:solidFill>
                  <a:srgbClr val="414141"/>
                </a:solidFill>
                <a:effectLst/>
                <a:uLnTx/>
                <a:uFillTx/>
                <a:latin typeface="Calibri"/>
                <a:ea typeface="+mn-ea"/>
                <a:cs typeface="Calibri"/>
              </a:rPr>
              <a:t>0</a:t>
            </a:r>
            <a:r>
              <a:rPr kumimoji="0" sz="1337" b="0" i="0" u="none" strike="noStrike" kern="1200" cap="none" spc="-72" normalizeH="0" baseline="0" noProof="0" dirty="0">
                <a:ln>
                  <a:noFill/>
                </a:ln>
                <a:solidFill>
                  <a:srgbClr val="414141"/>
                </a:solidFill>
                <a:effectLst/>
                <a:uLnTx/>
                <a:uFillTx/>
                <a:latin typeface="Calibri"/>
                <a:ea typeface="+mn-ea"/>
                <a:cs typeface="Calibri"/>
              </a:rPr>
              <a:t> </a:t>
            </a:r>
            <a:r>
              <a:rPr kumimoji="0" sz="1337" b="0" i="0" u="none" strike="noStrike" kern="1200" cap="none" spc="-29" normalizeH="0" baseline="0" noProof="0" dirty="0">
                <a:ln>
                  <a:noFill/>
                </a:ln>
                <a:solidFill>
                  <a:srgbClr val="414141"/>
                </a:solidFill>
                <a:effectLst/>
                <a:uLnTx/>
                <a:uFillTx/>
                <a:latin typeface="Calibri"/>
                <a:ea typeface="+mn-ea"/>
                <a:cs typeface="Calibri"/>
              </a:rPr>
              <a:t>oz</a:t>
            </a:r>
            <a:endParaRPr kumimoji="0" sz="1337" b="0" i="0" u="none" strike="noStrike" kern="1200" cap="none" spc="0" normalizeH="0" baseline="0" noProof="0">
              <a:ln>
                <a:noFill/>
              </a:ln>
              <a:solidFill>
                <a:srgbClr val="414141"/>
              </a:solidFill>
              <a:effectLst/>
              <a:uLnTx/>
              <a:uFillTx/>
              <a:latin typeface="Calibri"/>
              <a:ea typeface="+mn-ea"/>
              <a:cs typeface="Calibri"/>
            </a:endParaRPr>
          </a:p>
          <a:p>
            <a:pPr marL="474198" marR="0" lvl="0" indent="0" algn="l" defTabSz="914400" rtl="0" eaLnBrk="1" fontAlgn="auto" latinLnBrk="0" hangingPunct="1">
              <a:lnSpc>
                <a:spcPts val="1559"/>
              </a:lnSpc>
              <a:spcBef>
                <a:spcPts val="440"/>
              </a:spcBef>
              <a:spcAft>
                <a:spcPts val="0"/>
              </a:spcAft>
              <a:buClrTx/>
              <a:buSzTx/>
              <a:buFontTx/>
              <a:buNone/>
              <a:tabLst/>
              <a:defRPr/>
            </a:pPr>
            <a:r>
              <a:rPr kumimoji="0" sz="1631" b="0" i="0" u="none" strike="noStrike" kern="1200" cap="none" spc="-23" normalizeH="0" baseline="0" noProof="0" dirty="0">
                <a:ln>
                  <a:noFill/>
                </a:ln>
                <a:solidFill>
                  <a:srgbClr val="414141"/>
                </a:solidFill>
                <a:effectLst/>
                <a:uLnTx/>
                <a:uFillTx/>
                <a:latin typeface="Calibri"/>
                <a:ea typeface="+mn-ea"/>
                <a:cs typeface="Calibri"/>
              </a:rPr>
              <a:t>$0</a:t>
            </a:r>
            <a:r>
              <a:rPr kumimoji="0" sz="1631" b="0" i="0" u="none" strike="noStrike" kern="1200" cap="none" spc="-10" normalizeH="0" baseline="0" noProof="0" dirty="0">
                <a:ln>
                  <a:noFill/>
                </a:ln>
                <a:solidFill>
                  <a:srgbClr val="414141"/>
                </a:solidFill>
                <a:effectLst/>
                <a:uLnTx/>
                <a:uFillTx/>
                <a:latin typeface="Calibri"/>
                <a:ea typeface="+mn-ea"/>
                <a:cs typeface="Calibri"/>
              </a:rPr>
              <a:t>.</a:t>
            </a:r>
            <a:r>
              <a:rPr kumimoji="0" sz="1631" b="0" i="0" u="none" strike="noStrike" kern="1200" cap="none" spc="-26" normalizeH="0" baseline="0" noProof="0" dirty="0">
                <a:ln>
                  <a:noFill/>
                </a:ln>
                <a:solidFill>
                  <a:srgbClr val="414141"/>
                </a:solidFill>
                <a:effectLst/>
                <a:uLnTx/>
                <a:uFillTx/>
                <a:latin typeface="Calibri"/>
                <a:ea typeface="+mn-ea"/>
                <a:cs typeface="Calibri"/>
              </a:rPr>
              <a:t>0</a:t>
            </a:r>
            <a:r>
              <a:rPr kumimoji="0" sz="1631" b="0" i="0" u="none" strike="noStrike" kern="1200" cap="none" spc="-10" normalizeH="0" baseline="0" noProof="0" dirty="0">
                <a:ln>
                  <a:noFill/>
                </a:ln>
                <a:solidFill>
                  <a:srgbClr val="414141"/>
                </a:solidFill>
                <a:effectLst/>
                <a:uLnTx/>
                <a:uFillTx/>
                <a:latin typeface="Calibri"/>
                <a:ea typeface="+mn-ea"/>
                <a:cs typeface="Calibri"/>
              </a:rPr>
              <a:t>0</a:t>
            </a:r>
            <a:endParaRPr kumimoji="0" sz="1631" b="0" i="0" u="none" strike="noStrike" kern="1200" cap="none" spc="0" normalizeH="0" baseline="0" noProof="0">
              <a:ln>
                <a:noFill/>
              </a:ln>
              <a:solidFill>
                <a:srgbClr val="414141"/>
              </a:solidFill>
              <a:effectLst/>
              <a:uLnTx/>
              <a:uFillTx/>
              <a:latin typeface="Calibri"/>
              <a:ea typeface="+mn-ea"/>
              <a:cs typeface="Calibri"/>
            </a:endParaRPr>
          </a:p>
          <a:p>
            <a:pPr marL="798061" marR="0" lvl="0" indent="0" algn="l" defTabSz="914400" rtl="0" eaLnBrk="1" fontAlgn="auto" latinLnBrk="0" hangingPunct="1">
              <a:lnSpc>
                <a:spcPts val="632"/>
              </a:lnSpc>
              <a:spcBef>
                <a:spcPts val="0"/>
              </a:spcBef>
              <a:spcAft>
                <a:spcPts val="0"/>
              </a:spcAft>
              <a:buClrTx/>
              <a:buSzTx/>
              <a:buFontTx/>
              <a:buNone/>
              <a:tabLst/>
              <a:defRPr/>
            </a:pPr>
            <a:r>
              <a:rPr kumimoji="0" sz="1337" b="0" i="0" u="none" strike="noStrike" kern="1200" cap="none" spc="-16" normalizeH="0" baseline="0" noProof="0" dirty="0">
                <a:ln>
                  <a:noFill/>
                </a:ln>
                <a:solidFill>
                  <a:srgbClr val="414141"/>
                </a:solidFill>
                <a:effectLst/>
                <a:uLnTx/>
                <a:uFillTx/>
                <a:latin typeface="Calibri"/>
                <a:ea typeface="+mn-ea"/>
                <a:cs typeface="Calibri"/>
              </a:rPr>
              <a:t>uni</a:t>
            </a:r>
            <a:r>
              <a:rPr kumimoji="0" sz="1337" b="0" i="0" u="none" strike="noStrike" kern="1200" cap="none" spc="-7" normalizeH="0" baseline="0" noProof="0" dirty="0">
                <a:ln>
                  <a:noFill/>
                </a:ln>
                <a:solidFill>
                  <a:srgbClr val="414141"/>
                </a:solidFill>
                <a:effectLst/>
                <a:uLnTx/>
                <a:uFillTx/>
                <a:latin typeface="Calibri"/>
                <a:ea typeface="+mn-ea"/>
                <a:cs typeface="Calibri"/>
              </a:rPr>
              <a:t>t</a:t>
            </a:r>
            <a:endParaRPr kumimoji="0" sz="1337" b="0" i="0" u="none" strike="noStrike" kern="1200" cap="none" spc="0" normalizeH="0" baseline="0" noProof="0">
              <a:ln>
                <a:noFill/>
              </a:ln>
              <a:solidFill>
                <a:srgbClr val="414141"/>
              </a:solidFill>
              <a:effectLst/>
              <a:uLnTx/>
              <a:uFillTx/>
              <a:latin typeface="Calibri"/>
              <a:ea typeface="+mn-ea"/>
              <a:cs typeface="Calibri"/>
            </a:endParaRPr>
          </a:p>
          <a:p>
            <a:pPr marL="0" marR="535906" lvl="0" indent="0" algn="r" defTabSz="914400" rtl="0" eaLnBrk="1" fontAlgn="auto" latinLnBrk="0" hangingPunct="1">
              <a:lnSpc>
                <a:spcPts val="3414"/>
              </a:lnSpc>
              <a:spcBef>
                <a:spcPts val="0"/>
              </a:spcBef>
              <a:spcAft>
                <a:spcPts val="0"/>
              </a:spcAft>
              <a:buClrTx/>
              <a:buSzTx/>
              <a:buFontTx/>
              <a:buNone/>
              <a:tabLst/>
              <a:defRPr/>
            </a:pPr>
            <a:r>
              <a:rPr kumimoji="0" sz="3326" b="0" i="0" u="none" strike="noStrike" kern="1200" cap="none" spc="0" normalizeH="0" baseline="0" noProof="0" dirty="0">
                <a:ln>
                  <a:noFill/>
                </a:ln>
                <a:solidFill>
                  <a:srgbClr val="414141"/>
                </a:solidFill>
                <a:effectLst/>
                <a:uLnTx/>
                <a:uFillTx/>
                <a:latin typeface="Calibri"/>
                <a:ea typeface="+mn-ea"/>
                <a:cs typeface="Calibri"/>
              </a:rPr>
              <a:t>0.</a:t>
            </a:r>
            <a:r>
              <a:rPr kumimoji="0" sz="3326" b="0" i="0" u="none" strike="noStrike" kern="1200" cap="none" spc="-13" normalizeH="0" baseline="0" noProof="0" dirty="0">
                <a:ln>
                  <a:noFill/>
                </a:ln>
                <a:solidFill>
                  <a:srgbClr val="414141"/>
                </a:solidFill>
                <a:effectLst/>
                <a:uLnTx/>
                <a:uFillTx/>
                <a:latin typeface="Calibri"/>
                <a:ea typeface="+mn-ea"/>
                <a:cs typeface="Calibri"/>
              </a:rPr>
              <a:t>0</a:t>
            </a:r>
            <a:r>
              <a:rPr kumimoji="0" sz="3326" b="0" i="0" u="none" strike="noStrike" kern="1200" cap="none" spc="0" normalizeH="0" baseline="0" noProof="0" dirty="0">
                <a:ln>
                  <a:noFill/>
                </a:ln>
                <a:solidFill>
                  <a:srgbClr val="414141"/>
                </a:solidFill>
                <a:effectLst/>
                <a:uLnTx/>
                <a:uFillTx/>
                <a:latin typeface="Calibri"/>
                <a:ea typeface="+mn-ea"/>
                <a:cs typeface="Calibri"/>
              </a:rPr>
              <a:t>0</a:t>
            </a:r>
            <a:endParaRPr kumimoji="0" sz="3326" b="0" i="0" u="none" strike="noStrike" kern="1200" cap="none" spc="0" normalizeH="0" baseline="0" noProof="0">
              <a:ln>
                <a:noFill/>
              </a:ln>
              <a:solidFill>
                <a:srgbClr val="414141"/>
              </a:solidFill>
              <a:effectLst/>
              <a:uLnTx/>
              <a:uFillTx/>
              <a:latin typeface="Calibri"/>
              <a:ea typeface="+mn-ea"/>
              <a:cs typeface="Calibri"/>
            </a:endParaRPr>
          </a:p>
          <a:p>
            <a:pPr marL="2564812" marR="0" lvl="0" indent="0" algn="l" defTabSz="914400" rtl="0" eaLnBrk="1" fontAlgn="auto" latinLnBrk="0" hangingPunct="1">
              <a:lnSpc>
                <a:spcPct val="100000"/>
              </a:lnSpc>
              <a:spcBef>
                <a:spcPts val="655"/>
              </a:spcBef>
              <a:spcAft>
                <a:spcPts val="0"/>
              </a:spcAft>
              <a:buClrTx/>
              <a:buSzTx/>
              <a:buFontTx/>
              <a:buNone/>
              <a:tabLst/>
              <a:defRPr/>
            </a:pPr>
            <a:r>
              <a:rPr kumimoji="0" sz="1826" b="0" i="0" u="none" strike="noStrike" kern="1200" cap="none" spc="-10" normalizeH="0" baseline="0" noProof="0" dirty="0">
                <a:ln>
                  <a:noFill/>
                </a:ln>
                <a:solidFill>
                  <a:srgbClr val="414141"/>
                </a:solidFill>
                <a:effectLst/>
                <a:uLnTx/>
                <a:uFillTx/>
                <a:latin typeface="Calibri"/>
                <a:ea typeface="+mn-ea"/>
                <a:cs typeface="Calibri"/>
              </a:rPr>
              <a:t>I</a:t>
            </a:r>
            <a:r>
              <a:rPr kumimoji="0" sz="1826" b="0" i="0" u="none" strike="noStrike" kern="1200" cap="none" spc="-29" normalizeH="0" baseline="0" noProof="0" dirty="0">
                <a:ln>
                  <a:noFill/>
                </a:ln>
                <a:solidFill>
                  <a:srgbClr val="414141"/>
                </a:solidFill>
                <a:effectLst/>
                <a:uLnTx/>
                <a:uFillTx/>
                <a:latin typeface="Calibri"/>
                <a:ea typeface="+mn-ea"/>
                <a:cs typeface="Calibri"/>
              </a:rPr>
              <a:t>t</a:t>
            </a:r>
            <a:r>
              <a:rPr kumimoji="0" sz="1826" b="0" i="0" u="none" strike="noStrike" kern="1200" cap="none" spc="-7" normalizeH="0" baseline="0" noProof="0" dirty="0">
                <a:ln>
                  <a:noFill/>
                </a:ln>
                <a:solidFill>
                  <a:srgbClr val="414141"/>
                </a:solidFill>
                <a:effectLst/>
                <a:uLnTx/>
                <a:uFillTx/>
                <a:latin typeface="Calibri"/>
                <a:ea typeface="+mn-ea"/>
                <a:cs typeface="Calibri"/>
              </a:rPr>
              <a:t>e</a:t>
            </a:r>
            <a:r>
              <a:rPr kumimoji="0" sz="1826" b="0" i="0" u="none" strike="noStrike" kern="1200" cap="none" spc="13" normalizeH="0" baseline="0" noProof="0" dirty="0">
                <a:ln>
                  <a:noFill/>
                </a:ln>
                <a:solidFill>
                  <a:srgbClr val="414141"/>
                </a:solidFill>
                <a:effectLst/>
                <a:uLnTx/>
                <a:uFillTx/>
                <a:latin typeface="Calibri"/>
                <a:ea typeface="+mn-ea"/>
                <a:cs typeface="Calibri"/>
              </a:rPr>
              <a:t>m</a:t>
            </a:r>
            <a:r>
              <a:rPr kumimoji="0" sz="1826" b="0" i="0" u="none" strike="noStrike" kern="1200" cap="none" spc="-59"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Name</a:t>
            </a:r>
            <a:endParaRPr kumimoji="0" sz="1826" b="0" i="0" u="none" strike="noStrike" kern="1200" cap="none" spc="0" normalizeH="0" baseline="0" noProof="0">
              <a:ln>
                <a:noFill/>
              </a:ln>
              <a:solidFill>
                <a:srgbClr val="414141"/>
              </a:solidFill>
              <a:effectLst/>
              <a:uLnTx/>
              <a:uFillTx/>
              <a:latin typeface="Calibri"/>
              <a:ea typeface="+mn-ea"/>
              <a:cs typeface="Calibri"/>
            </a:endParaRPr>
          </a:p>
        </p:txBody>
      </p:sp>
      <p:sp>
        <p:nvSpPr>
          <p:cNvPr id="3" name="object 3"/>
          <p:cNvSpPr/>
          <p:nvPr/>
        </p:nvSpPr>
        <p:spPr>
          <a:xfrm>
            <a:off x="4068417" y="4217173"/>
            <a:ext cx="4046883" cy="1405145"/>
          </a:xfrm>
          <a:custGeom>
            <a:avLst/>
            <a:gdLst/>
            <a:ahLst/>
            <a:cxnLst/>
            <a:rect l="l" t="t" r="r" b="b"/>
            <a:pathLst>
              <a:path w="6205220" h="2154554">
                <a:moveTo>
                  <a:pt x="0" y="2154364"/>
                </a:moveTo>
                <a:lnTo>
                  <a:pt x="6205093" y="2154364"/>
                </a:lnTo>
                <a:lnTo>
                  <a:pt x="6205093" y="0"/>
                </a:lnTo>
                <a:lnTo>
                  <a:pt x="0" y="0"/>
                </a:lnTo>
                <a:lnTo>
                  <a:pt x="0" y="215436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4" name="object 4"/>
          <p:cNvSpPr/>
          <p:nvPr/>
        </p:nvSpPr>
        <p:spPr>
          <a:xfrm>
            <a:off x="5585708" y="4721003"/>
            <a:ext cx="2526610" cy="901148"/>
          </a:xfrm>
          <a:custGeom>
            <a:avLst/>
            <a:gdLst/>
            <a:ahLst/>
            <a:cxnLst/>
            <a:rect l="l" t="t" r="r" b="b"/>
            <a:pathLst>
              <a:path w="3874134" h="1381759">
                <a:moveTo>
                  <a:pt x="0" y="1381759"/>
                </a:moveTo>
                <a:lnTo>
                  <a:pt x="3874135" y="1381759"/>
                </a:lnTo>
                <a:lnTo>
                  <a:pt x="3874135" y="0"/>
                </a:lnTo>
                <a:lnTo>
                  <a:pt x="0" y="0"/>
                </a:lnTo>
                <a:lnTo>
                  <a:pt x="0" y="138175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6" name="object 6"/>
          <p:cNvSpPr/>
          <p:nvPr/>
        </p:nvSpPr>
        <p:spPr>
          <a:xfrm>
            <a:off x="1858199" y="72556"/>
            <a:ext cx="3565994" cy="335644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graphicFrame>
        <p:nvGraphicFramePr>
          <p:cNvPr id="5" name="object 5"/>
          <p:cNvGraphicFramePr>
            <a:graphicFrameLocks noGrp="1"/>
          </p:cNvGraphicFramePr>
          <p:nvPr>
            <p:extLst>
              <p:ext uri="{D42A27DB-BD31-4B8C-83A1-F6EECF244321}">
                <p14:modId xmlns:p14="http://schemas.microsoft.com/office/powerpoint/2010/main" val="2412674421"/>
              </p:ext>
            </p:extLst>
          </p:nvPr>
        </p:nvGraphicFramePr>
        <p:xfrm>
          <a:off x="900256" y="3659549"/>
          <a:ext cx="4047280" cy="3051296"/>
        </p:xfrm>
        <a:graphic>
          <a:graphicData uri="http://schemas.openxmlformats.org/drawingml/2006/table">
            <a:tbl>
              <a:tblPr firstRow="1" bandRow="1">
                <a:tableStyleId>{2D5ABB26-0587-4C30-8999-92F81FD0307C}</a:tableStyleId>
              </a:tblPr>
              <a:tblGrid>
                <a:gridCol w="1520670">
                  <a:extLst>
                    <a:ext uri="{9D8B030D-6E8A-4147-A177-3AD203B41FA5}">
                      <a16:colId xmlns:a16="http://schemas.microsoft.com/office/drawing/2014/main" val="20000"/>
                    </a:ext>
                  </a:extLst>
                </a:gridCol>
                <a:gridCol w="2526610">
                  <a:extLst>
                    <a:ext uri="{9D8B030D-6E8A-4147-A177-3AD203B41FA5}">
                      <a16:colId xmlns:a16="http://schemas.microsoft.com/office/drawing/2014/main" val="20001"/>
                    </a:ext>
                  </a:extLst>
                </a:gridCol>
              </a:tblGrid>
              <a:tr h="506895">
                <a:tc rowSpan="2">
                  <a:txBody>
                    <a:bodyPr/>
                    <a:lstStyle/>
                    <a:p>
                      <a:pPr algn="ctr">
                        <a:lnSpc>
                          <a:spcPct val="100000"/>
                        </a:lnSpc>
                      </a:pPr>
                      <a:r>
                        <a:rPr sz="1500" b="1" dirty="0">
                          <a:latin typeface="Arial"/>
                          <a:cs typeface="Arial"/>
                        </a:rPr>
                        <a:t>UNIT</a:t>
                      </a:r>
                      <a:r>
                        <a:rPr sz="1500" b="1" spc="-120" dirty="0">
                          <a:latin typeface="Arial"/>
                          <a:cs typeface="Arial"/>
                        </a:rPr>
                        <a:t> </a:t>
                      </a:r>
                      <a:r>
                        <a:rPr sz="1500" b="1" dirty="0">
                          <a:latin typeface="Arial"/>
                          <a:cs typeface="Arial"/>
                        </a:rPr>
                        <a:t>PRICE</a:t>
                      </a:r>
                      <a:endParaRPr sz="1500">
                        <a:latin typeface="Arial"/>
                        <a:cs typeface="Arial"/>
                      </a:endParaRPr>
                    </a:p>
                    <a:p>
                      <a:pPr>
                        <a:lnSpc>
                          <a:spcPct val="100000"/>
                        </a:lnSpc>
                      </a:pPr>
                      <a:endParaRPr sz="1500">
                        <a:latin typeface="Times New Roman"/>
                        <a:cs typeface="Times New Roman"/>
                      </a:endParaRPr>
                    </a:p>
                    <a:p>
                      <a:pPr>
                        <a:lnSpc>
                          <a:spcPct val="100000"/>
                        </a:lnSpc>
                        <a:spcBef>
                          <a:spcPts val="46"/>
                        </a:spcBef>
                      </a:pPr>
                      <a:endParaRPr sz="1800">
                        <a:latin typeface="Times New Roman"/>
                        <a:cs typeface="Times New Roman"/>
                      </a:endParaRPr>
                    </a:p>
                    <a:p>
                      <a:pPr algn="ctr">
                        <a:lnSpc>
                          <a:spcPct val="100000"/>
                        </a:lnSpc>
                      </a:pPr>
                      <a:r>
                        <a:rPr sz="2300" b="1" dirty="0">
                          <a:latin typeface="Arial"/>
                          <a:cs typeface="Arial"/>
                        </a:rPr>
                        <a:t>$14.40</a:t>
                      </a:r>
                      <a:endParaRPr sz="2300">
                        <a:latin typeface="Arial"/>
                        <a:cs typeface="Arial"/>
                      </a:endParaRPr>
                    </a:p>
                    <a:p>
                      <a:pPr algn="ctr">
                        <a:lnSpc>
                          <a:spcPct val="100000"/>
                        </a:lnSpc>
                        <a:spcBef>
                          <a:spcPts val="25"/>
                        </a:spcBef>
                      </a:pPr>
                      <a:r>
                        <a:rPr sz="1500" b="1" spc="-5" dirty="0">
                          <a:latin typeface="Arial"/>
                          <a:cs typeface="Arial"/>
                        </a:rPr>
                        <a:t>PE</a:t>
                      </a:r>
                      <a:r>
                        <a:rPr sz="1500" b="1" dirty="0">
                          <a:latin typeface="Arial"/>
                          <a:cs typeface="Arial"/>
                        </a:rPr>
                        <a:t>R</a:t>
                      </a:r>
                      <a:r>
                        <a:rPr sz="1500" b="1" spc="-85" dirty="0">
                          <a:latin typeface="Arial"/>
                          <a:cs typeface="Arial"/>
                        </a:rPr>
                        <a:t> </a:t>
                      </a:r>
                      <a:r>
                        <a:rPr sz="1500" b="1" dirty="0">
                          <a:latin typeface="Arial"/>
                          <a:cs typeface="Arial"/>
                        </a:rPr>
                        <a:t>GAL</a:t>
                      </a:r>
                      <a:r>
                        <a:rPr sz="1500" b="1" spc="-10" dirty="0">
                          <a:latin typeface="Arial"/>
                          <a:cs typeface="Arial"/>
                        </a:rPr>
                        <a:t>L</a:t>
                      </a:r>
                      <a:r>
                        <a:rPr sz="1500" b="1" dirty="0">
                          <a:latin typeface="Arial"/>
                          <a:cs typeface="Arial"/>
                        </a:rPr>
                        <a:t>ON</a:t>
                      </a:r>
                      <a:endParaRPr sz="15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716915">
                        <a:lnSpc>
                          <a:spcPct val="100000"/>
                        </a:lnSpc>
                      </a:pPr>
                      <a:r>
                        <a:rPr sz="1900" spc="-45" dirty="0">
                          <a:solidFill>
                            <a:srgbClr val="FFFFFF"/>
                          </a:solidFill>
                          <a:latin typeface="Arial"/>
                          <a:cs typeface="Arial"/>
                        </a:rPr>
                        <a:t>R</a:t>
                      </a:r>
                      <a:r>
                        <a:rPr sz="1900" spc="-55" dirty="0">
                          <a:solidFill>
                            <a:srgbClr val="FFFFFF"/>
                          </a:solidFill>
                          <a:latin typeface="Arial"/>
                          <a:cs typeface="Arial"/>
                        </a:rPr>
                        <a:t>E</a:t>
                      </a:r>
                      <a:r>
                        <a:rPr sz="1900" spc="-265" dirty="0">
                          <a:solidFill>
                            <a:srgbClr val="FFFFFF"/>
                          </a:solidFill>
                          <a:latin typeface="Arial"/>
                          <a:cs typeface="Arial"/>
                        </a:rPr>
                        <a:t>T</a:t>
                      </a:r>
                      <a:r>
                        <a:rPr sz="1900" spc="-55" dirty="0">
                          <a:solidFill>
                            <a:srgbClr val="FFFFFF"/>
                          </a:solidFill>
                          <a:latin typeface="Arial"/>
                          <a:cs typeface="Arial"/>
                        </a:rPr>
                        <a:t>AI</a:t>
                      </a:r>
                      <a:r>
                        <a:rPr sz="1900" dirty="0">
                          <a:solidFill>
                            <a:srgbClr val="FFFFFF"/>
                          </a:solidFill>
                          <a:latin typeface="Arial"/>
                          <a:cs typeface="Arial"/>
                        </a:rPr>
                        <a:t>L</a:t>
                      </a:r>
                      <a:r>
                        <a:rPr sz="1900" spc="-225" dirty="0">
                          <a:solidFill>
                            <a:srgbClr val="FFFFFF"/>
                          </a:solidFill>
                          <a:latin typeface="Arial"/>
                          <a:cs typeface="Arial"/>
                        </a:rPr>
                        <a:t> </a:t>
                      </a:r>
                      <a:r>
                        <a:rPr sz="1900" dirty="0">
                          <a:solidFill>
                            <a:srgbClr val="FFFFFF"/>
                          </a:solidFill>
                          <a:latin typeface="Arial"/>
                          <a:cs typeface="Arial"/>
                        </a:rPr>
                        <a:t>PRICE</a:t>
                      </a:r>
                      <a:endParaRPr sz="1900" dirty="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0000FF"/>
                    </a:solidFill>
                  </a:tcPr>
                </a:tc>
                <a:extLst>
                  <a:ext uri="{0D108BD9-81ED-4DB2-BD59-A6C34878D82A}">
                    <a16:rowId xmlns:a16="http://schemas.microsoft.com/office/drawing/2014/main" val="10000"/>
                  </a:ext>
                </a:extLst>
              </a:tr>
              <a:tr h="901148">
                <a:tc vMerge="1">
                  <a:txBody>
                    <a:bodyPr/>
                    <a:lstStyle/>
                    <a:p>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1111885">
                        <a:lnSpc>
                          <a:spcPct val="100000"/>
                        </a:lnSpc>
                      </a:pPr>
                      <a:r>
                        <a:rPr sz="3400" dirty="0">
                          <a:latin typeface="Arial"/>
                          <a:cs typeface="Arial"/>
                        </a:rPr>
                        <a:t>$1.80</a:t>
                      </a:r>
                      <a:endParaRPr sz="34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tcPr>
                </a:tc>
                <a:extLst>
                  <a:ext uri="{0D108BD9-81ED-4DB2-BD59-A6C34878D82A}">
                    <a16:rowId xmlns:a16="http://schemas.microsoft.com/office/drawing/2014/main" val="10001"/>
                  </a:ext>
                </a:extLst>
              </a:tr>
              <a:tr h="516835">
                <a:tc gridSpan="2">
                  <a:txBody>
                    <a:bodyPr/>
                    <a:lstStyle/>
                    <a:p>
                      <a:endParaRPr sz="3400">
                        <a:latin typeface="Arial"/>
                        <a:cs typeface="Arial"/>
                      </a:endParaRPr>
                    </a:p>
                  </a:txBody>
                  <a:tcPr marL="0" marR="0" marT="0" marB="0">
                    <a:lnL w="9144">
                      <a:solidFill>
                        <a:srgbClr val="000000"/>
                      </a:solidFill>
                      <a:prstDash val="solid"/>
                    </a:lnL>
                    <a:lnR w="9144">
                      <a:solidFill>
                        <a:srgbClr val="000000"/>
                      </a:solidFill>
                      <a:prstDash val="solid"/>
                    </a:lnR>
                    <a:lnT w="9144" cap="flat" cmpd="sng" algn="ctr">
                      <a:solidFill>
                        <a:srgbClr val="000000"/>
                      </a:solidFill>
                      <a:prstDash val="solid"/>
                      <a:round/>
                      <a:headEnd type="none" w="med" len="med"/>
                      <a:tailEnd type="none" w="med" len="med"/>
                    </a:lnT>
                    <a:lnB w="9144">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765785">
                <a:tc gridSpan="2">
                  <a:txBody>
                    <a:bodyPr/>
                    <a:lstStyle/>
                    <a:p>
                      <a:pPr marL="2385060" marR="734695" indent="-1644650">
                        <a:lnSpc>
                          <a:spcPct val="106900"/>
                        </a:lnSpc>
                      </a:pPr>
                      <a:r>
                        <a:rPr sz="2300" dirty="0">
                          <a:latin typeface="Arial"/>
                          <a:cs typeface="Arial"/>
                        </a:rPr>
                        <a:t>Fa</a:t>
                      </a:r>
                      <a:r>
                        <a:rPr sz="2300" spc="-5" dirty="0">
                          <a:latin typeface="Arial"/>
                          <a:cs typeface="Arial"/>
                        </a:rPr>
                        <a:t>t</a:t>
                      </a:r>
                      <a:r>
                        <a:rPr sz="2300" dirty="0">
                          <a:latin typeface="Arial"/>
                          <a:cs typeface="Arial"/>
                        </a:rPr>
                        <a:t>-</a:t>
                      </a:r>
                      <a:r>
                        <a:rPr sz="2300" spc="-5" dirty="0">
                          <a:latin typeface="Arial"/>
                          <a:cs typeface="Arial"/>
                        </a:rPr>
                        <a:t>f</a:t>
                      </a:r>
                      <a:r>
                        <a:rPr sz="2300" dirty="0">
                          <a:latin typeface="Arial"/>
                          <a:cs typeface="Arial"/>
                        </a:rPr>
                        <a:t>ree</a:t>
                      </a:r>
                      <a:r>
                        <a:rPr sz="2300" spc="-35" dirty="0">
                          <a:latin typeface="Arial"/>
                          <a:cs typeface="Arial"/>
                        </a:rPr>
                        <a:t> </a:t>
                      </a:r>
                      <a:r>
                        <a:rPr sz="2300" dirty="0">
                          <a:latin typeface="Arial"/>
                          <a:cs typeface="Arial"/>
                        </a:rPr>
                        <a:t>C</a:t>
                      </a:r>
                      <a:r>
                        <a:rPr sz="2300" spc="5" dirty="0">
                          <a:latin typeface="Arial"/>
                          <a:cs typeface="Arial"/>
                        </a:rPr>
                        <a:t>h</a:t>
                      </a:r>
                      <a:r>
                        <a:rPr sz="2300" dirty="0">
                          <a:latin typeface="Arial"/>
                          <a:cs typeface="Arial"/>
                        </a:rPr>
                        <a:t>ocolate</a:t>
                      </a:r>
                      <a:r>
                        <a:rPr sz="2300" spc="-65" dirty="0">
                          <a:latin typeface="Arial"/>
                          <a:cs typeface="Arial"/>
                        </a:rPr>
                        <a:t> </a:t>
                      </a:r>
                      <a:r>
                        <a:rPr sz="2300" dirty="0">
                          <a:latin typeface="Arial"/>
                          <a:cs typeface="Arial"/>
                        </a:rPr>
                        <a:t>Milk (1</a:t>
                      </a:r>
                      <a:r>
                        <a:rPr sz="2300" spc="20" dirty="0">
                          <a:latin typeface="Arial"/>
                          <a:cs typeface="Arial"/>
                        </a:rPr>
                        <a:t> </a:t>
                      </a:r>
                      <a:r>
                        <a:rPr sz="2300" dirty="0">
                          <a:latin typeface="Arial"/>
                          <a:cs typeface="Arial"/>
                        </a:rPr>
                        <a:t>pint)</a:t>
                      </a: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C0C0C0"/>
                    </a:solidFill>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7" name="object 2">
            <a:extLst>
              <a:ext uri="{FF2B5EF4-FFF2-40B4-BE49-F238E27FC236}">
                <a16:creationId xmlns:a16="http://schemas.microsoft.com/office/drawing/2014/main" id="{8F4E407F-02A1-493E-9C32-CB09CE4D93FF}"/>
              </a:ext>
            </a:extLst>
          </p:cNvPr>
          <p:cNvSpPr txBox="1"/>
          <p:nvPr/>
        </p:nvSpPr>
        <p:spPr>
          <a:xfrm>
            <a:off x="6902891" y="5090728"/>
            <a:ext cx="4617968" cy="1485215"/>
          </a:xfrm>
          <a:prstGeom prst="rect">
            <a:avLst/>
          </a:prstGeom>
          <a:solidFill>
            <a:srgbClr val="D9D9D9"/>
          </a:solidFill>
          <a:ln w="9144">
            <a:solidFill>
              <a:srgbClr val="000000"/>
            </a:solidFill>
          </a:ln>
        </p:spPr>
        <p:txBody>
          <a:bodyPr vert="horz" wrap="square" lIns="0" tIns="0" rIns="0" bIns="0" rtlCol="0">
            <a:spAutoFit/>
          </a:bodyPr>
          <a:lstStyle/>
          <a:p>
            <a:pPr marL="60051" marR="0" lvl="0" indent="0" algn="l" defTabSz="914400" rtl="0" eaLnBrk="1" fontAlgn="auto" latinLnBrk="0" hangingPunct="1">
              <a:lnSpc>
                <a:spcPct val="100000"/>
              </a:lnSpc>
              <a:spcBef>
                <a:spcPts val="0"/>
              </a:spcBef>
              <a:spcAft>
                <a:spcPts val="0"/>
              </a:spcAft>
              <a:buClrTx/>
              <a:buSzTx/>
              <a:buFontTx/>
              <a:buNone/>
              <a:tabLst/>
              <a:defRPr/>
            </a:pPr>
            <a:r>
              <a:rPr kumimoji="0" sz="2348" b="1" i="0" u="none" strike="noStrike" kern="1200" cap="none" spc="-20" normalizeH="0" baseline="0" noProof="0" dirty="0">
                <a:ln>
                  <a:noFill/>
                </a:ln>
                <a:solidFill>
                  <a:srgbClr val="414141"/>
                </a:solidFill>
                <a:effectLst/>
                <a:uLnTx/>
                <a:uFillTx/>
                <a:latin typeface="Calibri"/>
                <a:ea typeface="+mn-ea"/>
                <a:cs typeface="Calibri"/>
              </a:rPr>
              <a:t>In</a:t>
            </a:r>
            <a:r>
              <a:rPr kumimoji="0" sz="2348" b="1" i="0" u="none" strike="noStrike" kern="1200" cap="none" spc="-10" normalizeH="0" baseline="0" noProof="0" dirty="0">
                <a:ln>
                  <a:noFill/>
                </a:ln>
                <a:solidFill>
                  <a:srgbClr val="414141"/>
                </a:solidFill>
                <a:effectLst/>
                <a:uLnTx/>
                <a:uFillTx/>
                <a:latin typeface="Calibri"/>
                <a:ea typeface="+mn-ea"/>
                <a:cs typeface="Calibri"/>
              </a:rPr>
              <a:t>g</a:t>
            </a:r>
            <a:r>
              <a:rPr kumimoji="0" sz="2348" b="1" i="0" u="none" strike="noStrike" kern="1200" cap="none" spc="-29" normalizeH="0" baseline="0" noProof="0" dirty="0">
                <a:ln>
                  <a:noFill/>
                </a:ln>
                <a:solidFill>
                  <a:srgbClr val="414141"/>
                </a:solidFill>
                <a:effectLst/>
                <a:uLnTx/>
                <a:uFillTx/>
                <a:latin typeface="Calibri"/>
                <a:ea typeface="+mn-ea"/>
                <a:cs typeface="Calibri"/>
              </a:rPr>
              <a:t>r</a:t>
            </a:r>
            <a:r>
              <a:rPr kumimoji="0" sz="2348" b="1" i="0" u="none" strike="noStrike" kern="1200" cap="none" spc="-10" normalizeH="0" baseline="0" noProof="0" dirty="0">
                <a:ln>
                  <a:noFill/>
                </a:ln>
                <a:solidFill>
                  <a:srgbClr val="414141"/>
                </a:solidFill>
                <a:effectLst/>
                <a:uLnTx/>
                <a:uFillTx/>
                <a:latin typeface="Calibri"/>
                <a:ea typeface="+mn-ea"/>
                <a:cs typeface="Calibri"/>
              </a:rPr>
              <a:t>e</a:t>
            </a:r>
            <a:r>
              <a:rPr kumimoji="0" sz="2348" b="1" i="0" u="none" strike="noStrike" kern="1200" cap="none" spc="-23" normalizeH="0" baseline="0" noProof="0" dirty="0">
                <a:ln>
                  <a:noFill/>
                </a:ln>
                <a:solidFill>
                  <a:srgbClr val="414141"/>
                </a:solidFill>
                <a:effectLst/>
                <a:uLnTx/>
                <a:uFillTx/>
                <a:latin typeface="Calibri"/>
                <a:ea typeface="+mn-ea"/>
                <a:cs typeface="Calibri"/>
              </a:rPr>
              <a:t>d</a:t>
            </a:r>
            <a:r>
              <a:rPr kumimoji="0" sz="2348" b="1" i="0" u="none" strike="noStrike" kern="1200" cap="none" spc="0" normalizeH="0" baseline="0" noProof="0" dirty="0">
                <a:ln>
                  <a:noFill/>
                </a:ln>
                <a:solidFill>
                  <a:srgbClr val="414141"/>
                </a:solidFill>
                <a:effectLst/>
                <a:uLnTx/>
                <a:uFillTx/>
                <a:latin typeface="Calibri"/>
                <a:ea typeface="+mn-ea"/>
                <a:cs typeface="Calibri"/>
              </a:rPr>
              <a:t>ie</a:t>
            </a:r>
            <a:r>
              <a:rPr kumimoji="0" sz="2348" b="1" i="0" u="none" strike="noStrike" kern="1200" cap="none" spc="-36" normalizeH="0" baseline="0" noProof="0" dirty="0">
                <a:ln>
                  <a:noFill/>
                </a:ln>
                <a:solidFill>
                  <a:srgbClr val="414141"/>
                </a:solidFill>
                <a:effectLst/>
                <a:uLnTx/>
                <a:uFillTx/>
                <a:latin typeface="Calibri"/>
                <a:ea typeface="+mn-ea"/>
                <a:cs typeface="Calibri"/>
              </a:rPr>
              <a:t>n</a:t>
            </a:r>
            <a:r>
              <a:rPr kumimoji="0" sz="2348" b="1" i="0" u="none" strike="noStrike" kern="1200" cap="none" spc="-20" normalizeH="0" baseline="0" noProof="0" dirty="0">
                <a:ln>
                  <a:noFill/>
                </a:ln>
                <a:solidFill>
                  <a:srgbClr val="414141"/>
                </a:solidFill>
                <a:effectLst/>
                <a:uLnTx/>
                <a:uFillTx/>
                <a:latin typeface="Calibri"/>
                <a:ea typeface="+mn-ea"/>
                <a:cs typeface="Calibri"/>
              </a:rPr>
              <a:t>t</a:t>
            </a:r>
            <a:r>
              <a:rPr kumimoji="0" sz="2348" b="1" i="0" u="none" strike="noStrike" kern="1200" cap="none" spc="0" normalizeH="0" baseline="0" noProof="0" dirty="0">
                <a:ln>
                  <a:noFill/>
                </a:ln>
                <a:solidFill>
                  <a:srgbClr val="414141"/>
                </a:solidFill>
                <a:effectLst/>
                <a:uLnTx/>
                <a:uFillTx/>
                <a:latin typeface="Calibri"/>
                <a:ea typeface="+mn-ea"/>
                <a:cs typeface="Calibri"/>
              </a:rPr>
              <a:t>s:</a:t>
            </a:r>
            <a:endParaRPr kumimoji="0" sz="2348" b="0" i="0" u="none" strike="noStrike" kern="1200" cap="none" spc="0" normalizeH="0" baseline="0" noProof="0">
              <a:ln>
                <a:noFill/>
              </a:ln>
              <a:solidFill>
                <a:srgbClr val="414141"/>
              </a:solidFill>
              <a:effectLst/>
              <a:uLnTx/>
              <a:uFillTx/>
              <a:latin typeface="Calibri"/>
              <a:ea typeface="+mn-ea"/>
              <a:cs typeface="Calibri"/>
            </a:endParaRPr>
          </a:p>
          <a:p>
            <a:pPr marL="60051" marR="319307" lvl="0" indent="0" algn="l" defTabSz="914400" rtl="0" eaLnBrk="1" fontAlgn="auto" latinLnBrk="0" hangingPunct="1">
              <a:lnSpc>
                <a:spcPct val="100000"/>
              </a:lnSpc>
              <a:spcBef>
                <a:spcPts val="29"/>
              </a:spcBef>
              <a:spcAft>
                <a:spcPts val="0"/>
              </a:spcAft>
              <a:buClrTx/>
              <a:buSzTx/>
              <a:buFontTx/>
              <a:buNone/>
              <a:tabLst/>
              <a:defRPr/>
            </a:pPr>
            <a:r>
              <a:rPr kumimoji="0" sz="1826" b="0" i="0" u="none" strike="noStrike" kern="1200" cap="none" spc="-74" normalizeH="0" baseline="0" noProof="0" dirty="0">
                <a:ln>
                  <a:noFill/>
                </a:ln>
                <a:solidFill>
                  <a:srgbClr val="414141"/>
                </a:solidFill>
                <a:effectLst/>
                <a:uLnTx/>
                <a:uFillTx/>
                <a:latin typeface="Calibri"/>
                <a:ea typeface="+mn-ea"/>
                <a:cs typeface="Calibri"/>
              </a:rPr>
              <a:t>F</a:t>
            </a:r>
            <a:r>
              <a:rPr kumimoji="0" sz="1826" b="0" i="0" u="none" strike="noStrike" kern="1200" cap="none" spc="-39" normalizeH="0" baseline="0" noProof="0" dirty="0">
                <a:ln>
                  <a:noFill/>
                </a:ln>
                <a:solidFill>
                  <a:srgbClr val="414141"/>
                </a:solidFill>
                <a:effectLst/>
                <a:uLnTx/>
                <a:uFillTx/>
                <a:latin typeface="Calibri"/>
                <a:ea typeface="+mn-ea"/>
                <a:cs typeface="Calibri"/>
              </a:rPr>
              <a:t>a</a:t>
            </a:r>
            <a:r>
              <a:rPr kumimoji="0" sz="1826" b="0" i="0" u="none" strike="noStrike" kern="1200" cap="none" spc="-26" normalizeH="0" baseline="0" noProof="0" dirty="0">
                <a:ln>
                  <a:noFill/>
                </a:ln>
                <a:solidFill>
                  <a:srgbClr val="414141"/>
                </a:solidFill>
                <a:effectLst/>
                <a:uLnTx/>
                <a:uFillTx/>
                <a:latin typeface="Calibri"/>
                <a:ea typeface="+mn-ea"/>
                <a:cs typeface="Calibri"/>
              </a:rPr>
              <a:t>t-f</a:t>
            </a:r>
            <a:r>
              <a:rPr kumimoji="0" sz="1826" b="0" i="0" u="none" strike="noStrike" kern="1200" cap="none" spc="-42" normalizeH="0" baseline="0" noProof="0" dirty="0">
                <a:ln>
                  <a:noFill/>
                </a:ln>
                <a:solidFill>
                  <a:srgbClr val="414141"/>
                </a:solidFill>
                <a:effectLst/>
                <a:uLnTx/>
                <a:uFillTx/>
                <a:latin typeface="Calibri"/>
                <a:ea typeface="+mn-ea"/>
                <a:cs typeface="Calibri"/>
              </a:rPr>
              <a:t>r</a:t>
            </a:r>
            <a:r>
              <a:rPr kumimoji="0" sz="1826" b="0" i="0" u="none" strike="noStrike" kern="1200" cap="none" spc="-16" normalizeH="0" baseline="0" noProof="0" dirty="0">
                <a:ln>
                  <a:noFill/>
                </a:ln>
                <a:solidFill>
                  <a:srgbClr val="414141"/>
                </a:solidFill>
                <a:effectLst/>
                <a:uLnTx/>
                <a:uFillTx/>
                <a:latin typeface="Calibri"/>
                <a:ea typeface="+mn-ea"/>
                <a:cs typeface="Calibri"/>
              </a:rPr>
              <a:t>e</a:t>
            </a:r>
            <a:r>
              <a:rPr kumimoji="0" sz="1826" b="0" i="0" u="none" strike="noStrike" kern="1200" cap="none" spc="-10" normalizeH="0" baseline="0" noProof="0" dirty="0">
                <a:ln>
                  <a:noFill/>
                </a:ln>
                <a:solidFill>
                  <a:srgbClr val="414141"/>
                </a:solidFill>
                <a:effectLst/>
                <a:uLnTx/>
                <a:uFillTx/>
                <a:latin typeface="Calibri"/>
                <a:ea typeface="+mn-ea"/>
                <a:cs typeface="Calibri"/>
              </a:rPr>
              <a:t>e</a:t>
            </a:r>
            <a:r>
              <a:rPr kumimoji="0" sz="1826" b="0" i="0" u="none" strike="noStrike" kern="1200" cap="none" spc="-46" normalizeH="0" baseline="0" noProof="0" dirty="0">
                <a:ln>
                  <a:noFill/>
                </a:ln>
                <a:solidFill>
                  <a:srgbClr val="414141"/>
                </a:solidFill>
                <a:effectLst/>
                <a:uLnTx/>
                <a:uFillTx/>
                <a:latin typeface="Calibri"/>
                <a:ea typeface="+mn-ea"/>
                <a:cs typeface="Calibri"/>
              </a:rPr>
              <a:t> </a:t>
            </a:r>
            <a:r>
              <a:rPr kumimoji="0" sz="1826" b="0" i="0" u="none" strike="noStrike" kern="1200" cap="none" spc="-16" normalizeH="0" baseline="0" noProof="0" dirty="0">
                <a:ln>
                  <a:noFill/>
                </a:ln>
                <a:solidFill>
                  <a:srgbClr val="414141"/>
                </a:solidFill>
                <a:effectLst/>
                <a:uLnTx/>
                <a:uFillTx/>
                <a:latin typeface="Calibri"/>
                <a:ea typeface="+mn-ea"/>
                <a:cs typeface="Calibri"/>
              </a:rPr>
              <a:t>M</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7" normalizeH="0" baseline="0" noProof="0" dirty="0">
                <a:ln>
                  <a:noFill/>
                </a:ln>
                <a:solidFill>
                  <a:srgbClr val="414141"/>
                </a:solidFill>
                <a:effectLst/>
                <a:uLnTx/>
                <a:uFillTx/>
                <a:latin typeface="Calibri"/>
                <a:ea typeface="+mn-ea"/>
                <a:cs typeface="Calibri"/>
              </a:rPr>
              <a:t>lk,</a:t>
            </a:r>
            <a:r>
              <a:rPr kumimoji="0" sz="1826" b="0" i="0" u="none" strike="noStrike" kern="1200" cap="none" spc="-13" normalizeH="0" baseline="0" noProof="0" dirty="0">
                <a:ln>
                  <a:noFill/>
                </a:ln>
                <a:solidFill>
                  <a:srgbClr val="414141"/>
                </a:solidFill>
                <a:effectLst/>
                <a:uLnTx/>
                <a:uFillTx/>
                <a:latin typeface="Calibri"/>
                <a:ea typeface="+mn-ea"/>
                <a:cs typeface="Calibri"/>
              </a:rPr>
              <a:t> </a:t>
            </a:r>
            <a:r>
              <a:rPr kumimoji="0" sz="1826" b="0" i="0" u="none" strike="noStrike" kern="1200" cap="none" spc="-36" normalizeH="0" baseline="0" noProof="0" dirty="0">
                <a:ln>
                  <a:noFill/>
                </a:ln>
                <a:solidFill>
                  <a:srgbClr val="414141"/>
                </a:solidFill>
                <a:effectLst/>
                <a:uLnTx/>
                <a:uFillTx/>
                <a:latin typeface="Calibri"/>
                <a:ea typeface="+mn-ea"/>
                <a:cs typeface="Calibri"/>
              </a:rPr>
              <a:t>S</a:t>
            </a:r>
            <a:r>
              <a:rPr kumimoji="0" sz="1826" b="0" i="0" u="none" strike="noStrike" kern="1200" cap="none" spc="-39" normalizeH="0" baseline="0" noProof="0" dirty="0">
                <a:ln>
                  <a:noFill/>
                </a:ln>
                <a:solidFill>
                  <a:srgbClr val="414141"/>
                </a:solidFill>
                <a:effectLst/>
                <a:uLnTx/>
                <a:uFillTx/>
                <a:latin typeface="Calibri"/>
                <a:ea typeface="+mn-ea"/>
                <a:cs typeface="Calibri"/>
              </a:rPr>
              <a:t>u</a:t>
            </a:r>
            <a:r>
              <a:rPr kumimoji="0" sz="1826" b="0" i="0" u="none" strike="noStrike" kern="1200" cap="none" spc="-65" normalizeH="0" baseline="0" noProof="0" dirty="0">
                <a:ln>
                  <a:noFill/>
                </a:ln>
                <a:solidFill>
                  <a:srgbClr val="414141"/>
                </a:solidFill>
                <a:effectLst/>
                <a:uLnTx/>
                <a:uFillTx/>
                <a:latin typeface="Calibri"/>
                <a:ea typeface="+mn-ea"/>
                <a:cs typeface="Calibri"/>
              </a:rPr>
              <a:t>g</a:t>
            </a:r>
            <a:r>
              <a:rPr kumimoji="0" sz="1826" b="0" i="0" u="none" strike="noStrike" kern="1200" cap="none" spc="-33" normalizeH="0" baseline="0" noProof="0" dirty="0">
                <a:ln>
                  <a:noFill/>
                </a:ln>
                <a:solidFill>
                  <a:srgbClr val="414141"/>
                </a:solidFill>
                <a:effectLst/>
                <a:uLnTx/>
                <a:uFillTx/>
                <a:latin typeface="Calibri"/>
                <a:ea typeface="+mn-ea"/>
                <a:cs typeface="Calibri"/>
              </a:rPr>
              <a:t>a</a:t>
            </a:r>
            <a:r>
              <a:rPr kumimoji="0" sz="1826" b="0" i="0" u="none" strike="noStrike" kern="1200" cap="none" spc="-189" normalizeH="0" baseline="0" noProof="0" dirty="0">
                <a:ln>
                  <a:noFill/>
                </a:ln>
                <a:solidFill>
                  <a:srgbClr val="414141"/>
                </a:solidFill>
                <a:effectLst/>
                <a:uLnTx/>
                <a:uFillTx/>
                <a:latin typeface="Calibri"/>
                <a:ea typeface="+mn-ea"/>
                <a:cs typeface="Calibri"/>
              </a:rPr>
              <a:t>r</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33" normalizeH="0" baseline="0" noProof="0" dirty="0">
                <a:ln>
                  <a:noFill/>
                </a:ln>
                <a:solidFill>
                  <a:srgbClr val="414141"/>
                </a:solidFill>
                <a:effectLst/>
                <a:uLnTx/>
                <a:uFillTx/>
                <a:latin typeface="Calibri"/>
                <a:ea typeface="+mn-ea"/>
                <a:cs typeface="Calibri"/>
              </a:rPr>
              <a:t> </a:t>
            </a:r>
            <a:r>
              <a:rPr kumimoji="0" sz="1826" b="0" i="0" u="none" strike="noStrike" kern="1200" cap="none" spc="-20" normalizeH="0" baseline="0" noProof="0" dirty="0">
                <a:ln>
                  <a:noFill/>
                </a:ln>
                <a:solidFill>
                  <a:srgbClr val="414141"/>
                </a:solidFill>
                <a:effectLst/>
                <a:uLnTx/>
                <a:uFillTx/>
                <a:latin typeface="Calibri"/>
                <a:ea typeface="+mn-ea"/>
                <a:cs typeface="Calibri"/>
              </a:rPr>
              <a:t>C</a:t>
            </a:r>
            <a:r>
              <a:rPr kumimoji="0" sz="1826" b="0" i="0" u="none" strike="noStrike" kern="1200" cap="none" spc="-16" normalizeH="0" baseline="0" noProof="0" dirty="0">
                <a:ln>
                  <a:noFill/>
                </a:ln>
                <a:solidFill>
                  <a:srgbClr val="414141"/>
                </a:solidFill>
                <a:effectLst/>
                <a:uLnTx/>
                <a:uFillTx/>
                <a:latin typeface="Calibri"/>
                <a:ea typeface="+mn-ea"/>
                <a:cs typeface="Calibri"/>
              </a:rPr>
              <a:t>o</a:t>
            </a:r>
            <a:r>
              <a:rPr kumimoji="0" sz="1826" b="0" i="0" u="none" strike="noStrike" kern="1200" cap="none" spc="-33" normalizeH="0" baseline="0" noProof="0" dirty="0">
                <a:ln>
                  <a:noFill/>
                </a:ln>
                <a:solidFill>
                  <a:srgbClr val="414141"/>
                </a:solidFill>
                <a:effectLst/>
                <a:uLnTx/>
                <a:uFillTx/>
                <a:latin typeface="Calibri"/>
                <a:ea typeface="+mn-ea"/>
                <a:cs typeface="Calibri"/>
              </a:rPr>
              <a:t>c</a:t>
            </a:r>
            <a:r>
              <a:rPr kumimoji="0" sz="1826" b="0" i="0" u="none" strike="noStrike" kern="1200" cap="none" spc="-16" normalizeH="0" baseline="0" noProof="0" dirty="0">
                <a:ln>
                  <a:noFill/>
                </a:ln>
                <a:solidFill>
                  <a:srgbClr val="414141"/>
                </a:solidFill>
                <a:effectLst/>
                <a:uLnTx/>
                <a:uFillTx/>
                <a:latin typeface="Calibri"/>
                <a:ea typeface="+mn-ea"/>
                <a:cs typeface="Calibri"/>
              </a:rPr>
              <a:t>o</a:t>
            </a:r>
            <a:r>
              <a:rPr kumimoji="0" sz="1826" b="0" i="0" u="none" strike="noStrike" kern="1200" cap="none" spc="-10" normalizeH="0" baseline="0" noProof="0" dirty="0">
                <a:ln>
                  <a:noFill/>
                </a:ln>
                <a:solidFill>
                  <a:srgbClr val="414141"/>
                </a:solidFill>
                <a:effectLst/>
                <a:uLnTx/>
                <a:uFillTx/>
                <a:latin typeface="Calibri"/>
                <a:ea typeface="+mn-ea"/>
                <a:cs typeface="Calibri"/>
              </a:rPr>
              <a:t>a </a:t>
            </a:r>
            <a:r>
              <a:rPr kumimoji="0" sz="1826" b="0" i="0" u="none" strike="noStrike" kern="1200" cap="none" spc="-23" normalizeH="0" baseline="0" noProof="0" dirty="0">
                <a:ln>
                  <a:noFill/>
                </a:ln>
                <a:solidFill>
                  <a:srgbClr val="414141"/>
                </a:solidFill>
                <a:effectLst/>
                <a:uLnTx/>
                <a:uFillTx/>
                <a:latin typeface="Calibri"/>
                <a:ea typeface="+mn-ea"/>
                <a:cs typeface="Calibri"/>
              </a:rPr>
              <a:t>p</a:t>
            </a:r>
            <a:r>
              <a:rPr kumimoji="0" sz="1826" b="0" i="0" u="none" strike="noStrike" kern="1200" cap="none" spc="-49" normalizeH="0" baseline="0" noProof="0" dirty="0">
                <a:ln>
                  <a:noFill/>
                </a:ln>
                <a:solidFill>
                  <a:srgbClr val="414141"/>
                </a:solidFill>
                <a:effectLst/>
                <a:uLnTx/>
                <a:uFillTx/>
                <a:latin typeface="Calibri"/>
                <a:ea typeface="+mn-ea"/>
                <a:cs typeface="Calibri"/>
              </a:rPr>
              <a:t>r</a:t>
            </a:r>
            <a:r>
              <a:rPr kumimoji="0" sz="1826" b="0" i="0" u="none" strike="noStrike" kern="1200" cap="none" spc="-16" normalizeH="0" baseline="0" noProof="0" dirty="0">
                <a:ln>
                  <a:noFill/>
                </a:ln>
                <a:solidFill>
                  <a:srgbClr val="414141"/>
                </a:solidFill>
                <a:effectLst/>
                <a:uLnTx/>
                <a:uFillTx/>
                <a:latin typeface="Calibri"/>
                <a:ea typeface="+mn-ea"/>
                <a:cs typeface="Calibri"/>
              </a:rPr>
              <a:t>o</a:t>
            </a:r>
            <a:r>
              <a:rPr kumimoji="0" sz="1826" b="0" i="0" u="none" strike="noStrike" kern="1200" cap="none" spc="-10" normalizeH="0" baseline="0" noProof="0" dirty="0">
                <a:ln>
                  <a:noFill/>
                </a:ln>
                <a:solidFill>
                  <a:srgbClr val="414141"/>
                </a:solidFill>
                <a:effectLst/>
                <a:uLnTx/>
                <a:uFillTx/>
                <a:latin typeface="Calibri"/>
                <a:ea typeface="+mn-ea"/>
                <a:cs typeface="Calibri"/>
              </a:rPr>
              <a:t>c</a:t>
            </a:r>
            <a:r>
              <a:rPr kumimoji="0" sz="1826" b="0" i="0" u="none" strike="noStrike" kern="1200" cap="none" spc="-23" normalizeH="0" baseline="0" noProof="0" dirty="0">
                <a:ln>
                  <a:noFill/>
                </a:ln>
                <a:solidFill>
                  <a:srgbClr val="414141"/>
                </a:solidFill>
                <a:effectLst/>
                <a:uLnTx/>
                <a:uFillTx/>
                <a:latin typeface="Calibri"/>
                <a:ea typeface="+mn-ea"/>
                <a:cs typeface="Calibri"/>
              </a:rPr>
              <a:t>e</a:t>
            </a:r>
            <a:r>
              <a:rPr kumimoji="0" sz="1826" b="0" i="0" u="none" strike="noStrike" kern="1200" cap="none" spc="-20" normalizeH="0" baseline="0" noProof="0" dirty="0">
                <a:ln>
                  <a:noFill/>
                </a:ln>
                <a:solidFill>
                  <a:srgbClr val="414141"/>
                </a:solidFill>
                <a:effectLst/>
                <a:uLnTx/>
                <a:uFillTx/>
                <a:latin typeface="Calibri"/>
                <a:ea typeface="+mn-ea"/>
                <a:cs typeface="Calibri"/>
              </a:rPr>
              <a:t>ss</a:t>
            </a:r>
            <a:r>
              <a:rPr kumimoji="0" sz="1826" b="0" i="0" u="none" strike="noStrike" kern="1200" cap="none" spc="-16" normalizeH="0" baseline="0" noProof="0" dirty="0">
                <a:ln>
                  <a:noFill/>
                </a:ln>
                <a:solidFill>
                  <a:srgbClr val="414141"/>
                </a:solidFill>
                <a:effectLst/>
                <a:uLnTx/>
                <a:uFillTx/>
                <a:latin typeface="Calibri"/>
                <a:ea typeface="+mn-ea"/>
                <a:cs typeface="Calibri"/>
              </a:rPr>
              <a:t>e</a:t>
            </a:r>
            <a:r>
              <a:rPr kumimoji="0" sz="1826" b="0" i="0" u="none" strike="noStrike" kern="1200" cap="none" spc="-10" normalizeH="0" baseline="0" noProof="0" dirty="0">
                <a:ln>
                  <a:noFill/>
                </a:ln>
                <a:solidFill>
                  <a:srgbClr val="414141"/>
                </a:solidFill>
                <a:effectLst/>
                <a:uLnTx/>
                <a:uFillTx/>
                <a:latin typeface="Calibri"/>
                <a:ea typeface="+mn-ea"/>
                <a:cs typeface="Calibri"/>
              </a:rPr>
              <a:t>d</a:t>
            </a:r>
            <a:r>
              <a:rPr kumimoji="0" sz="1826" b="0" i="0" u="none" strike="noStrike" kern="1200" cap="none" spc="13"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with</a:t>
            </a:r>
            <a:r>
              <a:rPr kumimoji="0" sz="1826" b="0" i="0" u="none" strike="noStrike" kern="1200" cap="none" spc="-7" normalizeH="0" baseline="0" noProof="0" dirty="0">
                <a:ln>
                  <a:noFill/>
                </a:ln>
                <a:solidFill>
                  <a:srgbClr val="414141"/>
                </a:solidFill>
                <a:effectLst/>
                <a:uLnTx/>
                <a:uFillTx/>
                <a:latin typeface="Calibri"/>
                <a:ea typeface="+mn-ea"/>
                <a:cs typeface="Calibri"/>
              </a:rPr>
              <a:t> Al</a:t>
            </a:r>
            <a:r>
              <a:rPr kumimoji="0" sz="1826" b="0" i="0" u="none" strike="noStrike" kern="1200" cap="none" spc="-46" normalizeH="0" baseline="0" noProof="0" dirty="0">
                <a:ln>
                  <a:noFill/>
                </a:ln>
                <a:solidFill>
                  <a:srgbClr val="414141"/>
                </a:solidFill>
                <a:effectLst/>
                <a:uLnTx/>
                <a:uFillTx/>
                <a:latin typeface="Calibri"/>
                <a:ea typeface="+mn-ea"/>
                <a:cs typeface="Calibri"/>
              </a:rPr>
              <a:t>k</a:t>
            </a:r>
            <a:r>
              <a:rPr kumimoji="0" sz="1826" b="0" i="0" u="none" strike="noStrike" kern="1200" cap="none" spc="-7" normalizeH="0" baseline="0" noProof="0" dirty="0">
                <a:ln>
                  <a:noFill/>
                </a:ln>
                <a:solidFill>
                  <a:srgbClr val="414141"/>
                </a:solidFill>
                <a:effectLst/>
                <a:uLnTx/>
                <a:uFillTx/>
                <a:latin typeface="Calibri"/>
                <a:ea typeface="+mn-ea"/>
                <a:cs typeface="Calibri"/>
              </a:rPr>
              <a:t>al</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26" normalizeH="0" baseline="0" noProof="0" dirty="0">
                <a:ln>
                  <a:noFill/>
                </a:ln>
                <a:solidFill>
                  <a:srgbClr val="414141"/>
                </a:solidFill>
                <a:effectLst/>
                <a:uLnTx/>
                <a:uFillTx/>
                <a:latin typeface="Calibri"/>
                <a:ea typeface="+mn-ea"/>
                <a:cs typeface="Calibri"/>
              </a:rPr>
              <a:t> </a:t>
            </a:r>
            <a:r>
              <a:rPr kumimoji="0" sz="1826" b="0" i="0" u="none" strike="noStrike" kern="1200" cap="none" spc="-20" normalizeH="0" baseline="0" noProof="0" dirty="0">
                <a:ln>
                  <a:noFill/>
                </a:ln>
                <a:solidFill>
                  <a:srgbClr val="414141"/>
                </a:solidFill>
                <a:effectLst/>
                <a:uLnTx/>
                <a:uFillTx/>
                <a:latin typeface="Calibri"/>
                <a:ea typeface="+mn-ea"/>
                <a:cs typeface="Calibri"/>
              </a:rPr>
              <a:t>C</a:t>
            </a:r>
            <a:r>
              <a:rPr kumimoji="0" sz="1826" b="0" i="0" u="none" strike="noStrike" kern="1200" cap="none" spc="-16" normalizeH="0" baseline="0" noProof="0" dirty="0">
                <a:ln>
                  <a:noFill/>
                </a:ln>
                <a:solidFill>
                  <a:srgbClr val="414141"/>
                </a:solidFill>
                <a:effectLst/>
                <a:uLnTx/>
                <a:uFillTx/>
                <a:latin typeface="Calibri"/>
                <a:ea typeface="+mn-ea"/>
                <a:cs typeface="Calibri"/>
              </a:rPr>
              <a:t>o</a:t>
            </a:r>
            <a:r>
              <a:rPr kumimoji="0" sz="1826" b="0" i="0" u="none" strike="noStrike" kern="1200" cap="none" spc="-20" normalizeH="0" baseline="0" noProof="0" dirty="0">
                <a:ln>
                  <a:noFill/>
                </a:ln>
                <a:solidFill>
                  <a:srgbClr val="414141"/>
                </a:solidFill>
                <a:effectLst/>
                <a:uLnTx/>
                <a:uFillTx/>
                <a:latin typeface="Calibri"/>
                <a:ea typeface="+mn-ea"/>
                <a:cs typeface="Calibri"/>
              </a:rPr>
              <a:t>r</a:t>
            </a:r>
            <a:r>
              <a:rPr kumimoji="0" sz="1826" b="0" i="0" u="none" strike="noStrike" kern="1200" cap="none" spc="-10" normalizeH="0" baseline="0" noProof="0" dirty="0">
                <a:ln>
                  <a:noFill/>
                </a:ln>
                <a:solidFill>
                  <a:srgbClr val="414141"/>
                </a:solidFill>
                <a:effectLst/>
                <a:uLnTx/>
                <a:uFillTx/>
                <a:latin typeface="Calibri"/>
                <a:ea typeface="+mn-ea"/>
                <a:cs typeface="Calibri"/>
              </a:rPr>
              <a:t>n</a:t>
            </a:r>
            <a:r>
              <a:rPr kumimoji="0" sz="1826" b="0" i="0" u="none" strike="noStrike" kern="1200" cap="none" spc="-3" normalizeH="0" baseline="0" noProof="0" dirty="0">
                <a:ln>
                  <a:noFill/>
                </a:ln>
                <a:solidFill>
                  <a:srgbClr val="414141"/>
                </a:solidFill>
                <a:effectLst/>
                <a:uLnTx/>
                <a:uFillTx/>
                <a:latin typeface="Calibri"/>
                <a:ea typeface="+mn-ea"/>
                <a:cs typeface="Calibri"/>
              </a:rPr>
              <a:t> </a:t>
            </a:r>
            <a:r>
              <a:rPr kumimoji="0" sz="1826" b="0" i="0" u="none" strike="noStrike" kern="1200" cap="none" spc="-20" normalizeH="0" baseline="0" noProof="0" dirty="0">
                <a:ln>
                  <a:noFill/>
                </a:ln>
                <a:solidFill>
                  <a:srgbClr val="414141"/>
                </a:solidFill>
                <a:effectLst/>
                <a:uLnTx/>
                <a:uFillTx/>
                <a:latin typeface="Calibri"/>
                <a:ea typeface="+mn-ea"/>
                <a:cs typeface="Calibri"/>
              </a:rPr>
              <a:t>S</a:t>
            </a:r>
            <a:r>
              <a:rPr kumimoji="0" sz="1826" b="0" i="0" u="none" strike="noStrike" kern="1200" cap="none" spc="-39" normalizeH="0" baseline="0" noProof="0" dirty="0">
                <a:ln>
                  <a:noFill/>
                </a:ln>
                <a:solidFill>
                  <a:srgbClr val="414141"/>
                </a:solidFill>
                <a:effectLst/>
                <a:uLnTx/>
                <a:uFillTx/>
                <a:latin typeface="Calibri"/>
                <a:ea typeface="+mn-ea"/>
                <a:cs typeface="Calibri"/>
              </a:rPr>
              <a:t>t</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46" normalizeH="0" baseline="0" noProof="0" dirty="0">
                <a:ln>
                  <a:noFill/>
                </a:ln>
                <a:solidFill>
                  <a:srgbClr val="414141"/>
                </a:solidFill>
                <a:effectLst/>
                <a:uLnTx/>
                <a:uFillTx/>
                <a:latin typeface="Calibri"/>
                <a:ea typeface="+mn-ea"/>
                <a:cs typeface="Calibri"/>
              </a:rPr>
              <a:t>r</a:t>
            </a:r>
            <a:r>
              <a:rPr kumimoji="0" sz="1826" b="0" i="0" u="none" strike="noStrike" kern="1200" cap="none" spc="-10" normalizeH="0" baseline="0" noProof="0" dirty="0">
                <a:ln>
                  <a:noFill/>
                </a:ln>
                <a:solidFill>
                  <a:srgbClr val="414141"/>
                </a:solidFill>
                <a:effectLst/>
                <a:uLnTx/>
                <a:uFillTx/>
                <a:latin typeface="Calibri"/>
                <a:ea typeface="+mn-ea"/>
                <a:cs typeface="Calibri"/>
              </a:rPr>
              <a:t>c</a:t>
            </a:r>
            <a:r>
              <a:rPr kumimoji="0" sz="1826" b="0" i="0" u="none" strike="noStrike" kern="1200" cap="none" spc="-26" normalizeH="0" baseline="0" noProof="0" dirty="0">
                <a:ln>
                  <a:noFill/>
                </a:ln>
                <a:solidFill>
                  <a:srgbClr val="414141"/>
                </a:solidFill>
                <a:effectLst/>
                <a:uLnTx/>
                <a:uFillTx/>
                <a:latin typeface="Calibri"/>
                <a:ea typeface="+mn-ea"/>
                <a:cs typeface="Calibri"/>
              </a:rPr>
              <a:t>h</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Salt</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13" normalizeH="0" baseline="0" noProof="0" dirty="0">
                <a:ln>
                  <a:noFill/>
                </a:ln>
                <a:solidFill>
                  <a:srgbClr val="414141"/>
                </a:solidFill>
                <a:effectLst/>
                <a:uLnTx/>
                <a:uFillTx/>
                <a:latin typeface="Calibri"/>
                <a:ea typeface="+mn-ea"/>
                <a:cs typeface="Calibri"/>
              </a:rPr>
              <a:t> </a:t>
            </a:r>
            <a:r>
              <a:rPr kumimoji="0" sz="1826" b="0" i="0" u="none" strike="noStrike" kern="1200" cap="none" spc="-20" normalizeH="0" baseline="0" noProof="0" dirty="0">
                <a:ln>
                  <a:noFill/>
                </a:ln>
                <a:solidFill>
                  <a:srgbClr val="414141"/>
                </a:solidFill>
                <a:effectLst/>
                <a:uLnTx/>
                <a:uFillTx/>
                <a:latin typeface="Calibri"/>
                <a:ea typeface="+mn-ea"/>
                <a:cs typeface="Calibri"/>
              </a:rPr>
              <a:t>C</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23" normalizeH="0" baseline="0" noProof="0" dirty="0">
                <a:ln>
                  <a:noFill/>
                </a:ln>
                <a:solidFill>
                  <a:srgbClr val="414141"/>
                </a:solidFill>
                <a:effectLst/>
                <a:uLnTx/>
                <a:uFillTx/>
                <a:latin typeface="Calibri"/>
                <a:ea typeface="+mn-ea"/>
                <a:cs typeface="Calibri"/>
              </a:rPr>
              <a:t>r</a:t>
            </a:r>
            <a:r>
              <a:rPr kumimoji="0" sz="1826" b="0" i="0" u="none" strike="noStrike" kern="1200" cap="none" spc="-55" normalizeH="0" baseline="0" noProof="0" dirty="0">
                <a:ln>
                  <a:noFill/>
                </a:ln>
                <a:solidFill>
                  <a:srgbClr val="414141"/>
                </a:solidFill>
                <a:effectLst/>
                <a:uLnTx/>
                <a:uFillTx/>
                <a:latin typeface="Calibri"/>
                <a:ea typeface="+mn-ea"/>
                <a:cs typeface="Calibri"/>
              </a:rPr>
              <a:t>r</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36" normalizeH="0" baseline="0" noProof="0" dirty="0">
                <a:ln>
                  <a:noFill/>
                </a:ln>
                <a:solidFill>
                  <a:srgbClr val="414141"/>
                </a:solidFill>
                <a:effectLst/>
                <a:uLnTx/>
                <a:uFillTx/>
                <a:latin typeface="Calibri"/>
                <a:ea typeface="+mn-ea"/>
                <a:cs typeface="Calibri"/>
              </a:rPr>
              <a:t>g</a:t>
            </a:r>
            <a:r>
              <a:rPr kumimoji="0" sz="1826" b="0" i="0" u="none" strike="noStrike" kern="1200" cap="none" spc="-16" normalizeH="0" baseline="0" noProof="0" dirty="0">
                <a:ln>
                  <a:noFill/>
                </a:ln>
                <a:solidFill>
                  <a:srgbClr val="414141"/>
                </a:solidFill>
                <a:effectLst/>
                <a:uLnTx/>
                <a:uFillTx/>
                <a:latin typeface="Calibri"/>
                <a:ea typeface="+mn-ea"/>
                <a:cs typeface="Calibri"/>
              </a:rPr>
              <a:t>ee</a:t>
            </a:r>
            <a:r>
              <a:rPr kumimoji="0" sz="1826" b="0" i="0" u="none" strike="noStrike" kern="1200" cap="none" spc="-23" normalizeH="0" baseline="0" noProof="0" dirty="0">
                <a:ln>
                  <a:noFill/>
                </a:ln>
                <a:solidFill>
                  <a:srgbClr val="414141"/>
                </a:solidFill>
                <a:effectLst/>
                <a:uLnTx/>
                <a:uFillTx/>
                <a:latin typeface="Calibri"/>
                <a:ea typeface="+mn-ea"/>
                <a:cs typeface="Calibri"/>
              </a:rPr>
              <a:t>n</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29" normalizeH="0" baseline="0" noProof="0" dirty="0">
                <a:ln>
                  <a:noFill/>
                </a:ln>
                <a:solidFill>
                  <a:srgbClr val="414141"/>
                </a:solidFill>
                <a:effectLst/>
                <a:uLnTx/>
                <a:uFillTx/>
                <a:latin typeface="Calibri"/>
                <a:ea typeface="+mn-ea"/>
                <a:cs typeface="Calibri"/>
              </a:rPr>
              <a:t>n</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10" normalizeH="0" baseline="0" noProof="0" dirty="0">
                <a:ln>
                  <a:noFill/>
                </a:ln>
                <a:solidFill>
                  <a:srgbClr val="414141"/>
                </a:solidFill>
                <a:effectLst/>
                <a:uLnTx/>
                <a:uFillTx/>
                <a:latin typeface="Calibri"/>
                <a:ea typeface="+mn-ea"/>
                <a:cs typeface="Calibri"/>
              </a:rPr>
              <a:t> </a:t>
            </a:r>
            <a:r>
              <a:rPr kumimoji="0" sz="1826" b="0" i="0" u="none" strike="noStrike" kern="1200" cap="none" spc="-127" normalizeH="0" baseline="0" noProof="0" dirty="0">
                <a:ln>
                  <a:noFill/>
                </a:ln>
                <a:solidFill>
                  <a:srgbClr val="414141"/>
                </a:solidFill>
                <a:effectLst/>
                <a:uLnTx/>
                <a:uFillTx/>
                <a:latin typeface="Calibri"/>
                <a:ea typeface="+mn-ea"/>
                <a:cs typeface="Calibri"/>
              </a:rPr>
              <a:t>V</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26" normalizeH="0" baseline="0" noProof="0" dirty="0">
                <a:ln>
                  <a:noFill/>
                </a:ln>
                <a:solidFill>
                  <a:srgbClr val="414141"/>
                </a:solidFill>
                <a:effectLst/>
                <a:uLnTx/>
                <a:uFillTx/>
                <a:latin typeface="Calibri"/>
                <a:ea typeface="+mn-ea"/>
                <a:cs typeface="Calibri"/>
              </a:rPr>
              <a:t>n</a:t>
            </a:r>
            <a:r>
              <a:rPr kumimoji="0" sz="1826" b="0" i="0" u="none" strike="noStrike" kern="1200" cap="none" spc="-13" normalizeH="0" baseline="0" noProof="0" dirty="0">
                <a:ln>
                  <a:noFill/>
                </a:ln>
                <a:solidFill>
                  <a:srgbClr val="414141"/>
                </a:solidFill>
                <a:effectLst/>
                <a:uLnTx/>
                <a:uFillTx/>
                <a:latin typeface="Calibri"/>
                <a:ea typeface="+mn-ea"/>
                <a:cs typeface="Calibri"/>
              </a:rPr>
              <a:t>illi</a:t>
            </a:r>
            <a:r>
              <a:rPr kumimoji="0" sz="1826" b="0" i="0" u="none" strike="noStrike" kern="1200" cap="none" spc="-10" normalizeH="0" baseline="0" noProof="0" dirty="0">
                <a:ln>
                  <a:noFill/>
                </a:ln>
                <a:solidFill>
                  <a:srgbClr val="414141"/>
                </a:solidFill>
                <a:effectLst/>
                <a:uLnTx/>
                <a:uFillTx/>
                <a:latin typeface="Calibri"/>
                <a:ea typeface="+mn-ea"/>
                <a:cs typeface="Calibri"/>
              </a:rPr>
              <a:t>n</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a:t>
            </a:r>
            <a:r>
              <a:rPr kumimoji="0" sz="1826" b="0" i="0" u="none" strike="noStrike" kern="1200" cap="none" spc="-7" normalizeH="0" baseline="0" noProof="0" dirty="0">
                <a:ln>
                  <a:noFill/>
                </a:ln>
                <a:solidFill>
                  <a:srgbClr val="414141"/>
                </a:solidFill>
                <a:effectLst/>
                <a:uLnTx/>
                <a:uFillTx/>
                <a:latin typeface="Calibri"/>
                <a:ea typeface="+mn-ea"/>
                <a:cs typeface="Calibri"/>
              </a:rPr>
              <a:t>a</a:t>
            </a:r>
            <a:r>
              <a:rPr kumimoji="0" sz="1826" b="0" i="0" u="none" strike="noStrike" kern="1200" cap="none" spc="-10" normalizeH="0" baseline="0" noProof="0" dirty="0">
                <a:ln>
                  <a:noFill/>
                </a:ln>
                <a:solidFill>
                  <a:srgbClr val="414141"/>
                </a:solidFill>
                <a:effectLst/>
                <a:uLnTx/>
                <a:uFillTx/>
                <a:latin typeface="Calibri"/>
                <a:ea typeface="+mn-ea"/>
                <a:cs typeface="Calibri"/>
              </a:rPr>
              <a:t>n</a:t>
            </a:r>
            <a:r>
              <a:rPr kumimoji="0" sz="1826" b="0" i="0" u="none" strike="noStrike" kern="1200" cap="none" spc="-20" normalizeH="0" baseline="0" noProof="0" dirty="0">
                <a:ln>
                  <a:noFill/>
                </a:ln>
                <a:solidFill>
                  <a:srgbClr val="414141"/>
                </a:solidFill>
                <a:effectLst/>
                <a:uLnTx/>
                <a:uFillTx/>
                <a:latin typeface="Calibri"/>
                <a:ea typeface="+mn-ea"/>
                <a:cs typeface="Calibri"/>
              </a:rPr>
              <a:t> </a:t>
            </a:r>
            <a:r>
              <a:rPr kumimoji="0" sz="1826" b="0" i="0" u="none" strike="noStrike" kern="1200" cap="none" spc="-7" normalizeH="0" baseline="0" noProof="0" dirty="0">
                <a:ln>
                  <a:noFill/>
                </a:ln>
                <a:solidFill>
                  <a:srgbClr val="414141"/>
                </a:solidFill>
                <a:effectLst/>
                <a:uLnTx/>
                <a:uFillTx/>
                <a:latin typeface="Calibri"/>
                <a:ea typeface="+mn-ea"/>
                <a:cs typeface="Calibri"/>
              </a:rPr>
              <a:t>artif</a:t>
            </a:r>
            <a:r>
              <a:rPr kumimoji="0" sz="1826" b="0" i="0" u="none" strike="noStrike" kern="1200" cap="none" spc="-16" normalizeH="0" baseline="0" noProof="0" dirty="0">
                <a:ln>
                  <a:noFill/>
                </a:ln>
                <a:solidFill>
                  <a:srgbClr val="414141"/>
                </a:solidFill>
                <a:effectLst/>
                <a:uLnTx/>
                <a:uFillTx/>
                <a:latin typeface="Calibri"/>
                <a:ea typeface="+mn-ea"/>
                <a:cs typeface="Calibri"/>
              </a:rPr>
              <a:t>i</a:t>
            </a:r>
            <a:r>
              <a:rPr kumimoji="0" sz="1826" b="0" i="0" u="none" strike="noStrike" kern="1200" cap="none" spc="-23" normalizeH="0" baseline="0" noProof="0" dirty="0">
                <a:ln>
                  <a:noFill/>
                </a:ln>
                <a:solidFill>
                  <a:srgbClr val="414141"/>
                </a:solidFill>
                <a:effectLst/>
                <a:uLnTx/>
                <a:uFillTx/>
                <a:latin typeface="Calibri"/>
                <a:ea typeface="+mn-ea"/>
                <a:cs typeface="Calibri"/>
              </a:rPr>
              <a:t>c</a:t>
            </a:r>
            <a:r>
              <a:rPr kumimoji="0" sz="1826" b="0" i="0" u="none" strike="noStrike" kern="1200" cap="none" spc="-7" normalizeH="0" baseline="0" noProof="0" dirty="0">
                <a:ln>
                  <a:noFill/>
                </a:ln>
                <a:solidFill>
                  <a:srgbClr val="414141"/>
                </a:solidFill>
                <a:effectLst/>
                <a:uLnTx/>
                <a:uFillTx/>
                <a:latin typeface="Calibri"/>
                <a:ea typeface="+mn-ea"/>
                <a:cs typeface="Calibri"/>
              </a:rPr>
              <a:t>al</a:t>
            </a:r>
            <a:r>
              <a:rPr kumimoji="0" sz="1826" b="0" i="0" u="none" strike="noStrike" kern="1200" cap="none" spc="-33" normalizeH="0" baseline="0" noProof="0" dirty="0">
                <a:ln>
                  <a:noFill/>
                </a:ln>
                <a:solidFill>
                  <a:srgbClr val="414141"/>
                </a:solidFill>
                <a:effectLst/>
                <a:uLnTx/>
                <a:uFillTx/>
                <a:latin typeface="Calibri"/>
                <a:ea typeface="+mn-ea"/>
                <a:cs typeface="Calibri"/>
              </a:rPr>
              <a:t> </a:t>
            </a:r>
            <a:r>
              <a:rPr kumimoji="0" sz="1826" b="0" i="0" u="none" strike="noStrike" kern="1200" cap="none" spc="-16" normalizeH="0" baseline="0" noProof="0" dirty="0">
                <a:ln>
                  <a:noFill/>
                </a:ln>
                <a:solidFill>
                  <a:srgbClr val="414141"/>
                </a:solidFill>
                <a:effectLst/>
                <a:uLnTx/>
                <a:uFillTx/>
                <a:latin typeface="Calibri"/>
                <a:ea typeface="+mn-ea"/>
                <a:cs typeface="Calibri"/>
              </a:rPr>
              <a:t>f</a:t>
            </a:r>
            <a:r>
              <a:rPr kumimoji="0" sz="1826" b="0" i="0" u="none" strike="noStrike" kern="1200" cap="none" spc="-13" normalizeH="0" baseline="0" noProof="0" dirty="0">
                <a:ln>
                  <a:noFill/>
                </a:ln>
                <a:solidFill>
                  <a:srgbClr val="414141"/>
                </a:solidFill>
                <a:effectLst/>
                <a:uLnTx/>
                <a:uFillTx/>
                <a:latin typeface="Calibri"/>
                <a:ea typeface="+mn-ea"/>
                <a:cs typeface="Calibri"/>
              </a:rPr>
              <a:t>l</a:t>
            </a:r>
            <a:r>
              <a:rPr kumimoji="0" sz="1826" b="0" i="0" u="none" strike="noStrike" kern="1200" cap="none" spc="-49" normalizeH="0" baseline="0" noProof="0" dirty="0">
                <a:ln>
                  <a:noFill/>
                </a:ln>
                <a:solidFill>
                  <a:srgbClr val="414141"/>
                </a:solidFill>
                <a:effectLst/>
                <a:uLnTx/>
                <a:uFillTx/>
                <a:latin typeface="Calibri"/>
                <a:ea typeface="+mn-ea"/>
                <a:cs typeface="Calibri"/>
              </a:rPr>
              <a:t>a</a:t>
            </a:r>
            <a:r>
              <a:rPr kumimoji="0" sz="1826" b="0" i="0" u="none" strike="noStrike" kern="1200" cap="none" spc="-36" normalizeH="0" baseline="0" noProof="0" dirty="0">
                <a:ln>
                  <a:noFill/>
                </a:ln>
                <a:solidFill>
                  <a:srgbClr val="414141"/>
                </a:solidFill>
                <a:effectLst/>
                <a:uLnTx/>
                <a:uFillTx/>
                <a:latin typeface="Calibri"/>
                <a:ea typeface="+mn-ea"/>
                <a:cs typeface="Calibri"/>
              </a:rPr>
              <a:t>v</a:t>
            </a:r>
            <a:r>
              <a:rPr kumimoji="0" sz="1826" b="0" i="0" u="none" strike="noStrike" kern="1200" cap="none" spc="-16" normalizeH="0" baseline="0" noProof="0" dirty="0">
                <a:ln>
                  <a:noFill/>
                </a:ln>
                <a:solidFill>
                  <a:srgbClr val="414141"/>
                </a:solidFill>
                <a:effectLst/>
                <a:uLnTx/>
                <a:uFillTx/>
                <a:latin typeface="Calibri"/>
                <a:ea typeface="+mn-ea"/>
                <a:cs typeface="Calibri"/>
              </a:rPr>
              <a:t>o</a:t>
            </a:r>
            <a:r>
              <a:rPr kumimoji="0" sz="1826" b="0" i="0" u="none" strike="noStrike" kern="1200" cap="none" spc="-20" normalizeH="0" baseline="0" noProof="0" dirty="0">
                <a:ln>
                  <a:noFill/>
                </a:ln>
                <a:solidFill>
                  <a:srgbClr val="414141"/>
                </a:solidFill>
                <a:effectLst/>
                <a:uLnTx/>
                <a:uFillTx/>
                <a:latin typeface="Calibri"/>
                <a:ea typeface="+mn-ea"/>
                <a:cs typeface="Calibri"/>
              </a:rPr>
              <a:t>r</a:t>
            </a:r>
            <a:r>
              <a:rPr kumimoji="0" sz="1826" b="0" i="0" u="none" strike="noStrike" kern="1200" cap="none" spc="-10" normalizeH="0" baseline="0" noProof="0" dirty="0">
                <a:ln>
                  <a:noFill/>
                </a:ln>
                <a:solidFill>
                  <a:srgbClr val="414141"/>
                </a:solidFill>
                <a:effectLst/>
                <a:uLnTx/>
                <a:uFillTx/>
                <a:latin typeface="Calibri"/>
                <a:ea typeface="+mn-ea"/>
                <a:cs typeface="Calibri"/>
              </a:rPr>
              <a:t>)</a:t>
            </a:r>
            <a:r>
              <a:rPr kumimoji="0" sz="1826" b="0" i="0" u="none" strike="noStrike" kern="1200" cap="none" spc="-7" normalizeH="0" baseline="0" noProof="0" dirty="0">
                <a:ln>
                  <a:noFill/>
                </a:ln>
                <a:solidFill>
                  <a:srgbClr val="414141"/>
                </a:solidFill>
                <a:effectLst/>
                <a:uLnTx/>
                <a:uFillTx/>
                <a:latin typeface="Calibri"/>
                <a:ea typeface="+mn-ea"/>
                <a:cs typeface="Calibri"/>
              </a:rPr>
              <a:t>,</a:t>
            </a:r>
            <a:r>
              <a:rPr kumimoji="0" sz="1826" b="0" i="0" u="none" strike="noStrike" kern="1200" cap="none" spc="-16" normalizeH="0" baseline="0" noProof="0" dirty="0">
                <a:ln>
                  <a:noFill/>
                </a:ln>
                <a:solidFill>
                  <a:srgbClr val="414141"/>
                </a:solidFill>
                <a:effectLst/>
                <a:uLnTx/>
                <a:uFillTx/>
                <a:latin typeface="Calibri"/>
                <a:ea typeface="+mn-ea"/>
                <a:cs typeface="Calibri"/>
              </a:rPr>
              <a:t> </a:t>
            </a:r>
            <a:r>
              <a:rPr kumimoji="0" sz="1826" b="0" i="0" u="none" strike="noStrike" kern="1200" cap="none" spc="-20" normalizeH="0" baseline="0" noProof="0" dirty="0">
                <a:ln>
                  <a:noFill/>
                </a:ln>
                <a:solidFill>
                  <a:srgbClr val="414141"/>
                </a:solidFill>
                <a:effectLst/>
                <a:uLnTx/>
                <a:uFillTx/>
                <a:latin typeface="Calibri"/>
                <a:ea typeface="+mn-ea"/>
                <a:cs typeface="Calibri"/>
              </a:rPr>
              <a:t>V</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39" normalizeH="0" baseline="0" noProof="0" dirty="0">
                <a:ln>
                  <a:noFill/>
                </a:ln>
                <a:solidFill>
                  <a:srgbClr val="414141"/>
                </a:solidFill>
                <a:effectLst/>
                <a:uLnTx/>
                <a:uFillTx/>
                <a:latin typeface="Calibri"/>
                <a:ea typeface="+mn-ea"/>
                <a:cs typeface="Calibri"/>
              </a:rPr>
              <a:t>t</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33" normalizeH="0" baseline="0" noProof="0" dirty="0">
                <a:ln>
                  <a:noFill/>
                </a:ln>
                <a:solidFill>
                  <a:srgbClr val="414141"/>
                </a:solidFill>
                <a:effectLst/>
                <a:uLnTx/>
                <a:uFillTx/>
                <a:latin typeface="Calibri"/>
                <a:ea typeface="+mn-ea"/>
                <a:cs typeface="Calibri"/>
              </a:rPr>
              <a:t>m</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n</a:t>
            </a:r>
            <a:r>
              <a:rPr kumimoji="0" sz="1826" b="0" i="0" u="none" strike="noStrike" kern="1200" cap="none" spc="0" normalizeH="0" baseline="0" noProof="0" dirty="0">
                <a:ln>
                  <a:noFill/>
                </a:ln>
                <a:solidFill>
                  <a:srgbClr val="414141"/>
                </a:solidFill>
                <a:effectLst/>
                <a:uLnTx/>
                <a:uFillTx/>
                <a:latin typeface="Calibri"/>
                <a:ea typeface="+mn-ea"/>
                <a:cs typeface="Calibri"/>
              </a:rPr>
              <a:t> </a:t>
            </a:r>
            <a:r>
              <a:rPr kumimoji="0" sz="1826" b="0" i="0" u="none" strike="noStrike" kern="1200" cap="none" spc="-13" normalizeH="0" baseline="0" noProof="0" dirty="0">
                <a:ln>
                  <a:noFill/>
                </a:ln>
                <a:solidFill>
                  <a:srgbClr val="414141"/>
                </a:solidFill>
                <a:effectLst/>
                <a:uLnTx/>
                <a:uFillTx/>
                <a:latin typeface="Calibri"/>
                <a:ea typeface="+mn-ea"/>
                <a:cs typeface="Calibri"/>
              </a:rPr>
              <a:t>A</a:t>
            </a:r>
            <a:r>
              <a:rPr kumimoji="0" sz="1826" b="0" i="0" u="none" strike="noStrike" kern="1200" cap="none" spc="3" normalizeH="0" baseline="0" noProof="0" dirty="0">
                <a:ln>
                  <a:noFill/>
                </a:ln>
                <a:solidFill>
                  <a:srgbClr val="414141"/>
                </a:solidFill>
                <a:effectLst/>
                <a:uLnTx/>
                <a:uFillTx/>
                <a:latin typeface="Calibri"/>
                <a:ea typeface="+mn-ea"/>
                <a:cs typeface="Calibri"/>
              </a:rPr>
              <a:t> </a:t>
            </a:r>
            <a:r>
              <a:rPr kumimoji="0" sz="1826" b="0" i="0" u="none" strike="noStrike" kern="1200" cap="none" spc="-62" normalizeH="0" baseline="0" noProof="0" dirty="0">
                <a:ln>
                  <a:noFill/>
                </a:ln>
                <a:solidFill>
                  <a:srgbClr val="414141"/>
                </a:solidFill>
                <a:effectLst/>
                <a:uLnTx/>
                <a:uFillTx/>
                <a:latin typeface="Calibri"/>
                <a:ea typeface="+mn-ea"/>
                <a:cs typeface="Calibri"/>
              </a:rPr>
              <a:t>P</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23" normalizeH="0" baseline="0" noProof="0" dirty="0">
                <a:ln>
                  <a:noFill/>
                </a:ln>
                <a:solidFill>
                  <a:srgbClr val="414141"/>
                </a:solidFill>
                <a:effectLst/>
                <a:uLnTx/>
                <a:uFillTx/>
                <a:latin typeface="Calibri"/>
                <a:ea typeface="+mn-ea"/>
                <a:cs typeface="Calibri"/>
              </a:rPr>
              <a:t>l</a:t>
            </a:r>
            <a:r>
              <a:rPr kumimoji="0" sz="1826" b="0" i="0" u="none" strike="noStrike" kern="1200" cap="none" spc="-26" normalizeH="0" baseline="0" noProof="0" dirty="0">
                <a:ln>
                  <a:noFill/>
                </a:ln>
                <a:solidFill>
                  <a:srgbClr val="414141"/>
                </a:solidFill>
                <a:effectLst/>
                <a:uLnTx/>
                <a:uFillTx/>
                <a:latin typeface="Calibri"/>
                <a:ea typeface="+mn-ea"/>
                <a:cs typeface="Calibri"/>
              </a:rPr>
              <a:t>m</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39" normalizeH="0" baseline="0" noProof="0" dirty="0">
                <a:ln>
                  <a:noFill/>
                </a:ln>
                <a:solidFill>
                  <a:srgbClr val="414141"/>
                </a:solidFill>
                <a:effectLst/>
                <a:uLnTx/>
                <a:uFillTx/>
                <a:latin typeface="Calibri"/>
                <a:ea typeface="+mn-ea"/>
                <a:cs typeface="Calibri"/>
              </a:rPr>
              <a:t>t</a:t>
            </a:r>
            <a:r>
              <a:rPr kumimoji="0" sz="1826" b="0" i="0" u="none" strike="noStrike" kern="1200" cap="none" spc="-33" normalizeH="0" baseline="0" noProof="0" dirty="0">
                <a:ln>
                  <a:noFill/>
                </a:ln>
                <a:solidFill>
                  <a:srgbClr val="414141"/>
                </a:solidFill>
                <a:effectLst/>
                <a:uLnTx/>
                <a:uFillTx/>
                <a:latin typeface="Calibri"/>
                <a:ea typeface="+mn-ea"/>
                <a:cs typeface="Calibri"/>
              </a:rPr>
              <a:t>at</a:t>
            </a:r>
            <a:r>
              <a:rPr kumimoji="0" sz="1826" b="0" i="0" u="none" strike="noStrike" kern="1200" cap="none" spc="-16" normalizeH="0" baseline="0" noProof="0" dirty="0">
                <a:ln>
                  <a:noFill/>
                </a:ln>
                <a:solidFill>
                  <a:srgbClr val="414141"/>
                </a:solidFill>
                <a:effectLst/>
                <a:uLnTx/>
                <a:uFillTx/>
                <a:latin typeface="Calibri"/>
                <a:ea typeface="+mn-ea"/>
                <a:cs typeface="Calibri"/>
              </a:rPr>
              <a:t>e</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23" normalizeH="0" baseline="0" noProof="0" dirty="0">
                <a:ln>
                  <a:noFill/>
                </a:ln>
                <a:solidFill>
                  <a:srgbClr val="414141"/>
                </a:solidFill>
                <a:effectLst/>
                <a:uLnTx/>
                <a:uFillTx/>
                <a:latin typeface="Calibri"/>
                <a:ea typeface="+mn-ea"/>
                <a:cs typeface="Calibri"/>
              </a:rPr>
              <a:t>V</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39" normalizeH="0" baseline="0" noProof="0" dirty="0">
                <a:ln>
                  <a:noFill/>
                </a:ln>
                <a:solidFill>
                  <a:srgbClr val="414141"/>
                </a:solidFill>
                <a:effectLst/>
                <a:uLnTx/>
                <a:uFillTx/>
                <a:latin typeface="Calibri"/>
                <a:ea typeface="+mn-ea"/>
                <a:cs typeface="Calibri"/>
              </a:rPr>
              <a:t>t</a:t>
            </a:r>
            <a:r>
              <a:rPr kumimoji="0" sz="1826" b="0" i="0" u="none" strike="noStrike" kern="1200" cap="none" spc="-10" normalizeH="0" baseline="0" noProof="0" dirty="0">
                <a:ln>
                  <a:noFill/>
                </a:ln>
                <a:solidFill>
                  <a:srgbClr val="414141"/>
                </a:solidFill>
                <a:effectLst/>
                <a:uLnTx/>
                <a:uFillTx/>
                <a:latin typeface="Calibri"/>
                <a:ea typeface="+mn-ea"/>
                <a:cs typeface="Calibri"/>
              </a:rPr>
              <a:t>a</a:t>
            </a:r>
            <a:r>
              <a:rPr kumimoji="0" sz="1826" b="0" i="0" u="none" strike="noStrike" kern="1200" cap="none" spc="-33" normalizeH="0" baseline="0" noProof="0" dirty="0">
                <a:ln>
                  <a:noFill/>
                </a:ln>
                <a:solidFill>
                  <a:srgbClr val="414141"/>
                </a:solidFill>
                <a:effectLst/>
                <a:uLnTx/>
                <a:uFillTx/>
                <a:latin typeface="Calibri"/>
                <a:ea typeface="+mn-ea"/>
                <a:cs typeface="Calibri"/>
              </a:rPr>
              <a:t>m</a:t>
            </a:r>
            <a:r>
              <a:rPr kumimoji="0" sz="1826" b="0" i="0" u="none" strike="noStrike" kern="1200" cap="none" spc="-13" normalizeH="0" baseline="0" noProof="0" dirty="0">
                <a:ln>
                  <a:noFill/>
                </a:ln>
                <a:solidFill>
                  <a:srgbClr val="414141"/>
                </a:solidFill>
                <a:effectLst/>
                <a:uLnTx/>
                <a:uFillTx/>
                <a:latin typeface="Calibri"/>
                <a:ea typeface="+mn-ea"/>
                <a:cs typeface="Calibri"/>
              </a:rPr>
              <a:t>i</a:t>
            </a:r>
            <a:r>
              <a:rPr kumimoji="0" sz="1826" b="0" i="0" u="none" strike="noStrike" kern="1200" cap="none" spc="-10" normalizeH="0" baseline="0" noProof="0" dirty="0">
                <a:ln>
                  <a:noFill/>
                </a:ln>
                <a:solidFill>
                  <a:srgbClr val="414141"/>
                </a:solidFill>
                <a:effectLst/>
                <a:uLnTx/>
                <a:uFillTx/>
                <a:latin typeface="Calibri"/>
                <a:ea typeface="+mn-ea"/>
                <a:cs typeface="Calibri"/>
              </a:rPr>
              <a:t>n</a:t>
            </a:r>
            <a:r>
              <a:rPr kumimoji="0" sz="1826" b="0" i="0" u="none" strike="noStrike" kern="1200" cap="none" spc="7" normalizeH="0" baseline="0" noProof="0" dirty="0">
                <a:ln>
                  <a:noFill/>
                </a:ln>
                <a:solidFill>
                  <a:srgbClr val="414141"/>
                </a:solidFill>
                <a:effectLst/>
                <a:uLnTx/>
                <a:uFillTx/>
                <a:latin typeface="Calibri"/>
                <a:ea typeface="+mn-ea"/>
                <a:cs typeface="Calibri"/>
              </a:rPr>
              <a:t> </a:t>
            </a:r>
            <a:r>
              <a:rPr kumimoji="0" sz="1826" b="0" i="0" u="none" strike="noStrike" kern="1200" cap="none" spc="-26" normalizeH="0" baseline="0" noProof="0" dirty="0">
                <a:ln>
                  <a:noFill/>
                </a:ln>
                <a:solidFill>
                  <a:srgbClr val="414141"/>
                </a:solidFill>
                <a:effectLst/>
                <a:uLnTx/>
                <a:uFillTx/>
                <a:latin typeface="Calibri"/>
                <a:ea typeface="+mn-ea"/>
                <a:cs typeface="Calibri"/>
              </a:rPr>
              <a:t>D3</a:t>
            </a:r>
            <a:endParaRPr kumimoji="0" sz="1826" b="0" i="0" u="none" strike="noStrike" kern="1200" cap="none" spc="0" normalizeH="0" baseline="0" noProof="0">
              <a:ln>
                <a:noFill/>
              </a:ln>
              <a:solidFill>
                <a:srgbClr val="414141"/>
              </a:solidFill>
              <a:effectLst/>
              <a:uLnTx/>
              <a:uFillTx/>
              <a:latin typeface="Calibri"/>
              <a:ea typeface="+mn-ea"/>
              <a:cs typeface="Calibri"/>
            </a:endParaRPr>
          </a:p>
        </p:txBody>
      </p:sp>
      <p:sp>
        <p:nvSpPr>
          <p:cNvPr id="8" name="object 4">
            <a:extLst>
              <a:ext uri="{FF2B5EF4-FFF2-40B4-BE49-F238E27FC236}">
                <a16:creationId xmlns:a16="http://schemas.microsoft.com/office/drawing/2014/main" id="{3E59A64F-8A81-4A8E-893B-9197EB575A5A}"/>
              </a:ext>
            </a:extLst>
          </p:cNvPr>
          <p:cNvSpPr/>
          <p:nvPr/>
        </p:nvSpPr>
        <p:spPr>
          <a:xfrm>
            <a:off x="7634411" y="576376"/>
            <a:ext cx="3154680" cy="441297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176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8188" y="3951881"/>
            <a:ext cx="4046883" cy="1345946"/>
          </a:xfrm>
          <a:prstGeom prst="rect">
            <a:avLst/>
          </a:prstGeom>
        </p:spPr>
        <p:txBody>
          <a:bodyPr vert="horz" wrap="square" lIns="0" tIns="0" rIns="0" bIns="0" rtlCol="0">
            <a:spAutoFit/>
          </a:bodyPr>
          <a:lstStyle/>
          <a:p>
            <a:pPr marL="0" marR="663878" lvl="0" indent="0" algn="ctr" defTabSz="914400" rtl="0" eaLnBrk="1" fontAlgn="auto" latinLnBrk="0" hangingPunct="1">
              <a:lnSpc>
                <a:spcPct val="100000"/>
              </a:lnSpc>
              <a:spcBef>
                <a:spcPts val="0"/>
              </a:spcBef>
              <a:spcAft>
                <a:spcPts val="0"/>
              </a:spcAft>
              <a:buClrTx/>
              <a:buSzTx/>
              <a:buFontTx/>
              <a:buNone/>
              <a:tabLst/>
              <a:defRPr/>
            </a:pPr>
            <a:r>
              <a:rPr kumimoji="0" sz="1337" b="0" i="0" u="none" strike="noStrike" kern="1200" cap="none" spc="-13" normalizeH="0" baseline="0" noProof="0" dirty="0">
                <a:ln>
                  <a:noFill/>
                </a:ln>
                <a:solidFill>
                  <a:srgbClr val="414141"/>
                </a:solidFill>
                <a:effectLst/>
                <a:uLnTx/>
                <a:uFillTx/>
                <a:latin typeface="Calibri"/>
                <a:ea typeface="+mn-ea"/>
                <a:cs typeface="Calibri"/>
              </a:rPr>
              <a:t>0</a:t>
            </a:r>
            <a:r>
              <a:rPr kumimoji="0" sz="1337" b="0" i="0" u="none" strike="noStrike" kern="1200" cap="none" spc="-10" normalizeH="0" baseline="0" noProof="0" dirty="0">
                <a:ln>
                  <a:noFill/>
                </a:ln>
                <a:solidFill>
                  <a:srgbClr val="414141"/>
                </a:solidFill>
                <a:effectLst/>
                <a:uLnTx/>
                <a:uFillTx/>
                <a:latin typeface="Calibri"/>
                <a:ea typeface="+mn-ea"/>
                <a:cs typeface="Calibri"/>
              </a:rPr>
              <a:t>0</a:t>
            </a:r>
            <a:r>
              <a:rPr kumimoji="0" sz="1337" b="0" i="0" u="none" strike="noStrike" kern="1200" cap="none" spc="-72" normalizeH="0" baseline="0" noProof="0" dirty="0">
                <a:ln>
                  <a:noFill/>
                </a:ln>
                <a:solidFill>
                  <a:srgbClr val="414141"/>
                </a:solidFill>
                <a:effectLst/>
                <a:uLnTx/>
                <a:uFillTx/>
                <a:latin typeface="Calibri"/>
                <a:ea typeface="+mn-ea"/>
                <a:cs typeface="Calibri"/>
              </a:rPr>
              <a:t> </a:t>
            </a:r>
            <a:r>
              <a:rPr kumimoji="0" sz="1337" b="0" i="0" u="none" strike="noStrike" kern="1200" cap="none" spc="-29" normalizeH="0" baseline="0" noProof="0" dirty="0">
                <a:ln>
                  <a:noFill/>
                </a:ln>
                <a:solidFill>
                  <a:srgbClr val="414141"/>
                </a:solidFill>
                <a:effectLst/>
                <a:uLnTx/>
                <a:uFillTx/>
                <a:latin typeface="Calibri"/>
                <a:ea typeface="+mn-ea"/>
                <a:cs typeface="Calibri"/>
              </a:rPr>
              <a:t>oz</a:t>
            </a:r>
            <a:endParaRPr kumimoji="0" sz="1337" b="0" i="0" u="none" strike="noStrike" kern="1200" cap="none" spc="0" normalizeH="0" baseline="0" noProof="0">
              <a:ln>
                <a:noFill/>
              </a:ln>
              <a:solidFill>
                <a:srgbClr val="414141"/>
              </a:solidFill>
              <a:effectLst/>
              <a:uLnTx/>
              <a:uFillTx/>
              <a:latin typeface="Calibri"/>
              <a:ea typeface="+mn-ea"/>
              <a:cs typeface="Calibri"/>
            </a:endParaRPr>
          </a:p>
          <a:p>
            <a:pPr marL="474198" marR="0" lvl="0" indent="0" algn="l" defTabSz="914400" rtl="0" eaLnBrk="1" fontAlgn="auto" latinLnBrk="0" hangingPunct="1">
              <a:lnSpc>
                <a:spcPts val="1559"/>
              </a:lnSpc>
              <a:spcBef>
                <a:spcPts val="440"/>
              </a:spcBef>
              <a:spcAft>
                <a:spcPts val="0"/>
              </a:spcAft>
              <a:buClrTx/>
              <a:buSzTx/>
              <a:buFontTx/>
              <a:buNone/>
              <a:tabLst/>
              <a:defRPr/>
            </a:pPr>
            <a:r>
              <a:rPr kumimoji="0" sz="1631" b="0" i="0" u="none" strike="noStrike" kern="1200" cap="none" spc="-23" normalizeH="0" baseline="0" noProof="0" dirty="0">
                <a:ln>
                  <a:noFill/>
                </a:ln>
                <a:solidFill>
                  <a:srgbClr val="414141"/>
                </a:solidFill>
                <a:effectLst/>
                <a:uLnTx/>
                <a:uFillTx/>
                <a:latin typeface="Calibri"/>
                <a:ea typeface="+mn-ea"/>
                <a:cs typeface="Calibri"/>
              </a:rPr>
              <a:t>$0</a:t>
            </a:r>
            <a:r>
              <a:rPr kumimoji="0" sz="1631" b="0" i="0" u="none" strike="noStrike" kern="1200" cap="none" spc="-10" normalizeH="0" baseline="0" noProof="0" dirty="0">
                <a:ln>
                  <a:noFill/>
                </a:ln>
                <a:solidFill>
                  <a:srgbClr val="414141"/>
                </a:solidFill>
                <a:effectLst/>
                <a:uLnTx/>
                <a:uFillTx/>
                <a:latin typeface="Calibri"/>
                <a:ea typeface="+mn-ea"/>
                <a:cs typeface="Calibri"/>
              </a:rPr>
              <a:t>.</a:t>
            </a:r>
            <a:r>
              <a:rPr kumimoji="0" sz="1631" b="0" i="0" u="none" strike="noStrike" kern="1200" cap="none" spc="-26" normalizeH="0" baseline="0" noProof="0" dirty="0">
                <a:ln>
                  <a:noFill/>
                </a:ln>
                <a:solidFill>
                  <a:srgbClr val="414141"/>
                </a:solidFill>
                <a:effectLst/>
                <a:uLnTx/>
                <a:uFillTx/>
                <a:latin typeface="Calibri"/>
                <a:ea typeface="+mn-ea"/>
                <a:cs typeface="Calibri"/>
              </a:rPr>
              <a:t>0</a:t>
            </a:r>
            <a:r>
              <a:rPr kumimoji="0" sz="1631" b="0" i="0" u="none" strike="noStrike" kern="1200" cap="none" spc="-10" normalizeH="0" baseline="0" noProof="0" dirty="0">
                <a:ln>
                  <a:noFill/>
                </a:ln>
                <a:solidFill>
                  <a:srgbClr val="414141"/>
                </a:solidFill>
                <a:effectLst/>
                <a:uLnTx/>
                <a:uFillTx/>
                <a:latin typeface="Calibri"/>
                <a:ea typeface="+mn-ea"/>
                <a:cs typeface="Calibri"/>
              </a:rPr>
              <a:t>0</a:t>
            </a:r>
            <a:endParaRPr kumimoji="0" sz="1631" b="0" i="0" u="none" strike="noStrike" kern="1200" cap="none" spc="0" normalizeH="0" baseline="0" noProof="0">
              <a:ln>
                <a:noFill/>
              </a:ln>
              <a:solidFill>
                <a:srgbClr val="414141"/>
              </a:solidFill>
              <a:effectLst/>
              <a:uLnTx/>
              <a:uFillTx/>
              <a:latin typeface="Calibri"/>
              <a:ea typeface="+mn-ea"/>
              <a:cs typeface="Calibri"/>
            </a:endParaRPr>
          </a:p>
          <a:p>
            <a:pPr marL="798061" marR="0" lvl="0" indent="0" algn="l" defTabSz="914400" rtl="0" eaLnBrk="1" fontAlgn="auto" latinLnBrk="0" hangingPunct="1">
              <a:lnSpc>
                <a:spcPts val="632"/>
              </a:lnSpc>
              <a:spcBef>
                <a:spcPts val="0"/>
              </a:spcBef>
              <a:spcAft>
                <a:spcPts val="0"/>
              </a:spcAft>
              <a:buClrTx/>
              <a:buSzTx/>
              <a:buFontTx/>
              <a:buNone/>
              <a:tabLst/>
              <a:defRPr/>
            </a:pPr>
            <a:r>
              <a:rPr kumimoji="0" sz="1337" b="0" i="0" u="none" strike="noStrike" kern="1200" cap="none" spc="-16" normalizeH="0" baseline="0" noProof="0" dirty="0">
                <a:ln>
                  <a:noFill/>
                </a:ln>
                <a:solidFill>
                  <a:srgbClr val="414141"/>
                </a:solidFill>
                <a:effectLst/>
                <a:uLnTx/>
                <a:uFillTx/>
                <a:latin typeface="Calibri"/>
                <a:ea typeface="+mn-ea"/>
                <a:cs typeface="Calibri"/>
              </a:rPr>
              <a:t>uni</a:t>
            </a:r>
            <a:r>
              <a:rPr kumimoji="0" sz="1337" b="0" i="0" u="none" strike="noStrike" kern="1200" cap="none" spc="-7" normalizeH="0" baseline="0" noProof="0" dirty="0">
                <a:ln>
                  <a:noFill/>
                </a:ln>
                <a:solidFill>
                  <a:srgbClr val="414141"/>
                </a:solidFill>
                <a:effectLst/>
                <a:uLnTx/>
                <a:uFillTx/>
                <a:latin typeface="Calibri"/>
                <a:ea typeface="+mn-ea"/>
                <a:cs typeface="Calibri"/>
              </a:rPr>
              <a:t>t</a:t>
            </a:r>
            <a:endParaRPr kumimoji="0" sz="1337" b="0" i="0" u="none" strike="noStrike" kern="1200" cap="none" spc="0" normalizeH="0" baseline="0" noProof="0">
              <a:ln>
                <a:noFill/>
              </a:ln>
              <a:solidFill>
                <a:srgbClr val="414141"/>
              </a:solidFill>
              <a:effectLst/>
              <a:uLnTx/>
              <a:uFillTx/>
              <a:latin typeface="Calibri"/>
              <a:ea typeface="+mn-ea"/>
              <a:cs typeface="Calibri"/>
            </a:endParaRPr>
          </a:p>
          <a:p>
            <a:pPr marL="0" marR="535906" lvl="0" indent="0" algn="r" defTabSz="914400" rtl="0" eaLnBrk="1" fontAlgn="auto" latinLnBrk="0" hangingPunct="1">
              <a:lnSpc>
                <a:spcPts val="3414"/>
              </a:lnSpc>
              <a:spcBef>
                <a:spcPts val="0"/>
              </a:spcBef>
              <a:spcAft>
                <a:spcPts val="0"/>
              </a:spcAft>
              <a:buClrTx/>
              <a:buSzTx/>
              <a:buFontTx/>
              <a:buNone/>
              <a:tabLst/>
              <a:defRPr/>
            </a:pPr>
            <a:r>
              <a:rPr kumimoji="0" sz="3326" b="0" i="0" u="none" strike="noStrike" kern="1200" cap="none" spc="0" normalizeH="0" baseline="0" noProof="0" dirty="0">
                <a:ln>
                  <a:noFill/>
                </a:ln>
                <a:solidFill>
                  <a:srgbClr val="414141"/>
                </a:solidFill>
                <a:effectLst/>
                <a:uLnTx/>
                <a:uFillTx/>
                <a:latin typeface="Calibri"/>
                <a:ea typeface="+mn-ea"/>
                <a:cs typeface="Calibri"/>
              </a:rPr>
              <a:t>0.</a:t>
            </a:r>
            <a:r>
              <a:rPr kumimoji="0" sz="3326" b="0" i="0" u="none" strike="noStrike" kern="1200" cap="none" spc="-13" normalizeH="0" baseline="0" noProof="0" dirty="0">
                <a:ln>
                  <a:noFill/>
                </a:ln>
                <a:solidFill>
                  <a:srgbClr val="414141"/>
                </a:solidFill>
                <a:effectLst/>
                <a:uLnTx/>
                <a:uFillTx/>
                <a:latin typeface="Calibri"/>
                <a:ea typeface="+mn-ea"/>
                <a:cs typeface="Calibri"/>
              </a:rPr>
              <a:t>0</a:t>
            </a:r>
            <a:r>
              <a:rPr kumimoji="0" sz="3326" b="0" i="0" u="none" strike="noStrike" kern="1200" cap="none" spc="0" normalizeH="0" baseline="0" noProof="0" dirty="0">
                <a:ln>
                  <a:noFill/>
                </a:ln>
                <a:solidFill>
                  <a:srgbClr val="414141"/>
                </a:solidFill>
                <a:effectLst/>
                <a:uLnTx/>
                <a:uFillTx/>
                <a:latin typeface="Calibri"/>
                <a:ea typeface="+mn-ea"/>
                <a:cs typeface="Calibri"/>
              </a:rPr>
              <a:t>0</a:t>
            </a:r>
            <a:endParaRPr kumimoji="0" sz="3326" b="0" i="0" u="none" strike="noStrike" kern="1200" cap="none" spc="0" normalizeH="0" baseline="0" noProof="0">
              <a:ln>
                <a:noFill/>
              </a:ln>
              <a:solidFill>
                <a:srgbClr val="414141"/>
              </a:solidFill>
              <a:effectLst/>
              <a:uLnTx/>
              <a:uFillTx/>
              <a:latin typeface="Calibri"/>
              <a:ea typeface="+mn-ea"/>
              <a:cs typeface="Calibri"/>
            </a:endParaRPr>
          </a:p>
          <a:p>
            <a:pPr marL="2564812" marR="0" lvl="0" indent="0" algn="l" defTabSz="914400" rtl="0" eaLnBrk="1" fontAlgn="auto" latinLnBrk="0" hangingPunct="1">
              <a:lnSpc>
                <a:spcPct val="100000"/>
              </a:lnSpc>
              <a:spcBef>
                <a:spcPts val="655"/>
              </a:spcBef>
              <a:spcAft>
                <a:spcPts val="0"/>
              </a:spcAft>
              <a:buClrTx/>
              <a:buSzTx/>
              <a:buFontTx/>
              <a:buNone/>
              <a:tabLst/>
              <a:defRPr/>
            </a:pPr>
            <a:r>
              <a:rPr kumimoji="0" sz="1826" b="0" i="0" u="none" strike="noStrike" kern="1200" cap="none" spc="-10" normalizeH="0" baseline="0" noProof="0" dirty="0">
                <a:ln>
                  <a:noFill/>
                </a:ln>
                <a:solidFill>
                  <a:srgbClr val="414141"/>
                </a:solidFill>
                <a:effectLst/>
                <a:uLnTx/>
                <a:uFillTx/>
                <a:latin typeface="Calibri"/>
                <a:ea typeface="+mn-ea"/>
                <a:cs typeface="Calibri"/>
              </a:rPr>
              <a:t>I</a:t>
            </a:r>
            <a:r>
              <a:rPr kumimoji="0" sz="1826" b="0" i="0" u="none" strike="noStrike" kern="1200" cap="none" spc="-29" normalizeH="0" baseline="0" noProof="0" dirty="0">
                <a:ln>
                  <a:noFill/>
                </a:ln>
                <a:solidFill>
                  <a:srgbClr val="414141"/>
                </a:solidFill>
                <a:effectLst/>
                <a:uLnTx/>
                <a:uFillTx/>
                <a:latin typeface="Calibri"/>
                <a:ea typeface="+mn-ea"/>
                <a:cs typeface="Calibri"/>
              </a:rPr>
              <a:t>t</a:t>
            </a:r>
            <a:r>
              <a:rPr kumimoji="0" sz="1826" b="0" i="0" u="none" strike="noStrike" kern="1200" cap="none" spc="-7" normalizeH="0" baseline="0" noProof="0" dirty="0">
                <a:ln>
                  <a:noFill/>
                </a:ln>
                <a:solidFill>
                  <a:srgbClr val="414141"/>
                </a:solidFill>
                <a:effectLst/>
                <a:uLnTx/>
                <a:uFillTx/>
                <a:latin typeface="Calibri"/>
                <a:ea typeface="+mn-ea"/>
                <a:cs typeface="Calibri"/>
              </a:rPr>
              <a:t>e</a:t>
            </a:r>
            <a:r>
              <a:rPr kumimoji="0" sz="1826" b="0" i="0" u="none" strike="noStrike" kern="1200" cap="none" spc="13" normalizeH="0" baseline="0" noProof="0" dirty="0">
                <a:ln>
                  <a:noFill/>
                </a:ln>
                <a:solidFill>
                  <a:srgbClr val="414141"/>
                </a:solidFill>
                <a:effectLst/>
                <a:uLnTx/>
                <a:uFillTx/>
                <a:latin typeface="Calibri"/>
                <a:ea typeface="+mn-ea"/>
                <a:cs typeface="Calibri"/>
              </a:rPr>
              <a:t>m</a:t>
            </a:r>
            <a:r>
              <a:rPr kumimoji="0" sz="1826" b="0" i="0" u="none" strike="noStrike" kern="1200" cap="none" spc="-59" normalizeH="0" baseline="0" noProof="0" dirty="0">
                <a:ln>
                  <a:noFill/>
                </a:ln>
                <a:solidFill>
                  <a:srgbClr val="414141"/>
                </a:solidFill>
                <a:effectLst/>
                <a:uLnTx/>
                <a:uFillTx/>
                <a:latin typeface="Calibri"/>
                <a:ea typeface="+mn-ea"/>
                <a:cs typeface="Calibri"/>
              </a:rPr>
              <a:t> </a:t>
            </a:r>
            <a:r>
              <a:rPr kumimoji="0" sz="1826" b="0" i="0" u="none" strike="noStrike" kern="1200" cap="none" spc="10" normalizeH="0" baseline="0" noProof="0" dirty="0">
                <a:ln>
                  <a:noFill/>
                </a:ln>
                <a:solidFill>
                  <a:srgbClr val="414141"/>
                </a:solidFill>
                <a:effectLst/>
                <a:uLnTx/>
                <a:uFillTx/>
                <a:latin typeface="Calibri"/>
                <a:ea typeface="+mn-ea"/>
                <a:cs typeface="Calibri"/>
              </a:rPr>
              <a:t>Name</a:t>
            </a:r>
            <a:endParaRPr kumimoji="0" sz="1826" b="0" i="0" u="none" strike="noStrike" kern="1200" cap="none" spc="0" normalizeH="0" baseline="0" noProof="0">
              <a:ln>
                <a:noFill/>
              </a:ln>
              <a:solidFill>
                <a:srgbClr val="414141"/>
              </a:solidFill>
              <a:effectLst/>
              <a:uLnTx/>
              <a:uFillTx/>
              <a:latin typeface="Calibri"/>
              <a:ea typeface="+mn-ea"/>
              <a:cs typeface="Calibri"/>
            </a:endParaRPr>
          </a:p>
        </p:txBody>
      </p:sp>
      <p:sp>
        <p:nvSpPr>
          <p:cNvPr id="3" name="object 3"/>
          <p:cNvSpPr/>
          <p:nvPr/>
        </p:nvSpPr>
        <p:spPr>
          <a:xfrm>
            <a:off x="788188" y="3951881"/>
            <a:ext cx="4046883" cy="1405145"/>
          </a:xfrm>
          <a:custGeom>
            <a:avLst/>
            <a:gdLst/>
            <a:ahLst/>
            <a:cxnLst/>
            <a:rect l="l" t="t" r="r" b="b"/>
            <a:pathLst>
              <a:path w="6205220" h="2154554">
                <a:moveTo>
                  <a:pt x="0" y="2154326"/>
                </a:moveTo>
                <a:lnTo>
                  <a:pt x="6205093" y="2154326"/>
                </a:lnTo>
                <a:lnTo>
                  <a:pt x="6205093" y="0"/>
                </a:lnTo>
                <a:lnTo>
                  <a:pt x="0" y="0"/>
                </a:lnTo>
                <a:lnTo>
                  <a:pt x="0" y="215432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4" name="object 4"/>
          <p:cNvSpPr/>
          <p:nvPr/>
        </p:nvSpPr>
        <p:spPr>
          <a:xfrm>
            <a:off x="2305479" y="4455711"/>
            <a:ext cx="2526610" cy="901148"/>
          </a:xfrm>
          <a:custGeom>
            <a:avLst/>
            <a:gdLst/>
            <a:ahLst/>
            <a:cxnLst/>
            <a:rect l="l" t="t" r="r" b="b"/>
            <a:pathLst>
              <a:path w="3874134" h="1381759">
                <a:moveTo>
                  <a:pt x="0" y="1381759"/>
                </a:moveTo>
                <a:lnTo>
                  <a:pt x="3874135" y="1381759"/>
                </a:lnTo>
                <a:lnTo>
                  <a:pt x="3874135" y="0"/>
                </a:lnTo>
                <a:lnTo>
                  <a:pt x="0" y="0"/>
                </a:lnTo>
                <a:lnTo>
                  <a:pt x="0" y="138175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sp>
        <p:nvSpPr>
          <p:cNvPr id="6" name="object 6"/>
          <p:cNvSpPr/>
          <p:nvPr/>
        </p:nvSpPr>
        <p:spPr>
          <a:xfrm>
            <a:off x="1828611" y="0"/>
            <a:ext cx="1902350" cy="394583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4" b="0" i="0" u="none" strike="noStrike" kern="1200" cap="none" spc="0" normalizeH="0" baseline="0" noProof="0">
              <a:ln>
                <a:noFill/>
              </a:ln>
              <a:solidFill>
                <a:srgbClr val="414141"/>
              </a:solidFill>
              <a:effectLst/>
              <a:uLnTx/>
              <a:uFillTx/>
              <a:latin typeface="Calibri" panose="020F0502020204030204"/>
              <a:ea typeface="+mn-ea"/>
              <a:cs typeface="+mn-cs"/>
            </a:endParaRPr>
          </a:p>
        </p:txBody>
      </p:sp>
      <p:graphicFrame>
        <p:nvGraphicFramePr>
          <p:cNvPr id="5" name="object 5"/>
          <p:cNvGraphicFramePr>
            <a:graphicFrameLocks noGrp="1"/>
          </p:cNvGraphicFramePr>
          <p:nvPr>
            <p:extLst>
              <p:ext uri="{D42A27DB-BD31-4B8C-83A1-F6EECF244321}">
                <p14:modId xmlns:p14="http://schemas.microsoft.com/office/powerpoint/2010/main" val="4163563654"/>
              </p:ext>
            </p:extLst>
          </p:nvPr>
        </p:nvGraphicFramePr>
        <p:xfrm>
          <a:off x="781827" y="3945835"/>
          <a:ext cx="4047280" cy="2627259"/>
        </p:xfrm>
        <a:graphic>
          <a:graphicData uri="http://schemas.openxmlformats.org/drawingml/2006/table">
            <a:tbl>
              <a:tblPr firstRow="1" bandRow="1">
                <a:tableStyleId>{2D5ABB26-0587-4C30-8999-92F81FD0307C}</a:tableStyleId>
              </a:tblPr>
              <a:tblGrid>
                <a:gridCol w="1520670">
                  <a:extLst>
                    <a:ext uri="{9D8B030D-6E8A-4147-A177-3AD203B41FA5}">
                      <a16:colId xmlns:a16="http://schemas.microsoft.com/office/drawing/2014/main" val="20000"/>
                    </a:ext>
                  </a:extLst>
                </a:gridCol>
                <a:gridCol w="2526610">
                  <a:extLst>
                    <a:ext uri="{9D8B030D-6E8A-4147-A177-3AD203B41FA5}">
                      <a16:colId xmlns:a16="http://schemas.microsoft.com/office/drawing/2014/main" val="20001"/>
                    </a:ext>
                  </a:extLst>
                </a:gridCol>
              </a:tblGrid>
              <a:tr h="506895">
                <a:tc rowSpan="2">
                  <a:txBody>
                    <a:bodyPr/>
                    <a:lstStyle/>
                    <a:p>
                      <a:pPr algn="ctr">
                        <a:lnSpc>
                          <a:spcPct val="100000"/>
                        </a:lnSpc>
                      </a:pPr>
                      <a:r>
                        <a:rPr sz="1500" b="1" dirty="0">
                          <a:latin typeface="Arial"/>
                          <a:cs typeface="Arial"/>
                        </a:rPr>
                        <a:t>UNIT</a:t>
                      </a:r>
                      <a:r>
                        <a:rPr sz="1500" b="1" spc="-120" dirty="0">
                          <a:latin typeface="Arial"/>
                          <a:cs typeface="Arial"/>
                        </a:rPr>
                        <a:t> </a:t>
                      </a:r>
                      <a:r>
                        <a:rPr sz="1500" b="1" dirty="0">
                          <a:latin typeface="Arial"/>
                          <a:cs typeface="Arial"/>
                        </a:rPr>
                        <a:t>PRICE</a:t>
                      </a:r>
                      <a:endParaRPr sz="1500">
                        <a:latin typeface="Arial"/>
                        <a:cs typeface="Arial"/>
                      </a:endParaRPr>
                    </a:p>
                    <a:p>
                      <a:pPr>
                        <a:lnSpc>
                          <a:spcPct val="100000"/>
                        </a:lnSpc>
                      </a:pPr>
                      <a:endParaRPr sz="1500">
                        <a:latin typeface="Times New Roman"/>
                        <a:cs typeface="Times New Roman"/>
                      </a:endParaRPr>
                    </a:p>
                    <a:p>
                      <a:pPr>
                        <a:lnSpc>
                          <a:spcPct val="100000"/>
                        </a:lnSpc>
                        <a:spcBef>
                          <a:spcPts val="46"/>
                        </a:spcBef>
                      </a:pPr>
                      <a:endParaRPr sz="1800">
                        <a:latin typeface="Times New Roman"/>
                        <a:cs typeface="Times New Roman"/>
                      </a:endParaRPr>
                    </a:p>
                    <a:p>
                      <a:pPr algn="ctr">
                        <a:lnSpc>
                          <a:spcPct val="100000"/>
                        </a:lnSpc>
                      </a:pPr>
                      <a:r>
                        <a:rPr sz="2300" b="1" dirty="0">
                          <a:latin typeface="Arial"/>
                          <a:cs typeface="Arial"/>
                        </a:rPr>
                        <a:t>$10.36</a:t>
                      </a:r>
                      <a:endParaRPr sz="2300">
                        <a:latin typeface="Arial"/>
                        <a:cs typeface="Arial"/>
                      </a:endParaRPr>
                    </a:p>
                    <a:p>
                      <a:pPr algn="ctr">
                        <a:lnSpc>
                          <a:spcPct val="100000"/>
                        </a:lnSpc>
                        <a:spcBef>
                          <a:spcPts val="25"/>
                        </a:spcBef>
                      </a:pPr>
                      <a:r>
                        <a:rPr sz="1500" b="1" spc="-5" dirty="0">
                          <a:latin typeface="Arial"/>
                          <a:cs typeface="Arial"/>
                        </a:rPr>
                        <a:t>PE</a:t>
                      </a:r>
                      <a:r>
                        <a:rPr sz="1500" b="1" dirty="0">
                          <a:latin typeface="Arial"/>
                          <a:cs typeface="Arial"/>
                        </a:rPr>
                        <a:t>R</a:t>
                      </a:r>
                      <a:r>
                        <a:rPr sz="1500" b="1" spc="-85" dirty="0">
                          <a:latin typeface="Arial"/>
                          <a:cs typeface="Arial"/>
                        </a:rPr>
                        <a:t> </a:t>
                      </a:r>
                      <a:r>
                        <a:rPr sz="1500" b="1" dirty="0">
                          <a:latin typeface="Arial"/>
                          <a:cs typeface="Arial"/>
                        </a:rPr>
                        <a:t>GAL</a:t>
                      </a:r>
                      <a:r>
                        <a:rPr sz="1500" b="1" spc="-10" dirty="0">
                          <a:latin typeface="Arial"/>
                          <a:cs typeface="Arial"/>
                        </a:rPr>
                        <a:t>L</a:t>
                      </a:r>
                      <a:r>
                        <a:rPr sz="1500" b="1" dirty="0">
                          <a:latin typeface="Arial"/>
                          <a:cs typeface="Arial"/>
                        </a:rPr>
                        <a:t>ON</a:t>
                      </a:r>
                      <a:endParaRPr sz="15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716915">
                        <a:lnSpc>
                          <a:spcPct val="100000"/>
                        </a:lnSpc>
                      </a:pPr>
                      <a:r>
                        <a:rPr sz="1900" spc="-45" dirty="0">
                          <a:solidFill>
                            <a:srgbClr val="FFFFFF"/>
                          </a:solidFill>
                          <a:latin typeface="Arial"/>
                          <a:cs typeface="Arial"/>
                        </a:rPr>
                        <a:t>R</a:t>
                      </a:r>
                      <a:r>
                        <a:rPr sz="1900" spc="-55" dirty="0">
                          <a:solidFill>
                            <a:srgbClr val="FFFFFF"/>
                          </a:solidFill>
                          <a:latin typeface="Arial"/>
                          <a:cs typeface="Arial"/>
                        </a:rPr>
                        <a:t>E</a:t>
                      </a:r>
                      <a:r>
                        <a:rPr sz="1900" spc="-265" dirty="0">
                          <a:solidFill>
                            <a:srgbClr val="FFFFFF"/>
                          </a:solidFill>
                          <a:latin typeface="Arial"/>
                          <a:cs typeface="Arial"/>
                        </a:rPr>
                        <a:t>T</a:t>
                      </a:r>
                      <a:r>
                        <a:rPr sz="1900" spc="-55" dirty="0">
                          <a:solidFill>
                            <a:srgbClr val="FFFFFF"/>
                          </a:solidFill>
                          <a:latin typeface="Arial"/>
                          <a:cs typeface="Arial"/>
                        </a:rPr>
                        <a:t>AI</a:t>
                      </a:r>
                      <a:r>
                        <a:rPr sz="1900" dirty="0">
                          <a:solidFill>
                            <a:srgbClr val="FFFFFF"/>
                          </a:solidFill>
                          <a:latin typeface="Arial"/>
                          <a:cs typeface="Arial"/>
                        </a:rPr>
                        <a:t>L</a:t>
                      </a:r>
                      <a:r>
                        <a:rPr sz="1900" spc="-240" dirty="0">
                          <a:solidFill>
                            <a:srgbClr val="FFFFFF"/>
                          </a:solidFill>
                          <a:latin typeface="Arial"/>
                          <a:cs typeface="Arial"/>
                        </a:rPr>
                        <a:t> </a:t>
                      </a:r>
                      <a:r>
                        <a:rPr sz="1900" dirty="0">
                          <a:solidFill>
                            <a:srgbClr val="FFFFFF"/>
                          </a:solidFill>
                          <a:latin typeface="Arial"/>
                          <a:cs typeface="Arial"/>
                        </a:rPr>
                        <a:t>PRICE</a:t>
                      </a:r>
                      <a:endParaRPr sz="19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0000FF"/>
                    </a:solidFill>
                  </a:tcPr>
                </a:tc>
                <a:extLst>
                  <a:ext uri="{0D108BD9-81ED-4DB2-BD59-A6C34878D82A}">
                    <a16:rowId xmlns:a16="http://schemas.microsoft.com/office/drawing/2014/main" val="10000"/>
                  </a:ext>
                </a:extLst>
              </a:tr>
              <a:tr h="901148">
                <a:tc vMerge="1">
                  <a:txBody>
                    <a:bodyPr/>
                    <a:lstStyle/>
                    <a:p>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FF6600"/>
                    </a:solidFill>
                  </a:tcPr>
                </a:tc>
                <a:tc>
                  <a:txBody>
                    <a:bodyPr/>
                    <a:lstStyle/>
                    <a:p>
                      <a:pPr marL="1111885">
                        <a:lnSpc>
                          <a:spcPct val="100000"/>
                        </a:lnSpc>
                      </a:pPr>
                      <a:r>
                        <a:rPr sz="3400" spc="5" dirty="0">
                          <a:latin typeface="Arial"/>
                          <a:cs typeface="Arial"/>
                        </a:rPr>
                        <a:t>$</a:t>
                      </a:r>
                      <a:r>
                        <a:rPr sz="3400" dirty="0">
                          <a:latin typeface="Arial"/>
                          <a:cs typeface="Arial"/>
                        </a:rPr>
                        <a:t>2.59</a:t>
                      </a:r>
                      <a:endParaRPr sz="34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tcPr>
                </a:tc>
                <a:extLst>
                  <a:ext uri="{0D108BD9-81ED-4DB2-BD59-A6C34878D82A}">
                    <a16:rowId xmlns:a16="http://schemas.microsoft.com/office/drawing/2014/main" val="10001"/>
                  </a:ext>
                </a:extLst>
              </a:tr>
              <a:tr h="518176">
                <a:tc gridSpan="2">
                  <a:txBody>
                    <a:bodyPr/>
                    <a:lstStyle/>
                    <a:p>
                      <a:endParaRPr sz="3400">
                        <a:latin typeface="Arial"/>
                        <a:cs typeface="Arial"/>
                      </a:endParaRPr>
                    </a:p>
                  </a:txBody>
                  <a:tcPr marL="0" marR="0" marT="0" marB="0">
                    <a:lnL w="9144">
                      <a:solidFill>
                        <a:srgbClr val="000000"/>
                      </a:solidFill>
                      <a:prstDash val="solid"/>
                    </a:lnL>
                    <a:lnR w="9144">
                      <a:solidFill>
                        <a:srgbClr val="000000"/>
                      </a:solidFill>
                      <a:prstDash val="solid"/>
                    </a:lnR>
                    <a:lnT w="9144" cap="flat" cmpd="sng" algn="ctr">
                      <a:solidFill>
                        <a:srgbClr val="000000"/>
                      </a:solidFill>
                      <a:prstDash val="solid"/>
                      <a:round/>
                      <a:headEnd type="none" w="med" len="med"/>
                      <a:tailEnd type="none" w="med" len="med"/>
                    </a:lnT>
                    <a:lnB w="9144">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383153">
                <a:tc gridSpan="2">
                  <a:txBody>
                    <a:bodyPr/>
                    <a:lstStyle/>
                    <a:p>
                      <a:pPr marL="928369">
                        <a:lnSpc>
                          <a:spcPct val="100000"/>
                        </a:lnSpc>
                        <a:tabLst>
                          <a:tab pos="3543300" algn="l"/>
                        </a:tabLst>
                      </a:pPr>
                      <a:r>
                        <a:rPr sz="2300" dirty="0">
                          <a:latin typeface="Arial"/>
                          <a:cs typeface="Arial"/>
                        </a:rPr>
                        <a:t>Almond</a:t>
                      </a:r>
                      <a:r>
                        <a:rPr sz="2300" spc="-15" dirty="0">
                          <a:latin typeface="Arial"/>
                          <a:cs typeface="Arial"/>
                        </a:rPr>
                        <a:t> </a:t>
                      </a:r>
                      <a:r>
                        <a:rPr sz="2300" dirty="0">
                          <a:latin typeface="Arial"/>
                          <a:cs typeface="Arial"/>
                        </a:rPr>
                        <a:t>Milk	(1</a:t>
                      </a:r>
                      <a:r>
                        <a:rPr sz="2300" spc="10" dirty="0">
                          <a:latin typeface="Arial"/>
                          <a:cs typeface="Arial"/>
                        </a:rPr>
                        <a:t> </a:t>
                      </a:r>
                      <a:r>
                        <a:rPr sz="2300" dirty="0">
                          <a:latin typeface="Arial"/>
                          <a:cs typeface="Arial"/>
                        </a:rPr>
                        <a:t>Quart)</a:t>
                      </a:r>
                      <a:endParaRPr sz="2300">
                        <a:latin typeface="Arial"/>
                        <a:cs typeface="Arial"/>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solidFill>
                      <a:srgbClr val="C0C0C0"/>
                    </a:solidFill>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pic>
        <p:nvPicPr>
          <p:cNvPr id="7" name="Picture 6">
            <a:extLst>
              <a:ext uri="{FF2B5EF4-FFF2-40B4-BE49-F238E27FC236}">
                <a16:creationId xmlns:a16="http://schemas.microsoft.com/office/drawing/2014/main" id="{19B664D1-E97B-47DC-96BA-456CCFB43B2B}"/>
              </a:ext>
            </a:extLst>
          </p:cNvPr>
          <p:cNvPicPr>
            <a:picLocks noChangeAspect="1"/>
          </p:cNvPicPr>
          <p:nvPr/>
        </p:nvPicPr>
        <p:blipFill>
          <a:blip r:embed="rId4"/>
          <a:stretch>
            <a:fillRect/>
          </a:stretch>
        </p:blipFill>
        <p:spPr>
          <a:xfrm>
            <a:off x="6346398" y="799682"/>
            <a:ext cx="4755292" cy="5773412"/>
          </a:xfrm>
          <a:prstGeom prst="rect">
            <a:avLst/>
          </a:prstGeom>
        </p:spPr>
      </p:pic>
    </p:spTree>
    <p:extLst>
      <p:ext uri="{BB962C8B-B14F-4D97-AF65-F5344CB8AC3E}">
        <p14:creationId xmlns:p14="http://schemas.microsoft.com/office/powerpoint/2010/main" val="2578040874"/>
      </p:ext>
    </p:extLst>
  </p:cSld>
  <p:clrMapOvr>
    <a:masterClrMapping/>
  </p:clrMapOvr>
</p:sld>
</file>

<file path=ppt/theme/theme1.xml><?xml version="1.0" encoding="utf-8"?>
<a:theme xmlns:a="http://schemas.openxmlformats.org/drawingml/2006/main" name="1_Office Theme">
  <a:themeElements>
    <a:clrScheme name="Cooking Matters 1">
      <a:dk1>
        <a:srgbClr val="414141"/>
      </a:dk1>
      <a:lt1>
        <a:srgbClr val="FFFFFF"/>
      </a:lt1>
      <a:dk2>
        <a:srgbClr val="414141"/>
      </a:dk2>
      <a:lt2>
        <a:srgbClr val="E7E6E6"/>
      </a:lt2>
      <a:accent1>
        <a:srgbClr val="6FBE44"/>
      </a:accent1>
      <a:accent2>
        <a:srgbClr val="625B57"/>
      </a:accent2>
      <a:accent3>
        <a:srgbClr val="A39C91"/>
      </a:accent3>
      <a:accent4>
        <a:srgbClr val="FF5A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2439</Words>
  <Application>Microsoft Office PowerPoint</Application>
  <PresentationFormat>Widescreen</PresentationFormat>
  <Paragraphs>245</Paragraphs>
  <Slides>27</Slides>
  <Notes>24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Century Gothic</vt:lpstr>
      <vt:lpstr>Copperplate Gothic Bold</vt:lpstr>
      <vt:lpstr>Times New Roman</vt:lpstr>
      <vt:lpstr>Wingdings</vt:lpstr>
      <vt:lpstr>1_Office Theme</vt:lpstr>
      <vt:lpstr>PowerPoint Presentation</vt:lpstr>
      <vt:lpstr>Welcome!</vt:lpstr>
      <vt:lpstr>PowerPoint Presentation</vt:lpstr>
      <vt:lpstr>Please share:</vt:lpstr>
      <vt:lpstr>How can you tell which drinks have more sugar than others?  </vt:lpstr>
      <vt:lpstr>PowerPoint Presentation</vt:lpstr>
      <vt:lpstr>Milk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Recipe: Smoothies</vt:lpstr>
      <vt:lpstr>PowerPoint Presentation</vt:lpstr>
      <vt:lpstr>Raspberry Lime Fizz</vt:lpstr>
      <vt:lpstr>What makes it challenging for you and/or your kids to drink water or other healthy beverages more often?    Why do you choose to buy and drink sugary beverages? </vt:lpstr>
      <vt:lpstr>Please share: </vt:lpstr>
      <vt:lpstr>Today’s Top Tips</vt:lpstr>
      <vt:lpstr>Recipe Resources</vt:lpstr>
      <vt:lpstr>Recipe and Activity Resources</vt:lpstr>
      <vt:lpstr>Thank you!</vt:lpstr>
      <vt:lpstr>Drink To Your Health: Tasty, Lower Sugar Choices for Kids and Caregivers </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Gaudette</dc:creator>
  <cp:lastModifiedBy>Denise Gaudette</cp:lastModifiedBy>
  <cp:revision>1</cp:revision>
  <dcterms:created xsi:type="dcterms:W3CDTF">2021-06-03T14:11:30Z</dcterms:created>
  <dcterms:modified xsi:type="dcterms:W3CDTF">2021-06-03T14:12:13Z</dcterms:modified>
</cp:coreProperties>
</file>