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jpg" ContentType="image/jp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66"/>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 id="283" r:id="rId28"/>
    <p:sldId id="284" r:id="rId29"/>
    <p:sldId id="285" r:id="rId30"/>
    <p:sldId id="286" r:id="rId31"/>
    <p:sldId id="287" r:id="rId32"/>
    <p:sldId id="288" r:id="rId33"/>
    <p:sldId id="289" r:id="rId34"/>
    <p:sldId id="290" r:id="rId35"/>
    <p:sldId id="291" r:id="rId36"/>
    <p:sldId id="292" r:id="rId37"/>
    <p:sldId id="293" r:id="rId38"/>
    <p:sldId id="294" r:id="rId39"/>
    <p:sldId id="295" r:id="rId40"/>
    <p:sldId id="296" r:id="rId41"/>
    <p:sldId id="297" r:id="rId42"/>
    <p:sldId id="298" r:id="rId43"/>
    <p:sldId id="299" r:id="rId44"/>
    <p:sldId id="300" r:id="rId45"/>
    <p:sldId id="301" r:id="rId46"/>
    <p:sldId id="302" r:id="rId47"/>
    <p:sldId id="303" r:id="rId48"/>
    <p:sldId id="304" r:id="rId49"/>
    <p:sldId id="305" r:id="rId50"/>
    <p:sldId id="306" r:id="rId51"/>
    <p:sldId id="307" r:id="rId52"/>
    <p:sldId id="308" r:id="rId53"/>
    <p:sldId id="309" r:id="rId54"/>
    <p:sldId id="310" r:id="rId55"/>
    <p:sldId id="311" r:id="rId56"/>
    <p:sldId id="312" r:id="rId57"/>
    <p:sldId id="313" r:id="rId58"/>
    <p:sldId id="314" r:id="rId59"/>
    <p:sldId id="315" r:id="rId60"/>
    <p:sldId id="316" r:id="rId61"/>
    <p:sldId id="317" r:id="rId62"/>
    <p:sldId id="318" r:id="rId63"/>
    <p:sldId id="319" r:id="rId64"/>
    <p:sldId id="320" r:id="rId6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viewProps" Target="view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61" Type="http://schemas.openxmlformats.org/officeDocument/2006/relationships/slide" Target="slides/slide60.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presProps" Target="pres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6C3754BC-0C49-47AA-8339-F99EB87D9E8B}" type="datetimeFigureOut">
              <a:rPr lang="en-US" smtClean="0"/>
              <a:t>6/3/2021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D39F673-C951-40F4-AE06-B0EA475794C8}" type="slidenum">
              <a:rPr lang="en-US" smtClean="0"/>
              <a:t>‹#›</a:t>
            </a:fld>
            <a:endParaRPr lang="en-US"/>
          </a:p>
        </p:txBody>
      </p:sp>
    </p:spTree>
    <p:extLst>
      <p:ext uri="{BB962C8B-B14F-4D97-AF65-F5344CB8AC3E}">
        <p14:creationId xmlns:p14="http://schemas.microsoft.com/office/powerpoint/2010/main" val="178407811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cookingmatters.org/sites/default/files/Cooking_Matters_at_Home_compressed.pdf" TargetMode="External"/><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cookingmatters.org/tips/video-comparing-unit-prices" TargetMode="External"/><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3" Type="http://schemas.openxmlformats.org/officeDocument/2006/relationships/hyperlink" Target="https://cookingmatters.org/recipes/homemade-granola" TargetMode="External"/><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3" Type="http://schemas.openxmlformats.org/officeDocument/2006/relationships/hyperlink" Target="https://cookingmatters.org/recipes/apple-wraps" TargetMode="External"/><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dirty="0"/>
              <a:t>Welcome participants as they arrive. While you wait for the full group, start orienting participants to the technology you are using.</a:t>
            </a:r>
          </a:p>
        </p:txBody>
      </p:sp>
      <p:sp>
        <p:nvSpPr>
          <p:cNvPr id="4" name="Slide Number Placeholder 3"/>
          <p:cNvSpPr>
            <a:spLocks noGrp="1"/>
          </p:cNvSpPr>
          <p:nvPr>
            <p:ph type="sldNum" sz="quarter" idx="10"/>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50048439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b="1" dirty="0"/>
              <a:t>Introduction (5 minutes):</a:t>
            </a:r>
          </a:p>
          <a:p>
            <a:pPr rtl="0" fontAlgn="base"/>
            <a:r>
              <a:rPr lang="en-US" sz="1200" b="1" i="0" kern="1200" dirty="0">
                <a:solidFill>
                  <a:srgbClr val="FF0000"/>
                </a:solidFill>
                <a:effectLst/>
                <a:latin typeface="+mn-lt"/>
                <a:ea typeface="+mn-ea"/>
                <a:cs typeface="+mn-cs"/>
              </a:rPr>
              <a:t>Share if this session will be recorded or not!</a:t>
            </a:r>
            <a:endParaRPr lang="en-US" sz="1200" b="1" i="0" kern="1200" dirty="0">
              <a:solidFill>
                <a:srgbClr val="FF0000"/>
              </a:solidFill>
              <a:effectLst/>
              <a:latin typeface="+mn-lt"/>
              <a:cs typeface="Calibri"/>
            </a:endParaRPr>
          </a:p>
          <a:p>
            <a:pPr rtl="0" fontAlgn="base"/>
            <a:r>
              <a:rPr lang="en-US" sz="1200" b="1" i="0" kern="1200" dirty="0">
                <a:solidFill>
                  <a:schemeClr val="tx1"/>
                </a:solidFill>
                <a:effectLst/>
                <a:latin typeface="+mn-lt"/>
                <a:ea typeface="+mn-ea"/>
                <a:cs typeface="+mn-cs"/>
              </a:rPr>
              <a:t>Welcome caregivers. </a:t>
            </a:r>
            <a:r>
              <a:rPr lang="en-US" sz="1200" b="0" i="0" kern="1200" dirty="0">
                <a:solidFill>
                  <a:schemeClr val="tx1"/>
                </a:solidFill>
                <a:effectLst/>
                <a:latin typeface="+mn-lt"/>
                <a:ea typeface="+mn-ea"/>
                <a:cs typeface="+mn-cs"/>
              </a:rPr>
              <a:t>Introduce instructors and any other volunteers or helpers. </a:t>
            </a:r>
            <a:endParaRPr lang="en-US" sz="1200" b="0" i="0" kern="1200" dirty="0">
              <a:solidFill>
                <a:schemeClr val="tx1"/>
              </a:solidFill>
              <a:effectLst/>
              <a:latin typeface="+mn-lt"/>
              <a:cs typeface="Calibri"/>
            </a:endParaRPr>
          </a:p>
          <a:p>
            <a:pPr fontAlgn="base"/>
            <a:r>
              <a:rPr lang="en-US" sz="1200" b="1" i="0" kern="1200" dirty="0">
                <a:solidFill>
                  <a:schemeClr val="tx1"/>
                </a:solidFill>
                <a:effectLst/>
                <a:latin typeface="+mn-lt"/>
                <a:ea typeface="+mn-ea"/>
                <a:cs typeface="+mn-cs"/>
              </a:rPr>
              <a:t>Set expectations and open environment. </a:t>
            </a:r>
            <a:r>
              <a:rPr lang="en-US" b="0" i="0" kern="1200" dirty="0">
                <a:effectLst/>
              </a:rPr>
              <a:t>Explain that caregivers will learn how to </a:t>
            </a:r>
            <a:r>
              <a:rPr lang="en-US" dirty="0"/>
              <a:t>prepare quick and healthy snacks at home with </a:t>
            </a:r>
            <a:r>
              <a:rPr lang="en-US" b="0" i="0" kern="1200" dirty="0">
                <a:effectLst/>
              </a:rPr>
              <a:t>their kids, </a:t>
            </a:r>
            <a:r>
              <a:rPr lang="en-US" dirty="0"/>
              <a:t>and get some tips on </a:t>
            </a:r>
            <a:r>
              <a:rPr lang="en-US" b="0" i="0" kern="1200" dirty="0">
                <a:effectLst/>
              </a:rPr>
              <a:t>saving time and money.</a:t>
            </a:r>
            <a:endParaRPr lang="en-US" b="0" i="0" kern="1200" dirty="0">
              <a:effectLst/>
              <a:cs typeface="Calibri"/>
            </a:endParaRPr>
          </a:p>
          <a:p>
            <a:pPr rtl="0" fontAlgn="base"/>
            <a:r>
              <a:rPr lang="en-US" sz="1200" b="1" i="0" kern="1200" dirty="0">
                <a:solidFill>
                  <a:schemeClr val="tx1"/>
                </a:solidFill>
                <a:effectLst/>
                <a:latin typeface="+mn-lt"/>
                <a:ea typeface="+mn-ea"/>
                <a:cs typeface="+mn-cs"/>
              </a:rPr>
              <a:t>Virtual logistics. </a:t>
            </a:r>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Be respectful of presenters and other attendees. Try not to interrupt others when they’re speaking.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dirty="0">
              <a:solidFill>
                <a:schemeClr val="tx1"/>
              </a:solidFill>
              <a:effectLst/>
              <a:latin typeface="+mn-lt"/>
              <a:cs typeface="Calibri"/>
            </a:endParaRPr>
          </a:p>
          <a:p>
            <a:pPr fontAlgn="base"/>
            <a:r>
              <a:rPr lang="en-US" sz="1200" b="0" i="0" kern="1200" dirty="0">
                <a:solidFill>
                  <a:schemeClr val="tx1"/>
                </a:solidFill>
                <a:effectLst/>
                <a:latin typeface="+mn-lt"/>
                <a:ea typeface="+mn-ea"/>
                <a:cs typeface="+mn-cs"/>
              </a:rPr>
              <a:t> </a:t>
            </a:r>
            <a:r>
              <a:rPr lang="en-US" b="1" dirty="0"/>
              <a:t>Get to know each other</a:t>
            </a:r>
            <a:endParaRPr lang="en-US" sz="1200" b="0" i="0" kern="1200" dirty="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dirty="0"/>
              <a:t>ASK: </a:t>
            </a:r>
            <a:r>
              <a:rPr lang="en-US" sz="1200" i="1" dirty="0">
                <a:solidFill>
                  <a:srgbClr val="414141"/>
                </a:solidFill>
                <a:latin typeface="Arial"/>
                <a:cs typeface="Arial"/>
              </a:rPr>
              <a:t>“Who has infants? Toddlers and preschoolers? School-aged children? Teenagers?”</a:t>
            </a:r>
            <a:r>
              <a:rPr lang="en-US" sz="1200" i="0" dirty="0">
                <a:solidFill>
                  <a:srgbClr val="414141"/>
                </a:solidFill>
                <a:latin typeface="Arial"/>
                <a:cs typeface="Arial"/>
              </a:rPr>
              <a:t> “</a:t>
            </a:r>
            <a:r>
              <a:rPr lang="en-US" i="1" dirty="0"/>
              <a:t>What is your FAVORITE snack? It does not have to be super healthy – we will talk more about healthy snack options throughout the lesson!</a:t>
            </a:r>
          </a:p>
          <a:p>
            <a:pPr marL="285750" indent="-285750">
              <a:buFont typeface="Arial"/>
              <a:buChar char="•"/>
            </a:pPr>
            <a:r>
              <a:rPr lang="en-US" sz="1200" dirty="0">
                <a:solidFill>
                  <a:srgbClr val="414141"/>
                </a:solidFill>
                <a:latin typeface="Arial"/>
                <a:cs typeface="Arial"/>
              </a:rPr>
              <a:t>Make note of this information so you can focus on sharing tips that are most relevant for the age groups represented.</a:t>
            </a:r>
            <a:endParaRPr lang="en-US" b="1" i="1" dirty="0">
              <a:cs typeface="Calibri" panose="020F0502020204030204"/>
            </a:endParaRPr>
          </a:p>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64440497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b="1" i="0" kern="1200">
                <a:solidFill>
                  <a:schemeClr val="tx1"/>
                </a:solidFill>
                <a:effectLst/>
                <a:latin typeface="+mn-lt"/>
                <a:ea typeface="+mn-ea"/>
                <a:cs typeface="+mn-cs"/>
              </a:rPr>
              <a:t>Introduction continued:</a:t>
            </a:r>
            <a:r>
              <a:rPr lang="en-US" b="1"/>
              <a:t> </a:t>
            </a:r>
            <a:endParaRPr lang="en-US" sz="1200" b="1" i="0" kern="1200">
              <a:solidFill>
                <a:schemeClr val="tx1"/>
              </a:solidFill>
              <a:effectLst/>
              <a:latin typeface="+mn-lt"/>
              <a:ea typeface="+mn-ea"/>
              <a:cs typeface="+mn-cs"/>
            </a:endParaRPr>
          </a:p>
          <a:p>
            <a:pPr rtl="0" fontAlgn="base"/>
            <a:r>
              <a:rPr lang="en-US" sz="1200" b="1" i="0" kern="1200">
                <a:solidFill>
                  <a:schemeClr val="tx1"/>
                </a:solidFill>
                <a:effectLst/>
                <a:latin typeface="+mn-lt"/>
                <a:ea typeface="+mn-ea"/>
                <a:cs typeface="+mn-cs"/>
              </a:rPr>
              <a:t>KEY MESSAGES </a:t>
            </a:r>
            <a:endParaRPr lang="en-US" sz="1200" b="1" i="0" kern="1200">
              <a:solidFill>
                <a:schemeClr val="tx1"/>
              </a:solidFill>
              <a:effectLst/>
              <a:latin typeface="+mn-lt"/>
              <a:cs typeface="Calibri"/>
            </a:endParaRPr>
          </a:p>
          <a:p>
            <a:pPr marL="285750" indent="-285750">
              <a:buFont typeface="Arial"/>
              <a:buChar char="•"/>
            </a:pPr>
            <a:r>
              <a:rPr lang="en-US"/>
              <a:t>When you can, make </a:t>
            </a:r>
            <a:r>
              <a:rPr lang="en-US" b="0" i="0" kern="1200">
                <a:effectLst/>
              </a:rPr>
              <a:t>your </a:t>
            </a:r>
            <a:r>
              <a:rPr lang="en-US"/>
              <a:t>own snacks in place of packaged snacks</a:t>
            </a:r>
            <a:r>
              <a:rPr lang="en-US" b="0" i="0" kern="1200">
                <a:effectLst/>
              </a:rPr>
              <a:t>. </a:t>
            </a:r>
            <a:r>
              <a:rPr lang="en-US"/>
              <a:t>This helps kids get the healthy </a:t>
            </a:r>
            <a:r>
              <a:rPr lang="en-US" b="0" i="0" kern="1200">
                <a:effectLst/>
              </a:rPr>
              <a:t>foods they </a:t>
            </a:r>
            <a:r>
              <a:rPr lang="en-US"/>
              <a:t>need </a:t>
            </a:r>
            <a:r>
              <a:rPr lang="en-US" b="0" i="0" kern="1200">
                <a:effectLst/>
              </a:rPr>
              <a:t>and </a:t>
            </a:r>
            <a:r>
              <a:rPr lang="en-US"/>
              <a:t>can also be a great activity to do together!</a:t>
            </a:r>
            <a:endParaRPr lang="en-US">
              <a:cs typeface="Calibri"/>
            </a:endParaRPr>
          </a:p>
          <a:p>
            <a:pPr marL="285750" indent="-285750">
              <a:buFont typeface="Arial"/>
              <a:buChar char="•"/>
            </a:pPr>
            <a:r>
              <a:rPr lang="en-US"/>
              <a:t>The most important thing you </a:t>
            </a:r>
            <a:r>
              <a:rPr lang="en-US" b="0" i="0" kern="1200">
                <a:effectLst/>
              </a:rPr>
              <a:t>can </a:t>
            </a:r>
            <a:r>
              <a:rPr lang="en-US"/>
              <a:t>do to encourage healthy snacking is to model healthy snacking yourself, especially while you are home together</a:t>
            </a:r>
            <a:r>
              <a:rPr lang="en-US" b="0" i="0" kern="1200">
                <a:effectLst/>
              </a:rPr>
              <a:t>.</a:t>
            </a:r>
            <a:r>
              <a:rPr lang="en-US"/>
              <a:t> </a:t>
            </a:r>
          </a:p>
          <a:p>
            <a:pPr marL="285750" indent="-285750">
              <a:buFont typeface="Arial"/>
              <a:buChar char="•"/>
            </a:pPr>
            <a:r>
              <a:rPr lang="en-US"/>
              <a:t>Buy food </a:t>
            </a:r>
            <a:r>
              <a:rPr lang="en-US" b="0" i="0" kern="1200">
                <a:effectLst/>
              </a:rPr>
              <a:t>in </a:t>
            </a:r>
            <a:r>
              <a:rPr lang="en-US"/>
              <a:t>whole forms, larger packages/containers</a:t>
            </a:r>
            <a:r>
              <a:rPr lang="en-US" b="0" i="0" kern="1200">
                <a:effectLst/>
              </a:rPr>
              <a:t>, </a:t>
            </a:r>
            <a:r>
              <a:rPr lang="en-US"/>
              <a:t>and generic brands to quickly find </a:t>
            </a:r>
            <a:r>
              <a:rPr lang="en-US" b="0" i="0" kern="1200">
                <a:effectLst/>
              </a:rPr>
              <a:t>better </a:t>
            </a:r>
            <a:r>
              <a:rPr lang="en-US"/>
              <a:t>deals and bring home more fruits and veggies to use in snacks</a:t>
            </a:r>
            <a:r>
              <a:rPr lang="en-US" b="0" i="0" kern="1200">
                <a:effectLst/>
              </a:rPr>
              <a:t>.</a:t>
            </a:r>
            <a:r>
              <a:rPr lang="en-US"/>
              <a:t> </a:t>
            </a:r>
            <a:endParaRPr lang="en-US">
              <a:cs typeface="Calibri"/>
            </a:endParaRPr>
          </a:p>
          <a:p>
            <a:endParaRPr lang="en-US" sz="1200" b="0" i="0" kern="1200">
              <a:solidFill>
                <a:schemeClr val="tx1"/>
              </a:solidFill>
              <a:effectLst/>
              <a:latin typeface="+mn-lt"/>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4</a:t>
            </a:fld>
            <a:endParaRPr lang="en-US"/>
          </a:p>
        </p:txBody>
      </p:sp>
    </p:spTree>
    <p:extLst>
      <p:ext uri="{BB962C8B-B14F-4D97-AF65-F5344CB8AC3E}">
        <p14:creationId xmlns:p14="http://schemas.microsoft.com/office/powerpoint/2010/main" val="309877287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Begin by giving a quick explanation on how to make trail mix. If you have the ability and desire to do a recipe demonstration, you can do it at this time. Invite caregivers and kids to prepare their own trail mix while you talk if they have the ingredients on hand.</a:t>
            </a:r>
            <a:endParaRPr lang="en-US" dirty="0">
              <a:cs typeface="Calibri" panose="020F0502020204030204"/>
            </a:endParaRPr>
          </a:p>
          <a:p>
            <a:pPr marL="285750" lvl="1" indent="-285750">
              <a:buFont typeface="Wingdings"/>
              <a:buChar char="○"/>
            </a:pPr>
            <a:endParaRPr lang="en-US" dirty="0">
              <a:cs typeface="Calibri" panose="020F0502020204030204"/>
            </a:endParaRPr>
          </a:p>
          <a:p>
            <a:pPr marL="285750" lvl="1" indent="-285750">
              <a:buFont typeface="Wingdings"/>
              <a:buChar char="○"/>
            </a:pPr>
            <a:r>
              <a:rPr lang="en-US" dirty="0">
                <a:cs typeface="Calibri" panose="020F0502020204030204"/>
              </a:rPr>
              <a:t>Introduce</a:t>
            </a:r>
            <a:r>
              <a:rPr lang="en-US" dirty="0"/>
              <a:t> the recipe and ask if kids and caregivers have ever made a trail mix at home before. Walk through the trail mix recipe, explaining how treating snacks as a “choose-your-own-adventure" lets kids feel they have a choice in what they are eating while allowing caregivers to choose mostly healthy ingredients. </a:t>
            </a:r>
            <a:endParaRPr lang="en-US" dirty="0">
              <a:cs typeface="Calibri"/>
            </a:endParaRPr>
          </a:p>
          <a:p>
            <a:pPr marL="285750" lvl="1" indent="-285750">
              <a:buFont typeface="Wingdings"/>
              <a:buChar char="○"/>
            </a:pPr>
            <a:r>
              <a:rPr lang="en-US" dirty="0"/>
              <a:t>Point out that making some of your own snacks in place of offering packaged snacks can help kids get the healthy foods they need without the unhealthy fats, sugar, and salt. It is also a great activity to do together!</a:t>
            </a:r>
            <a:endParaRPr lang="en-US" dirty="0">
              <a:cs typeface="Calibri" panose="020F0502020204030204"/>
            </a:endParaRPr>
          </a:p>
          <a:p>
            <a:pPr marL="285750" lvl="1" indent="-285750">
              <a:buFont typeface="Wingdings"/>
              <a:buChar char="○"/>
            </a:pPr>
            <a:r>
              <a:rPr lang="en-US" dirty="0">
                <a:cs typeface="Calibri" panose="020F0502020204030204"/>
              </a:rPr>
              <a:t>If possible, chat out the link to the Trail Mix recipe located in the Cooking Matters at Home packet: </a:t>
            </a:r>
            <a:r>
              <a:rPr lang="en-US" dirty="0">
                <a:hlinkClick r:id="rId3"/>
              </a:rPr>
              <a:t>http://cookingmatters.org/sites/default/files/Cooking_Matters_at_Home_compressed.pdf</a:t>
            </a:r>
            <a:r>
              <a:rPr lang="en-US" dirty="0"/>
              <a:t> OR acknowledge you will distribute this handout, using the handout packets found on the Resource Center.</a:t>
            </a:r>
            <a:endParaRPr lang="en-US" dirty="0">
              <a:cs typeface="Calibri" panose="020F0502020204030204"/>
            </a:endParaRPr>
          </a:p>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5</a:t>
            </a:fld>
            <a:endParaRPr lang="en-US"/>
          </a:p>
        </p:txBody>
      </p:sp>
    </p:spTree>
    <p:extLst>
      <p:ext uri="{BB962C8B-B14F-4D97-AF65-F5344CB8AC3E}">
        <p14:creationId xmlns:p14="http://schemas.microsoft.com/office/powerpoint/2010/main" val="361878084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Explain that because of their smaller tummies and growing bodies, kids get a significant amount of their food each day from snacks. If those snacks are typically filled with less nutritious foods, this can really add up over the course of a day.</a:t>
            </a:r>
          </a:p>
        </p:txBody>
      </p:sp>
      <p:sp>
        <p:nvSpPr>
          <p:cNvPr id="4" name="Slide Number Placeholder 3"/>
          <p:cNvSpPr>
            <a:spLocks noGrp="1"/>
          </p:cNvSpPr>
          <p:nvPr>
            <p:ph type="sldNum" sz="quarter" idx="5"/>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13619447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Read the chats aloud as you guide the group to a shared understanding that healthy snacks should contain at least one serving of fruit or vegetables and have minimal added sugar, salt, or saturated far. A good rule of thumb is to have a fruit or veggie paired with one other food group. </a:t>
            </a:r>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406809685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If needed, share an image of MyPlate and review the five food groups. </a:t>
            </a:r>
          </a:p>
          <a:p>
            <a:pPr lvl="0"/>
            <a:r>
              <a:rPr lang="en-US" sz="1200" kern="1200" dirty="0">
                <a:solidFill>
                  <a:schemeClr val="tx1"/>
                </a:solidFill>
                <a:effectLst/>
                <a:latin typeface="+mn-lt"/>
                <a:ea typeface="+mn-ea"/>
                <a:cs typeface="+mn-cs"/>
              </a:rPr>
              <a:t>ASK: </a:t>
            </a:r>
            <a:r>
              <a:rPr lang="en-US" sz="1200" i="1" kern="1200" dirty="0">
                <a:solidFill>
                  <a:schemeClr val="tx1"/>
                </a:solidFill>
                <a:effectLst/>
                <a:latin typeface="+mn-lt"/>
                <a:ea typeface="+mn-ea"/>
                <a:cs typeface="+mn-cs"/>
              </a:rPr>
              <a:t>“Share some snacks you ate this week? What food groups were in them?”</a:t>
            </a:r>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Show some fruit and veggie pictures. Have kids and caregivers share some ideas of foods from other food groups they might want to pair with the fruit or veggie being shown to make a healthy snack. </a:t>
            </a:r>
          </a:p>
          <a:p>
            <a:pPr lvl="0"/>
            <a:endParaRPr lang="en-US" sz="1200" i="1" kern="1200" dirty="0">
              <a:solidFill>
                <a:schemeClr val="tx1"/>
              </a:solidFill>
              <a:effectLst/>
              <a:latin typeface="+mn-lt"/>
              <a:ea typeface="+mn-ea"/>
              <a:cs typeface="+mn-cs"/>
            </a:endParaRPr>
          </a:p>
          <a:p>
            <a:pPr lvl="0"/>
            <a:r>
              <a:rPr lang="en-US" i="1" dirty="0"/>
              <a:t>Pictures are provided on the following four slides. You can hide them if you do not want to use them. </a:t>
            </a:r>
            <a:endParaRPr lang="en-US" i="1" dirty="0">
              <a:cs typeface="Calibri" panose="020F0502020204030204"/>
            </a:endParaRPr>
          </a:p>
          <a:p>
            <a:endParaRPr lang="en-US"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105257036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If possible, have kids and caregivers chat in ideas of foods from other food groups they might want to pair with the fruit or veggie being shown to make a healthy snack.</a:t>
            </a:r>
            <a:r>
              <a:rPr lang="en-US">
                <a:cs typeface="Calibri"/>
              </a:rPr>
              <a:t> You can lead this as a discussion speaking aloud, but to keep to 30 minutes using a chat function is recommended. Hide this slide as desired.</a:t>
            </a:r>
            <a:endParaRPr lang="en-US"/>
          </a:p>
        </p:txBody>
      </p:sp>
      <p:sp>
        <p:nvSpPr>
          <p:cNvPr id="4" name="Slide Number Placeholder 3"/>
          <p:cNvSpPr>
            <a:spLocks noGrp="1"/>
          </p:cNvSpPr>
          <p:nvPr>
            <p:ph type="sldNum" sz="quarter" idx="5"/>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103397952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possible, have kids and caregivers chat in ideas of foods from other food groups they might want to pair with the fruit or veggie being shown to make a healthy snack. You can lead this as a discussion speaking aloud, but to keep to 30 minutes using a chat function is recommended. Hide this slide as desired.</a:t>
            </a:r>
          </a:p>
        </p:txBody>
      </p:sp>
      <p:sp>
        <p:nvSpPr>
          <p:cNvPr id="4" name="Slide Number Placeholder 3"/>
          <p:cNvSpPr>
            <a:spLocks noGrp="1"/>
          </p:cNvSpPr>
          <p:nvPr>
            <p:ph type="sldNum" sz="quarter" idx="5"/>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62313523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If possible, have kids and caregivers chat in ideas of foods from other food groups they might want to pair with the fruit or veggie being shown to make a healthy snack. You can lead this as a discussion speaking aloud, but to keep to 30 minutes using a chat function is recommended. Hide this slide as desired.</a:t>
            </a:r>
          </a:p>
        </p:txBody>
      </p:sp>
      <p:sp>
        <p:nvSpPr>
          <p:cNvPr id="4" name="Slide Number Placeholder 3"/>
          <p:cNvSpPr>
            <a:spLocks noGrp="1"/>
          </p:cNvSpPr>
          <p:nvPr>
            <p:ph type="sldNum" sz="quarter" idx="5"/>
          </p:nvPr>
        </p:nvSpPr>
        <p:spPr/>
        <p:txBody>
          <a:bodyPr/>
          <a:lstStyle/>
          <a:p>
            <a:fld id="{4C6709D6-93C5-D64F-9800-896F699C4456}" type="slidenum">
              <a:rPr lang="en-US" smtClean="0"/>
              <a:t>11</a:t>
            </a:fld>
            <a:endParaRPr lang="en-US"/>
          </a:p>
        </p:txBody>
      </p:sp>
    </p:spTree>
    <p:extLst>
      <p:ext uri="{BB962C8B-B14F-4D97-AF65-F5344CB8AC3E}">
        <p14:creationId xmlns:p14="http://schemas.microsoft.com/office/powerpoint/2010/main" val="418892246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If possible, have kids and caregivers chat in ideas of foods from other food groups they might want to pair with the fruit or veggie being shown to make a healthy snack. You can lead this as a discussion speaking aloud, but to keep to 30 minutes using a chat function is recommended. Hide this slide as desired.</a:t>
            </a:r>
          </a:p>
        </p:txBody>
      </p:sp>
      <p:sp>
        <p:nvSpPr>
          <p:cNvPr id="4" name="Slide Number Placeholder 3"/>
          <p:cNvSpPr>
            <a:spLocks noGrp="1"/>
          </p:cNvSpPr>
          <p:nvPr>
            <p:ph type="sldNum" sz="quarter" idx="5"/>
          </p:nvPr>
        </p:nvSpPr>
        <p:spPr/>
        <p:txBody>
          <a:bodyPr/>
          <a:lstStyle/>
          <a:p>
            <a:fld id="{4C6709D6-93C5-D64F-9800-896F699C4456}" type="slidenum">
              <a:rPr lang="en-US" smtClean="0"/>
              <a:t>12</a:t>
            </a:fld>
            <a:endParaRPr lang="en-US"/>
          </a:p>
        </p:txBody>
      </p:sp>
    </p:spTree>
    <p:extLst>
      <p:ext uri="{BB962C8B-B14F-4D97-AF65-F5344CB8AC3E}">
        <p14:creationId xmlns:p14="http://schemas.microsoft.com/office/powerpoint/2010/main" val="272519616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b="1" dirty="0">
                <a:cs typeface="Calibri"/>
              </a:rPr>
              <a:t>Now that we have discussed what makes a healthy snack, what makes it hard to eat healthy snacks all the time?</a:t>
            </a:r>
            <a:endParaRPr lang="en-US" sz="1200" b="1" i="0" kern="1200" dirty="0">
              <a:solidFill>
                <a:schemeClr val="tx1"/>
              </a:solidFill>
              <a:effectLst/>
              <a:latin typeface="+mn-lt"/>
              <a:cs typeface="Calibri"/>
            </a:endParaRPr>
          </a:p>
          <a:p>
            <a:pPr rtl="0" fontAlgn="base"/>
            <a:endParaRPr lang="en-US" sz="1200" b="0" i="0" kern="1200" dirty="0">
              <a:solidFill>
                <a:schemeClr val="tx1"/>
              </a:solidFill>
              <a:effectLst/>
              <a:latin typeface="+mn-lt"/>
              <a:ea typeface="+mn-ea"/>
              <a:cs typeface="+mn-cs"/>
            </a:endParaRPr>
          </a:p>
          <a:p>
            <a:r>
              <a:rPr lang="en-US" dirty="0">
                <a:cs typeface="Calibri" panose="020F0502020204030204"/>
              </a:rPr>
              <a:t>Address common challenges to eating healthier snacks and let caregivers offer ideas to each other to overcome those challenges. Use </a:t>
            </a:r>
            <a:r>
              <a:rPr lang="en-US" dirty="0"/>
              <a:t>the Barriers to Healthy Snacking Table in your Facilitator Guide to offer ideas as needed.</a:t>
            </a:r>
          </a:p>
          <a:p>
            <a:endParaRPr lang="en-US" dirty="0">
              <a:cs typeface="Calibri" panose="020F0502020204030204"/>
            </a:endParaRPr>
          </a:p>
          <a:p>
            <a:r>
              <a:rPr lang="en-US" b="1" dirty="0"/>
              <a:t>Invite caregivers to share some of their ideas for adding more healthy snacks into their day and their kids’ days while also saving money. Comment on caregivers’ ideas as they share with the group.</a:t>
            </a:r>
            <a:r>
              <a:rPr lang="en-US" dirty="0"/>
              <a:t> </a:t>
            </a:r>
            <a:endParaRPr lang="en-US" dirty="0">
              <a:cs typeface="Calibri" panose="020F0502020204030204"/>
            </a:endParaRPr>
          </a:p>
          <a:p>
            <a:endParaRPr lang="en-US" dirty="0"/>
          </a:p>
          <a:p>
            <a:r>
              <a:rPr lang="en-US" dirty="0"/>
              <a:t>Make sure to highlight the below three food forms that tend to have lower unit prices. These traits can help caregivers quickly identify cheaper buys if they do not have time to actually compare unit prices at the store. </a:t>
            </a:r>
            <a:endParaRPr lang="en-US" dirty="0">
              <a:cs typeface="Calibri" panose="020F0502020204030204"/>
            </a:endParaRPr>
          </a:p>
          <a:p>
            <a:pPr marL="285750" indent="-285750" algn="just">
              <a:buFont typeface="Arial"/>
              <a:buChar char="•"/>
            </a:pPr>
            <a:r>
              <a:rPr lang="en-US" dirty="0"/>
              <a:t>The same food in different forms (baby versus whole carrots, pre-popped versus pop-at-home popcorn kernels, frozen or canned peaches versus fresh)</a:t>
            </a:r>
            <a:endParaRPr lang="en-US" dirty="0">
              <a:cs typeface="Calibri" panose="020F0502020204030204"/>
            </a:endParaRPr>
          </a:p>
          <a:p>
            <a:pPr marL="285750" indent="-285750" algn="just">
              <a:buFont typeface="Arial"/>
              <a:buChar char="•"/>
            </a:pPr>
            <a:r>
              <a:rPr lang="en-US" dirty="0"/>
              <a:t>Different size containers (single-serving packages versus larger containers that you can package out at home)</a:t>
            </a:r>
            <a:endParaRPr lang="en-US" dirty="0">
              <a:cs typeface="Calibri" panose="020F0502020204030204"/>
            </a:endParaRPr>
          </a:p>
          <a:p>
            <a:pPr marL="285750" indent="-285750" algn="just">
              <a:buFont typeface="Arial"/>
              <a:buChar char="•"/>
            </a:pPr>
            <a:r>
              <a:rPr lang="en-US" dirty="0"/>
              <a:t>Different brands of the same food (name brand versus generic)</a:t>
            </a:r>
            <a:endParaRPr lang="en-US" dirty="0">
              <a:cs typeface="Calibri"/>
            </a:endParaRPr>
          </a:p>
          <a:p>
            <a:pPr marL="285750" indent="-285750" algn="just">
              <a:buFont typeface="Arial"/>
              <a:buChar char="•"/>
            </a:pPr>
            <a:endParaRPr lang="en-US" dirty="0"/>
          </a:p>
          <a:p>
            <a:pPr algn="just"/>
            <a:r>
              <a:rPr lang="en-US" b="1" dirty="0"/>
              <a:t>Acknowledge that there are often time trade-offs to save money – for example, chopping carrots into sticks instead of buying baby carrots. Address time concerns using the Barriers to Healthy Snacking table included in this lesson. </a:t>
            </a:r>
            <a:endParaRPr lang="en-US" b="1" dirty="0">
              <a:cs typeface="Calibri" panose="020F0502020204030204"/>
            </a:endParaRPr>
          </a:p>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291386002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fontAlgn="base"/>
            <a:r>
              <a:rPr lang="en-US" sz="1200" u="none" strike="noStrike" kern="1200" dirty="0">
                <a:solidFill>
                  <a:schemeClr val="tx1"/>
                </a:solidFill>
                <a:effectLst/>
                <a:latin typeface="+mn-lt"/>
                <a:ea typeface="+mn-ea"/>
                <a:cs typeface="+mn-cs"/>
              </a:rPr>
              <a:t>Point out that many words and phrases on the front of a package can be misleading – for example, a food that claims to be “fat free” may sound healthy, but it could be full of added sugar. Reading the Nutrition Facts Panel and the ingredients list on the back of the package is the only way to be sure what you’re getting. Share tips on what to look for on a food label, using the Reading Food Labels handout. </a:t>
            </a:r>
          </a:p>
        </p:txBody>
      </p:sp>
      <p:sp>
        <p:nvSpPr>
          <p:cNvPr id="4" name="Slide Number Placeholder 3"/>
          <p:cNvSpPr>
            <a:spLocks noGrp="1"/>
          </p:cNvSpPr>
          <p:nvPr>
            <p:ph type="sldNum" sz="quarter" idx="5"/>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114252048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you would like you can share this video about comparing unit prices - </a:t>
            </a:r>
            <a:r>
              <a:rPr lang="en-US" dirty="0">
                <a:hlinkClick r:id="rId3"/>
              </a:rPr>
              <a:t>http://cookingmatters.org/tips/video-comparing-unit-prices</a:t>
            </a:r>
            <a:r>
              <a:rPr lang="en-US" dirty="0"/>
              <a:t>  The video is available in English </a:t>
            </a:r>
            <a:r>
              <a:rPr lang="en-US"/>
              <a:t>and Spanish. </a:t>
            </a:r>
          </a:p>
        </p:txBody>
      </p:sp>
      <p:sp>
        <p:nvSpPr>
          <p:cNvPr id="4" name="Slide Number Placeholder 3"/>
          <p:cNvSpPr>
            <a:spLocks noGrp="1"/>
          </p:cNvSpPr>
          <p:nvPr>
            <p:ph type="sldNum" sz="quarter" idx="5"/>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126449647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06562726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79036463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28328886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14981199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84011115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dirty="0"/>
          </a:p>
        </p:txBody>
      </p:sp>
    </p:spTree>
    <p:extLst>
      <p:ext uri="{BB962C8B-B14F-4D97-AF65-F5344CB8AC3E}">
        <p14:creationId xmlns:p14="http://schemas.microsoft.com/office/powerpoint/2010/main" val="244315658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17478524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990514581"/>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10556075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185325198"/>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44063655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91666618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51027134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04406388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52298307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33465002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23191295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34816844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155369015"/>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218357501"/>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29582376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581537152"/>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558556148"/>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712395093"/>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41207486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995231527"/>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85403623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19385843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75549218"/>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80336852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848171155"/>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739917082"/>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2500433639"/>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687489612"/>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Notes Placeholder"/>
          <p:cNvSpPr>
            <a:spLocks noGrp="1"/>
          </p:cNvSpPr>
          <p:nvPr>
            <p:ph type="body" idx="1"/>
          </p:nvPr>
        </p:nvSpPr>
        <p:spPr/>
        <p:txBody>
          <a:bodyPr>
            <a:normAutofit/>
          </a:bodyPr>
          <a:lstStyle/>
          <a:p>
            <a:endParaRPr/>
          </a:p>
        </p:txBody>
      </p:sp>
    </p:spTree>
    <p:extLst>
      <p:ext uri="{BB962C8B-B14F-4D97-AF65-F5344CB8AC3E}">
        <p14:creationId xmlns:p14="http://schemas.microsoft.com/office/powerpoint/2010/main" val="318759947"/>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u="none" strike="noStrike" kern="1200" dirty="0">
                <a:solidFill>
                  <a:schemeClr val="tx1"/>
                </a:solidFill>
                <a:effectLst/>
                <a:latin typeface="+mn-lt"/>
                <a:ea typeface="+mn-ea"/>
                <a:cs typeface="+mn-cs"/>
              </a:rPr>
              <a:t>When they are done, talk about how caregivers determined which was the least and most healthy snack. Ask caregivers to share what surprised them as they looked at the labels. Point out packaged snacks that can be healthy choices, particularly when you combine them with a serving of fruits or vegetables (e.g., low-sodium nuts, dried fruit like raisins, whole grain crackers, plain yogurt). </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53</a:t>
            </a:fld>
            <a:endParaRPr lang="en-US"/>
          </a:p>
        </p:txBody>
      </p:sp>
    </p:spTree>
    <p:extLst>
      <p:ext uri="{BB962C8B-B14F-4D97-AF65-F5344CB8AC3E}">
        <p14:creationId xmlns:p14="http://schemas.microsoft.com/office/powerpoint/2010/main" val="2276116188"/>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
              <a:buChar char="•"/>
            </a:pPr>
            <a:r>
              <a:rPr lang="en-US" dirty="0"/>
              <a:t>If time permits, share another recipe. </a:t>
            </a:r>
          </a:p>
          <a:p>
            <a:pPr marL="285750" indent="-285750">
              <a:buFont typeface="Arial"/>
              <a:buChar char="•"/>
            </a:pPr>
            <a:r>
              <a:rPr lang="en-US" dirty="0"/>
              <a:t>If you have the ability and desire to do a recipe demonstration, you can do it at this time or you can play a Cooking Matters Recipe Demo Video. </a:t>
            </a:r>
            <a:r>
              <a:rPr lang="en-US" b="1" dirty="0"/>
              <a:t>This and the next four slides include either the recipe or Demo video of the suggested recipes for this lesson. </a:t>
            </a:r>
            <a:endParaRPr lang="en-US" b="1" dirty="0">
              <a:cs typeface="Calibri"/>
            </a:endParaRPr>
          </a:p>
          <a:p>
            <a:pPr marL="285750" indent="-285750">
              <a:buFont typeface="Arial"/>
              <a:buChar char="•"/>
            </a:pPr>
            <a:r>
              <a:rPr lang="en-US" dirty="0"/>
              <a:t>If you decide to play a video, we recommend muting the video sound and narrating the recipe steps as the video plays on the screen. </a:t>
            </a:r>
          </a:p>
          <a:p>
            <a:pPr marL="285750" indent="-285750">
              <a:buFont typeface="Arial"/>
              <a:buChar char="•"/>
            </a:pPr>
            <a:r>
              <a:rPr lang="en-US" dirty="0"/>
              <a:t>Invite caregivers and kids to prepare their own snacks while you talk if they have ingredients on hand.  </a:t>
            </a:r>
          </a:p>
          <a:p>
            <a:endParaRPr lang="en-US" dirty="0"/>
          </a:p>
          <a:p>
            <a:pPr>
              <a:buFont typeface="Arial"/>
            </a:pPr>
            <a:r>
              <a:rPr lang="en-US" dirty="0"/>
              <a:t>Hide this slide as desired. </a:t>
            </a:r>
          </a:p>
          <a:p>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1" i="0" kern="1200" dirty="0">
              <a:solidFill>
                <a:schemeClr val="tx1"/>
              </a:solidFill>
              <a:effectLst/>
              <a:latin typeface="+mn-lt"/>
              <a:cs typeface="Calibri"/>
            </a:endParaRPr>
          </a:p>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54</a:t>
            </a:fld>
            <a:endParaRPr lang="en-US"/>
          </a:p>
        </p:txBody>
      </p:sp>
    </p:spTree>
    <p:extLst>
      <p:ext uri="{BB962C8B-B14F-4D97-AF65-F5344CB8AC3E}">
        <p14:creationId xmlns:p14="http://schemas.microsoft.com/office/powerpoint/2010/main" val="1011094406"/>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
              <a:buChar char="•"/>
            </a:pPr>
            <a:r>
              <a:rPr lang="en-US"/>
              <a:t>If time permits, share another recipe. </a:t>
            </a:r>
          </a:p>
          <a:p>
            <a:pPr marL="285750" indent="-285750">
              <a:buFont typeface="Arial"/>
              <a:buChar char="•"/>
            </a:pPr>
            <a:r>
              <a:rPr lang="en-US"/>
              <a:t>If you have the ability and desire to do a recipe demonstration, you can do it at this time or you can play this Cooking Matters Recipe Demo Video. </a:t>
            </a:r>
            <a:endParaRPr lang="en-US">
              <a:cs typeface="Calibri"/>
            </a:endParaRPr>
          </a:p>
          <a:p>
            <a:pPr marL="285750" indent="-285750">
              <a:buFont typeface="Arial"/>
              <a:buChar char="•"/>
            </a:pPr>
            <a:r>
              <a:rPr lang="en-US"/>
              <a:t>If you decide to play a video, we recommend muting the video sound and narrating the recipe steps as the video plays on the screen. </a:t>
            </a:r>
          </a:p>
          <a:p>
            <a:pPr marL="285750" indent="-285750">
              <a:buFont typeface="Arial"/>
              <a:buChar char="•"/>
            </a:pPr>
            <a:r>
              <a:rPr lang="en-US"/>
              <a:t>Invite caregivers and kids to prepare their own snacks while you talk if they have ingredients on hand.  </a:t>
            </a:r>
          </a:p>
          <a:p>
            <a:endParaRPr lang="en-US"/>
          </a:p>
          <a:p>
            <a:pPr>
              <a:buFont typeface="Arial"/>
            </a:pPr>
            <a:r>
              <a:rPr lang="en-US"/>
              <a:t>Hide this slide as desired. </a:t>
            </a:r>
          </a:p>
          <a:p>
            <a:endParaRPr lang="en-US" b="1"/>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1" i="0" kern="1200">
              <a:solidFill>
                <a:schemeClr val="tx1"/>
              </a:solidFill>
              <a:effectLst/>
              <a:latin typeface="+mn-lt"/>
              <a:cs typeface="Calibri"/>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55</a:t>
            </a:fld>
            <a:endParaRPr lang="en-US"/>
          </a:p>
        </p:txBody>
      </p:sp>
    </p:spTree>
    <p:extLst>
      <p:ext uri="{BB962C8B-B14F-4D97-AF65-F5344CB8AC3E}">
        <p14:creationId xmlns:p14="http://schemas.microsoft.com/office/powerpoint/2010/main" val="4118803596"/>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
              <a:buChar char="•"/>
            </a:pPr>
            <a:r>
              <a:rPr lang="en-US"/>
              <a:t>If time permits, share another recipe. </a:t>
            </a:r>
          </a:p>
          <a:p>
            <a:pPr marL="285750" indent="-285750">
              <a:buFont typeface="Arial"/>
              <a:buChar char="•"/>
            </a:pPr>
            <a:r>
              <a:rPr lang="en-US"/>
              <a:t>If you have the ability and desire to do a recipe demonstration, you can do it at this time or you can play this Cooking Matters Recipe Demo Video. </a:t>
            </a:r>
            <a:endParaRPr lang="en-US">
              <a:cs typeface="Calibri"/>
            </a:endParaRPr>
          </a:p>
          <a:p>
            <a:pPr marL="285750" indent="-285750">
              <a:buFont typeface="Arial"/>
              <a:buChar char="•"/>
            </a:pPr>
            <a:r>
              <a:rPr lang="en-US"/>
              <a:t>If you decide to play a video, we recommend muting the video sound and narrating the recipe steps as the video plays on the screen. </a:t>
            </a:r>
          </a:p>
          <a:p>
            <a:pPr marL="285750" indent="-285750">
              <a:buFont typeface="Arial"/>
              <a:buChar char="•"/>
            </a:pPr>
            <a:r>
              <a:rPr lang="en-US"/>
              <a:t>Invite caregivers and kids to prepare their own snacks while you talk if they have ingredients on hand.  </a:t>
            </a:r>
          </a:p>
          <a:p>
            <a:endParaRPr lang="en-US"/>
          </a:p>
          <a:p>
            <a:pPr>
              <a:buFont typeface="Arial"/>
            </a:pPr>
            <a:r>
              <a:rPr lang="en-US"/>
              <a:t>Hide this slide as desired. </a:t>
            </a:r>
          </a:p>
          <a:p>
            <a:endParaRPr lang="en-US" b="1"/>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1" i="0" kern="1200">
              <a:solidFill>
                <a:schemeClr val="tx1"/>
              </a:solidFill>
              <a:effectLst/>
              <a:latin typeface="+mn-lt"/>
              <a:cs typeface="Calibri"/>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56</a:t>
            </a:fld>
            <a:endParaRPr lang="en-US"/>
          </a:p>
        </p:txBody>
      </p:sp>
    </p:spTree>
    <p:extLst>
      <p:ext uri="{BB962C8B-B14F-4D97-AF65-F5344CB8AC3E}">
        <p14:creationId xmlns:p14="http://schemas.microsoft.com/office/powerpoint/2010/main" val="3342479209"/>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Sans-Serif"/>
              <a:buChar char="•"/>
            </a:pPr>
            <a:r>
              <a:rPr lang="en-US"/>
              <a:t>If time permits, share another recipe. </a:t>
            </a:r>
          </a:p>
          <a:p>
            <a:pPr marL="285750" indent="-285750">
              <a:buFont typeface="Arial,Sans-Serif"/>
              <a:buChar char="•"/>
            </a:pPr>
            <a:r>
              <a:rPr lang="en-US"/>
              <a:t>If you have the ability and desire to do a recipe demonstration, you can do it at this time or you can simply talk through the recipe. </a:t>
            </a:r>
            <a:endParaRPr lang="en-US" b="1">
              <a:cs typeface="Calibri"/>
            </a:endParaRPr>
          </a:p>
          <a:p>
            <a:pPr marL="285750" indent="-285750">
              <a:buFont typeface="Arial,Sans-Serif"/>
              <a:buChar char="•"/>
            </a:pPr>
            <a:r>
              <a:rPr lang="en-US"/>
              <a:t>Invite caregivers and kids to prepare their own snack while you talk if they have ingredients on hand.  </a:t>
            </a:r>
            <a:endParaRPr lang="en-US">
              <a:cs typeface="Calibri"/>
            </a:endParaRPr>
          </a:p>
          <a:p>
            <a:pPr marL="285750" indent="-285750">
              <a:buFont typeface="Arial,Sans-Serif"/>
              <a:buChar char="•"/>
            </a:pPr>
            <a:r>
              <a:rPr lang="en-US">
                <a:cs typeface="Calibri"/>
              </a:rPr>
              <a:t>If possible, chat out the link to the Homemade Granola recipe located on the Cooking Matters Website: </a:t>
            </a:r>
            <a:r>
              <a:rPr lang="en-US">
                <a:hlinkClick r:id="rId3"/>
              </a:rPr>
              <a:t>https://cookingmatters.org/recipes/homemade-granola</a:t>
            </a:r>
            <a:endParaRPr lang="en-US">
              <a:cs typeface="Calibri" panose="020F0502020204030204"/>
            </a:endParaRPr>
          </a:p>
          <a:p>
            <a:endParaRPr lang="en-US">
              <a:cs typeface="Calibri" panose="020F0502020204030204"/>
            </a:endParaRPr>
          </a:p>
          <a:p>
            <a:r>
              <a:rPr lang="en-US"/>
              <a:t>Hide this slide as desired. </a:t>
            </a: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57</a:t>
            </a:fld>
            <a:endParaRPr lang="en-US"/>
          </a:p>
        </p:txBody>
      </p:sp>
    </p:spTree>
    <p:extLst>
      <p:ext uri="{BB962C8B-B14F-4D97-AF65-F5344CB8AC3E}">
        <p14:creationId xmlns:p14="http://schemas.microsoft.com/office/powerpoint/2010/main" val="357708289"/>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Sans-Serif"/>
              <a:buChar char="•"/>
            </a:pPr>
            <a:r>
              <a:rPr lang="en-US"/>
              <a:t>If time permits, share another recipe. </a:t>
            </a:r>
          </a:p>
          <a:p>
            <a:pPr marL="285750" indent="-285750">
              <a:buFont typeface="Arial,Sans-Serif"/>
              <a:buChar char="•"/>
            </a:pPr>
            <a:r>
              <a:rPr lang="en-US"/>
              <a:t>If you have the ability and desire to do a recipe demonstration, you can do it at this time or you can simply talk through the recipe. </a:t>
            </a:r>
            <a:endParaRPr lang="en-US">
              <a:cs typeface="Calibri"/>
            </a:endParaRPr>
          </a:p>
          <a:p>
            <a:pPr marL="285750" indent="-285750">
              <a:buFont typeface="Arial,Sans-Serif"/>
              <a:buChar char="•"/>
            </a:pPr>
            <a:r>
              <a:rPr lang="en-US"/>
              <a:t>Invite caregivers and kids to prepare their own snack while you talk if they have ingredients on hand.  </a:t>
            </a:r>
            <a:endParaRPr lang="en-US">
              <a:cs typeface="Calibri"/>
            </a:endParaRPr>
          </a:p>
          <a:p>
            <a:pPr marL="285750" indent="-285750">
              <a:buFont typeface="Arial,Sans-Serif"/>
              <a:buChar char="•"/>
            </a:pPr>
            <a:r>
              <a:rPr lang="en-US"/>
              <a:t>If possible, chat out the link to the Apple Wraps recipe located on the Cooking Matters Website: </a:t>
            </a:r>
            <a:r>
              <a:rPr lang="en-US">
                <a:hlinkClick r:id="rId3"/>
              </a:rPr>
              <a:t>https://cookingmatters.org/recipes/apple-wraps</a:t>
            </a:r>
            <a:endParaRPr lang="en-US"/>
          </a:p>
          <a:p>
            <a:endParaRPr lang="en-US">
              <a:cs typeface="Calibri" panose="020F0502020204030204"/>
            </a:endParaRPr>
          </a:p>
          <a:p>
            <a:r>
              <a:rPr lang="en-US"/>
              <a:t>Hide this slide as desired. </a:t>
            </a: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58</a:t>
            </a:fld>
            <a:endParaRPr lang="en-US"/>
          </a:p>
        </p:txBody>
      </p:sp>
    </p:spTree>
    <p:extLst>
      <p:ext uri="{BB962C8B-B14F-4D97-AF65-F5344CB8AC3E}">
        <p14:creationId xmlns:p14="http://schemas.microsoft.com/office/powerpoint/2010/main" val="3555719834"/>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1" dirty="0"/>
              <a:t>How might you be modeling unhelpful attitudes or behaviors towards snacking? What’s one modeling behavior you think you could try this week?”</a:t>
            </a:r>
            <a:r>
              <a:rPr lang="en-US" dirty="0"/>
              <a:t/>
            </a:r>
            <a:br>
              <a:rPr lang="en-US" dirty="0"/>
            </a:b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u="none" strike="noStrike" kern="1200" dirty="0">
                <a:solidFill>
                  <a:schemeClr val="tx1"/>
                </a:solidFill>
                <a:effectLst/>
                <a:latin typeface="+mn-lt"/>
                <a:ea typeface="+mn-ea"/>
                <a:cs typeface="+mn-cs"/>
              </a:rPr>
              <a:t>Move on to discuss a common challenge: helping kids to enjoy healthy snacks. Emphasize that one of the most effective strategies for helping kids develop good attitudes towards healthy eating over the long-term is modeling an enjoyment of healthy foods yourself. </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59</a:t>
            </a:fld>
            <a:endParaRPr lang="en-US"/>
          </a:p>
        </p:txBody>
      </p:sp>
    </p:spTree>
    <p:extLst>
      <p:ext uri="{BB962C8B-B14F-4D97-AF65-F5344CB8AC3E}">
        <p14:creationId xmlns:p14="http://schemas.microsoft.com/office/powerpoint/2010/main" val="1364645308"/>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a:buChar char="•"/>
            </a:pPr>
            <a:r>
              <a:rPr lang="en-US"/>
              <a:t>If they have not already, invite kids and caregivers to eat their snacks. </a:t>
            </a:r>
          </a:p>
          <a:p>
            <a:pPr marL="171450" indent="-171450">
              <a:buFont typeface="Arial"/>
              <a:buChar char="•"/>
            </a:pPr>
            <a:r>
              <a:rPr lang="en-US">
                <a:cs typeface="Calibri"/>
              </a:rPr>
              <a:t>Encourage caregivers to choose one thing they learned today that they will commit to trying at home this week. Invite caregivers to share if they are willing. </a:t>
            </a: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60</a:t>
            </a:fld>
            <a:endParaRPr lang="en-US"/>
          </a:p>
        </p:txBody>
      </p:sp>
    </p:spTree>
    <p:extLst>
      <p:ext uri="{BB962C8B-B14F-4D97-AF65-F5344CB8AC3E}">
        <p14:creationId xmlns:p14="http://schemas.microsoft.com/office/powerpoint/2010/main" val="3589342624"/>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Encourage participants with the following tips for making it work at home</a:t>
            </a:r>
            <a:r>
              <a:rPr lang="en-US"/>
              <a:t>:</a:t>
            </a:r>
          </a:p>
          <a:p>
            <a:endParaRPr lang="en-US" b="1"/>
          </a:p>
          <a:p>
            <a:r>
              <a:rPr lang="en-US" b="1"/>
              <a:t>Set a goal, start small. </a:t>
            </a:r>
            <a:r>
              <a:rPr lang="en-US"/>
              <a:t>Choose one new thing you’d like to try this week. Then keep it up — once it’s an easy habit (and that might take weeks or months!), pick another new thing you want to try.</a:t>
            </a:r>
          </a:p>
          <a:p>
            <a:endParaRPr lang="en-US">
              <a:cs typeface="Calibri"/>
            </a:endParaRPr>
          </a:p>
          <a:p>
            <a:r>
              <a:rPr lang="en-US" b="1"/>
              <a:t>Remember that setbacks will happen! </a:t>
            </a:r>
            <a:r>
              <a:rPr lang="en-US"/>
              <a:t>That’s ok </a:t>
            </a:r>
          </a:p>
          <a:p>
            <a:r>
              <a:rPr lang="en-US"/>
              <a:t>— it’s not all or nothing. We all have days or weeks that go off course. Start back with one small habit and take it from there. The good news is that once you’ve set new habits, it’s easier and faster to get back on track the next time!</a:t>
            </a: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61</a:t>
            </a:fld>
            <a:endParaRPr lang="en-US"/>
          </a:p>
        </p:txBody>
      </p:sp>
    </p:spTree>
    <p:extLst>
      <p:ext uri="{BB962C8B-B14F-4D97-AF65-F5344CB8AC3E}">
        <p14:creationId xmlns:p14="http://schemas.microsoft.com/office/powerpoint/2010/main" val="2917991082"/>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a:r>
              <a:rPr lang="en-US" b="1" dirty="0"/>
              <a:t>SHARE</a:t>
            </a:r>
            <a:r>
              <a:rPr lang="en-US" dirty="0"/>
              <a:t>: Share with participants that they can download the Cooking </a:t>
            </a:r>
            <a:r>
              <a:rPr lang="en-US" dirty="0" smtClean="0"/>
              <a:t>Matters App (only available on android phones) for </a:t>
            </a:r>
            <a:r>
              <a:rPr lang="en-US" dirty="0"/>
              <a:t>more recipes or go to the Cooking Matters website</a:t>
            </a:r>
            <a:endParaRPr lang="en-US" dirty="0">
              <a:cs typeface="Calibri"/>
            </a:endParaRPr>
          </a:p>
          <a:p>
            <a:endParaRPr lang="en-US"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62</a:t>
            </a:fld>
            <a:endParaRPr lang="en-US"/>
          </a:p>
        </p:txBody>
      </p:sp>
    </p:spTree>
    <p:extLst>
      <p:ext uri="{BB962C8B-B14F-4D97-AF65-F5344CB8AC3E}">
        <p14:creationId xmlns:p14="http://schemas.microsoft.com/office/powerpoint/2010/main" val="3347271037"/>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a:r>
              <a:rPr lang="en-US" b="1"/>
              <a:t>SHARE</a:t>
            </a:r>
            <a:r>
              <a:rPr lang="en-US"/>
              <a:t>: Share with participants that they can download the Cooking Matters App for more recipes or go to Cooking Matters website.</a:t>
            </a:r>
            <a:endParaRPr lang="en-US">
              <a:cs typeface="Calibri"/>
            </a:endParaRPr>
          </a:p>
          <a:p>
            <a:pPr marL="0" lvl="1"/>
            <a:endParaRPr lang="en-US">
              <a:cs typeface="Calibri"/>
            </a:endParaRPr>
          </a:p>
          <a:p>
            <a:pPr marL="0" lvl="1"/>
            <a:r>
              <a:rPr lang="en-US">
                <a:cs typeface="Calibri"/>
              </a:rPr>
              <a:t>Encourage participants with the following tips for making it work at home:</a:t>
            </a:r>
          </a:p>
          <a:p>
            <a:pPr marL="0" lvl="1"/>
            <a:endParaRPr lang="en-US"/>
          </a:p>
          <a:p>
            <a:pPr marL="0" lvl="1"/>
            <a:r>
              <a:rPr lang="en-US" b="1"/>
              <a:t>Fill your feeds with inspiration. </a:t>
            </a:r>
            <a:r>
              <a:rPr lang="en-US"/>
              <a:t>It’s easier to stay motivated when you’ve got regular reminders and tips popping up on your social media feeds. Follow Cooking Matters or other channels that help you get closer to your goals.</a:t>
            </a:r>
          </a:p>
          <a:p>
            <a:pPr marL="0" lvl="1"/>
            <a:endParaRPr lang="en-US">
              <a:cs typeface="Calibri"/>
            </a:endParaRPr>
          </a:p>
          <a:p>
            <a:pPr marL="0" lvl="1"/>
            <a:r>
              <a:rPr lang="en-US" b="1"/>
              <a:t>Share what you’ve learned. </a:t>
            </a:r>
            <a:r>
              <a:rPr lang="en-US"/>
              <a:t>Want other family members and friends to join you on this journey? Share something exciting you’ve learned — or better yet, feed them something delicious and healthy so they’ll know it’s true! Don’t pressure them — let them decide when they’re ready to take on new habits themselves.</a:t>
            </a:r>
          </a:p>
          <a:p>
            <a:pPr lvl="1"/>
            <a:endParaRPr lang="en-US">
              <a:cs typeface="Calibri"/>
            </a:endParaRPr>
          </a:p>
          <a:p>
            <a:pPr lvl="1"/>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63</a:t>
            </a:fld>
            <a:endParaRPr lang="en-US"/>
          </a:p>
        </p:txBody>
      </p:sp>
    </p:spTree>
    <p:extLst>
      <p:ext uri="{BB962C8B-B14F-4D97-AF65-F5344CB8AC3E}">
        <p14:creationId xmlns:p14="http://schemas.microsoft.com/office/powerpoint/2010/main" val="704207034"/>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ENCOURAGE:</a:t>
            </a:r>
            <a:r>
              <a:rPr lang="en-US"/>
              <a:t> Encourage caregivers to choose one thing they learned today that they will commit to trying at home this week. Have them type in their answers.  </a:t>
            </a:r>
            <a:endParaRPr lang="en-US">
              <a:cs typeface="Calibri"/>
            </a:endParaRPr>
          </a:p>
          <a:p>
            <a:r>
              <a:rPr lang="en-US" b="1"/>
              <a:t>SHARE:</a:t>
            </a:r>
            <a:r>
              <a:rPr lang="en-US" b="1" i="1"/>
              <a:t> </a:t>
            </a:r>
            <a:r>
              <a:rPr lang="en-US"/>
              <a:t>Share any other upcoming online programs.</a:t>
            </a:r>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64</a:t>
            </a:fld>
            <a:endParaRPr lang="en-US"/>
          </a:p>
        </p:txBody>
      </p:sp>
    </p:spTree>
    <p:extLst>
      <p:ext uri="{BB962C8B-B14F-4D97-AF65-F5344CB8AC3E}">
        <p14:creationId xmlns:p14="http://schemas.microsoft.com/office/powerpoint/2010/main" val="264050102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5FD19386-2736-4F13-8F3D-542839FC3F2C}"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366480816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FD19386-2736-4F13-8F3D-542839FC3F2C}"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425922382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5FD19386-2736-4F13-8F3D-542839FC3F2C}"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185767015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5FD19386-2736-4F13-8F3D-542839FC3F2C}"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335460612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5FD19386-2736-4F13-8F3D-542839FC3F2C}" type="datetimeFigureOut">
              <a:rPr lang="en-US" smtClean="0"/>
              <a:t>6/3/2021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382868021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5FD19386-2736-4F13-8F3D-542839FC3F2C}" type="datetimeFigureOut">
              <a:rPr lang="en-US" smtClean="0"/>
              <a:t>6/3/2021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53726576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FD19386-2736-4F13-8F3D-542839FC3F2C}" type="datetimeFigureOut">
              <a:rPr lang="en-US" smtClean="0"/>
              <a:t>6/3/2021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209682567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5FD19386-2736-4F13-8F3D-542839FC3F2C}"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305933131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5FD19386-2736-4F13-8F3D-542839FC3F2C}"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368272134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FD19386-2736-4F13-8F3D-542839FC3F2C}"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46015018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FD19386-2736-4F13-8F3D-542839FC3F2C}"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B6CE3F-D6B4-465F-82CC-86BD7CE98B9E}" type="slidenum">
              <a:rPr lang="en-US" smtClean="0"/>
              <a:t>‹#›</a:t>
            </a:fld>
            <a:endParaRPr lang="en-US"/>
          </a:p>
        </p:txBody>
      </p:sp>
    </p:spTree>
    <p:extLst>
      <p:ext uri="{BB962C8B-B14F-4D97-AF65-F5344CB8AC3E}">
        <p14:creationId xmlns:p14="http://schemas.microsoft.com/office/powerpoint/2010/main" val="335537216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160827068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Cover Slide B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2" y="1264408"/>
            <a:ext cx="4027521" cy="1253147"/>
          </a:xfrm>
        </p:spPr>
        <p:txBody>
          <a:bodyPr anchor="t">
            <a:normAutofit/>
          </a:bodyPr>
          <a:lstStyle>
            <a:lvl1pPr algn="l">
              <a:lnSpc>
                <a:spcPct val="100000"/>
              </a:lnSpc>
              <a:defRPr sz="2800" b="1">
                <a:solidFill>
                  <a:schemeClr val="accent1"/>
                </a:solidFill>
              </a:defRPr>
            </a:lvl1pPr>
          </a:lstStyle>
          <a:p>
            <a:r>
              <a:rPr lang="en-US"/>
              <a:t>Click to edit master </a:t>
            </a:r>
            <a:br>
              <a:rPr lang="en-US"/>
            </a:br>
            <a:r>
              <a:rPr lang="en-US"/>
              <a:t>title style</a:t>
            </a:r>
          </a:p>
        </p:txBody>
      </p:sp>
      <p:sp>
        <p:nvSpPr>
          <p:cNvPr id="3" name="Subtitle 2"/>
          <p:cNvSpPr>
            <a:spLocks noGrp="1"/>
          </p:cNvSpPr>
          <p:nvPr>
            <p:ph type="subTitle" idx="1"/>
          </p:nvPr>
        </p:nvSpPr>
        <p:spPr>
          <a:xfrm>
            <a:off x="7159592" y="2985395"/>
            <a:ext cx="4027521" cy="853813"/>
          </a:xfrm>
        </p:spPr>
        <p:txBody>
          <a:bodyPr>
            <a:normAutofit/>
          </a:bodyPr>
          <a:lstStyle>
            <a:lvl1pPr marL="0" indent="0" algn="l">
              <a:lnSpc>
                <a:spcPct val="100000"/>
              </a:lnSpc>
              <a:buNone/>
              <a:defRPr sz="1800">
                <a:solidFill>
                  <a:schemeClr val="accent3"/>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5"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a:t>Day, Month, Year</a:t>
            </a:r>
          </a:p>
        </p:txBody>
      </p:sp>
      <p:pic>
        <p:nvPicPr>
          <p:cNvPr id="7" name="Picture 6"/>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7472173" y="5566728"/>
            <a:ext cx="2827649" cy="1027232"/>
          </a:xfrm>
          <a:prstGeom prst="rect">
            <a:avLst/>
          </a:prstGeom>
        </p:spPr>
      </p:pic>
    </p:spTree>
    <p:extLst>
      <p:ext uri="{BB962C8B-B14F-4D97-AF65-F5344CB8AC3E}">
        <p14:creationId xmlns:p14="http://schemas.microsoft.com/office/powerpoint/2010/main" val="11194904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379292682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Cover Slide B3">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2" y="1264408"/>
            <a:ext cx="4027521" cy="1253147"/>
          </a:xfrm>
        </p:spPr>
        <p:txBody>
          <a:bodyPr anchor="t">
            <a:normAutofit/>
          </a:bodyPr>
          <a:lstStyle>
            <a:lvl1pPr algn="l">
              <a:lnSpc>
                <a:spcPct val="100000"/>
              </a:lnSpc>
              <a:defRPr sz="2800" b="1">
                <a:solidFill>
                  <a:schemeClr val="accent1"/>
                </a:solidFill>
              </a:defRPr>
            </a:lvl1pPr>
          </a:lstStyle>
          <a:p>
            <a:r>
              <a:rPr lang="en-US"/>
              <a:t>Click to edit master </a:t>
            </a:r>
            <a:br>
              <a:rPr lang="en-US"/>
            </a:br>
            <a:r>
              <a:rPr lang="en-US"/>
              <a:t>title style</a:t>
            </a:r>
          </a:p>
        </p:txBody>
      </p:sp>
      <p:sp>
        <p:nvSpPr>
          <p:cNvPr id="3" name="Subtitle 2"/>
          <p:cNvSpPr>
            <a:spLocks noGrp="1"/>
          </p:cNvSpPr>
          <p:nvPr>
            <p:ph type="subTitle" idx="1"/>
          </p:nvPr>
        </p:nvSpPr>
        <p:spPr>
          <a:xfrm>
            <a:off x="7159592" y="2985395"/>
            <a:ext cx="4027521" cy="853813"/>
          </a:xfrm>
        </p:spPr>
        <p:txBody>
          <a:bodyPr>
            <a:normAutofit/>
          </a:bodyPr>
          <a:lstStyle>
            <a:lvl1pPr marL="0" indent="0" algn="l">
              <a:lnSpc>
                <a:spcPct val="100000"/>
              </a:lnSpc>
              <a:buNone/>
              <a:defRPr sz="1800">
                <a:solidFill>
                  <a:schemeClr val="accent3"/>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4"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a:t>Day, Month, Year</a:t>
            </a:r>
          </a:p>
        </p:txBody>
      </p:sp>
      <p:pic>
        <p:nvPicPr>
          <p:cNvPr id="8" name="Picture 7"/>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7472173" y="5566728"/>
            <a:ext cx="2827649" cy="1027232"/>
          </a:xfrm>
          <a:prstGeom prst="rect">
            <a:avLst/>
          </a:prstGeom>
        </p:spPr>
      </p:pic>
    </p:spTree>
    <p:extLst>
      <p:ext uri="{BB962C8B-B14F-4D97-AF65-F5344CB8AC3E}">
        <p14:creationId xmlns:p14="http://schemas.microsoft.com/office/powerpoint/2010/main" val="18489523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Divider 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474661" y="1709738"/>
            <a:ext cx="6711951" cy="862012"/>
          </a:xfrm>
        </p:spPr>
        <p:txBody>
          <a:bodyPr anchor="ctr">
            <a:normAutofit/>
          </a:bodyPr>
          <a:lstStyle>
            <a:lvl1pPr>
              <a:lnSpc>
                <a:spcPct val="100000"/>
              </a:lnSpc>
              <a:defRPr sz="2400" b="1">
                <a:solidFill>
                  <a:schemeClr val="bg1"/>
                </a:solidFill>
              </a:defRPr>
            </a:lvl1pPr>
          </a:lstStyle>
          <a:p>
            <a:r>
              <a:rPr lang="en-US"/>
              <a:t>Click to edit Master title style</a:t>
            </a:r>
          </a:p>
        </p:txBody>
      </p:sp>
      <p:sp>
        <p:nvSpPr>
          <p:cNvPr id="6" name="Text Placeholder 5"/>
          <p:cNvSpPr>
            <a:spLocks noGrp="1"/>
          </p:cNvSpPr>
          <p:nvPr>
            <p:ph type="body" sz="quarter" idx="10"/>
          </p:nvPr>
        </p:nvSpPr>
        <p:spPr>
          <a:xfrm>
            <a:off x="1257300" y="3057525"/>
            <a:ext cx="5286375" cy="1028700"/>
          </a:xfrm>
        </p:spPr>
        <p:txBody>
          <a:bodyPr>
            <a:normAutofit/>
          </a:bodyPr>
          <a:lstStyle>
            <a:lvl1pPr>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372859367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5387975" y="-29690"/>
            <a:ext cx="79865" cy="6911439"/>
          </a:xfrm>
          <a:prstGeom prst="rect">
            <a:avLst/>
          </a:prstGeom>
        </p:spPr>
      </p:pic>
      <p:sp>
        <p:nvSpPr>
          <p:cNvPr id="7" name="Picture Placeholder 6"/>
          <p:cNvSpPr>
            <a:spLocks noGrp="1"/>
          </p:cNvSpPr>
          <p:nvPr>
            <p:ph type="pic" sz="quarter" idx="13"/>
          </p:nvPr>
        </p:nvSpPr>
        <p:spPr>
          <a:xfrm>
            <a:off x="0" y="0"/>
            <a:ext cx="5387975" cy="6858000"/>
          </a:xfrm>
        </p:spPr>
        <p:txBody>
          <a:bodyPr/>
          <a:lstStyle/>
          <a:p>
            <a:endParaRPr lang="en-US"/>
          </a:p>
        </p:txBody>
      </p:sp>
    </p:spTree>
    <p:extLst>
      <p:ext uri="{BB962C8B-B14F-4D97-AF65-F5344CB8AC3E}">
        <p14:creationId xmlns:p14="http://schemas.microsoft.com/office/powerpoint/2010/main" val="741250476"/>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Photo Slide 4">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095375" y="1943099"/>
            <a:ext cx="4162425" cy="1357313"/>
          </a:xfrm>
        </p:spPr>
        <p:txBody>
          <a:bodyPr anchor="b">
            <a:normAutofit/>
          </a:bodyPr>
          <a:lstStyle>
            <a:lvl1pPr>
              <a:lnSpc>
                <a:spcPct val="100000"/>
              </a:lnSpc>
              <a:defRPr sz="2000" b="1">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1095375" y="3543301"/>
            <a:ext cx="4162425" cy="1471611"/>
          </a:xfrm>
        </p:spPr>
        <p:txBody>
          <a:bodyPr>
            <a:normAutofit/>
          </a:bodyPr>
          <a:lstStyle>
            <a:lvl1pPr>
              <a:defRPr sz="1600"/>
            </a:lvl1pPr>
          </a:lstStyle>
          <a:p>
            <a:pPr lvl="0"/>
            <a:r>
              <a:rPr lang="en-US"/>
              <a:t>Click to edit Master text styles</a:t>
            </a:r>
          </a:p>
        </p:txBody>
      </p:sp>
    </p:spTree>
    <p:extLst>
      <p:ext uri="{BB962C8B-B14F-4D97-AF65-F5344CB8AC3E}">
        <p14:creationId xmlns:p14="http://schemas.microsoft.com/office/powerpoint/2010/main" val="139694511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a:t>Click to edit Master title style</a:t>
            </a:r>
          </a:p>
        </p:txBody>
      </p:sp>
    </p:spTree>
    <p:extLst>
      <p:ext uri="{BB962C8B-B14F-4D97-AF65-F5344CB8AC3E}">
        <p14:creationId xmlns:p14="http://schemas.microsoft.com/office/powerpoint/2010/main" val="367648120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Photo Slide 6">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323974" y="1357315"/>
            <a:ext cx="4005264" cy="885826"/>
          </a:xfrm>
        </p:spPr>
        <p:txBody>
          <a:bodyPr anchor="ctr">
            <a:normAutofit/>
          </a:bodyPr>
          <a:lstStyle>
            <a:lvl1pPr>
              <a:lnSpc>
                <a:spcPct val="100000"/>
              </a:lnSpc>
              <a:defRPr sz="2000" b="1">
                <a:solidFill>
                  <a:schemeClr val="bg1"/>
                </a:solidFill>
              </a:defRPr>
            </a:lvl1pPr>
          </a:lstStyle>
          <a:p>
            <a:r>
              <a:rPr lang="en-US"/>
              <a:t>Click to edit Master title style</a:t>
            </a:r>
          </a:p>
        </p:txBody>
      </p:sp>
      <p:sp>
        <p:nvSpPr>
          <p:cNvPr id="7" name="Text Placeholder 6"/>
          <p:cNvSpPr>
            <a:spLocks noGrp="1"/>
          </p:cNvSpPr>
          <p:nvPr>
            <p:ph type="body" sz="quarter" idx="10"/>
          </p:nvPr>
        </p:nvSpPr>
        <p:spPr>
          <a:xfrm>
            <a:off x="1323975" y="2671764"/>
            <a:ext cx="4005264" cy="2500312"/>
          </a:xfrm>
        </p:spPr>
        <p:txBody>
          <a:bodyPr>
            <a:normAutofit/>
          </a:bodyPr>
          <a:lstStyle>
            <a:lvl1pPr>
              <a:lnSpc>
                <a:spcPts val="2600"/>
              </a:lnSpc>
              <a:defRPr sz="16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373073670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Quote">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4014788" y="1771649"/>
            <a:ext cx="4162425" cy="2857501"/>
          </a:xfrm>
        </p:spPr>
        <p:txBody>
          <a:bodyPr anchor="t">
            <a:normAutofit/>
          </a:bodyPr>
          <a:lstStyle>
            <a:lvl1pPr algn="ctr">
              <a:lnSpc>
                <a:spcPts val="3600"/>
              </a:lnSpc>
              <a:defRPr sz="2400" b="0">
                <a:solidFill>
                  <a:schemeClr val="accent1"/>
                </a:solidFill>
              </a:defRPr>
            </a:lvl1pPr>
          </a:lstStyle>
          <a:p>
            <a:r>
              <a:rPr lang="en-US"/>
              <a:t>“Click to edit Master title style”</a:t>
            </a:r>
          </a:p>
        </p:txBody>
      </p:sp>
      <p:sp>
        <p:nvSpPr>
          <p:cNvPr id="3" name="Content Placeholder 2"/>
          <p:cNvSpPr>
            <a:spLocks noGrp="1"/>
          </p:cNvSpPr>
          <p:nvPr>
            <p:ph sz="half" idx="1" hasCustomPrompt="1"/>
          </p:nvPr>
        </p:nvSpPr>
        <p:spPr>
          <a:xfrm>
            <a:off x="4513326" y="5400674"/>
            <a:ext cx="3162300" cy="442913"/>
          </a:xfrm>
        </p:spPr>
        <p:txBody>
          <a:bodyPr>
            <a:normAutofit/>
          </a:bodyPr>
          <a:lstStyle>
            <a:lvl1pPr algn="ctr">
              <a:defRPr sz="160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14459315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1994912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userDrawn="1">
  <p:cSld name="Photo Slide 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230668486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theme" Target="../theme/theme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FD19386-2736-4F13-8F3D-542839FC3F2C}" type="datetimeFigureOut">
              <a:rPr lang="en-US" smtClean="0"/>
              <a:t>6/3/2021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AB6CE3F-D6B4-465F-82CC-86BD7CE98B9E}" type="slidenum">
              <a:rPr lang="en-US" smtClean="0"/>
              <a:t>‹#›</a:t>
            </a:fld>
            <a:endParaRPr lang="en-US"/>
          </a:p>
        </p:txBody>
      </p:sp>
    </p:spTree>
    <p:extLst>
      <p:ext uri="{BB962C8B-B14F-4D97-AF65-F5344CB8AC3E}">
        <p14:creationId xmlns:p14="http://schemas.microsoft.com/office/powerpoint/2010/main" val="155126188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 id="2147483669" r:id="rId21"/>
    <p:sldLayoutId id="2147483670" r:id="rId22"/>
    <p:sldLayoutId id="2147483671" r:id="rId2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5.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6.xml"/></Relationships>
</file>

<file path=ppt/slides/_rels/slide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7.xml"/><Relationship Id="rId1" Type="http://schemas.openxmlformats.org/officeDocument/2006/relationships/slideLayout" Target="../slideLayouts/slideLayout17.xml"/></Relationships>
</file>

<file path=ppt/slides/_rels/slide9.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8.xml"/><Relationship Id="rId1" Type="http://schemas.openxmlformats.org/officeDocument/2006/relationships/slideLayout" Target="../slideLayouts/slideLayout5.xml"/><Relationship Id="rId4" Type="http://schemas.openxmlformats.org/officeDocument/2006/relationships/image" Target="../media/image17.png"/></Relationships>
</file>

<file path=ppt/slides/_rels/slide10.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9.xml"/><Relationship Id="rId1" Type="http://schemas.openxmlformats.org/officeDocument/2006/relationships/slideLayout" Target="../slideLayouts/slideLayout5.xml"/><Relationship Id="rId4" Type="http://schemas.openxmlformats.org/officeDocument/2006/relationships/image" Target="../media/image19.png"/></Relationships>
</file>

<file path=ppt/slides/_rels/slide11.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0.xml"/><Relationship Id="rId1" Type="http://schemas.openxmlformats.org/officeDocument/2006/relationships/slideLayout" Target="../slideLayouts/slideLayout5.xml"/><Relationship Id="rId4" Type="http://schemas.openxmlformats.org/officeDocument/2006/relationships/image" Target="../media/image21.png"/></Relationships>
</file>

<file path=ppt/slides/_rels/slide12.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1.xml"/><Relationship Id="rId1" Type="http://schemas.openxmlformats.org/officeDocument/2006/relationships/slideLayout" Target="../slideLayouts/slideLayout5.xml"/><Relationship Id="rId4" Type="http://schemas.openxmlformats.org/officeDocument/2006/relationships/image" Target="../media/image23.png"/></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8.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6.xml"/></Relationships>
</file>

<file path=ppt/slides/_rels/slide15.xml.rels><?xml version="1.0" encoding="UTF-8" standalone="yes"?>
<Relationships xmlns="http://schemas.openxmlformats.org/package/2006/relationships"><Relationship Id="rId2" Type="http://schemas.openxmlformats.org/officeDocument/2006/relationships/image" Target="../media/image24.emf"/><Relationship Id="rId1" Type="http://schemas.openxmlformats.org/officeDocument/2006/relationships/slideLayout" Target="../slideLayouts/slideLayout14.xml"/></Relationships>
</file>

<file path=ppt/slides/_rels/slide16.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notesSlide" Target="../notesSlides/notesSlide14.xml"/><Relationship Id="rId1" Type="http://schemas.openxmlformats.org/officeDocument/2006/relationships/slideLayout" Target="../slideLayouts/slideLayout14.xml"/><Relationship Id="rId4" Type="http://schemas.openxmlformats.org/officeDocument/2006/relationships/image" Target="../media/image26.emf"/></Relationships>
</file>

<file path=ppt/slides/_rels/slide17.xml.rels><?xml version="1.0" encoding="UTF-8" standalone="yes"?>
<Relationships xmlns="http://schemas.openxmlformats.org/package/2006/relationships"><Relationship Id="rId2" Type="http://schemas.openxmlformats.org/officeDocument/2006/relationships/hyperlink" Target="https://support.office.com/en-us/article/hide-or-show-a-slide-8313e1ec-3e20-4464-952f-387931554d69" TargetMode="External"/><Relationship Id="rId1" Type="http://schemas.openxmlformats.org/officeDocument/2006/relationships/slideLayout" Target="../slideLayouts/slideLayout12.xml"/></Relationships>
</file>

<file path=ppt/slides/_rels/slide18.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image" Target="../media/image28.jpeg"/></Relationships>
</file>

<file path=ppt/slides/_rels/slide19.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17.xml"/><Relationship Id="rId1" Type="http://schemas.openxmlformats.org/officeDocument/2006/relationships/slideLayout" Target="../slideLayouts/slideLayout7.xml"/><Relationship Id="rId4" Type="http://schemas.openxmlformats.org/officeDocument/2006/relationships/image" Target="../media/image31.jpeg"/></Relationships>
</file>

<file path=ppt/slides/_rels/slide21.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19.xml"/><Relationship Id="rId1" Type="http://schemas.openxmlformats.org/officeDocument/2006/relationships/slideLayout" Target="../slideLayouts/slideLayout7.xml"/><Relationship Id="rId6" Type="http://schemas.openxmlformats.org/officeDocument/2006/relationships/image" Target="../media/image36.jpeg"/><Relationship Id="rId5" Type="http://schemas.openxmlformats.org/officeDocument/2006/relationships/image" Target="../media/image35.png"/><Relationship Id="rId4" Type="http://schemas.openxmlformats.org/officeDocument/2006/relationships/image" Target="../media/image34.png"/></Relationships>
</file>

<file path=ppt/slides/_rels/slide23.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38.jpeg"/><Relationship Id="rId7" Type="http://schemas.openxmlformats.org/officeDocument/2006/relationships/image" Target="../media/image42.jpeg"/><Relationship Id="rId2" Type="http://schemas.openxmlformats.org/officeDocument/2006/relationships/notesSlide" Target="../notesSlides/notesSlide21.xml"/><Relationship Id="rId1" Type="http://schemas.openxmlformats.org/officeDocument/2006/relationships/slideLayout" Target="../slideLayouts/slideLayout7.xml"/><Relationship Id="rId6" Type="http://schemas.openxmlformats.org/officeDocument/2006/relationships/image" Target="../media/image41.png"/><Relationship Id="rId5" Type="http://schemas.openxmlformats.org/officeDocument/2006/relationships/image" Target="../media/image40.png"/><Relationship Id="rId4" Type="http://schemas.openxmlformats.org/officeDocument/2006/relationships/image" Target="../media/image39.png"/></Relationships>
</file>

<file path=ppt/slides/_rels/slide25.xml.rels><?xml version="1.0" encoding="UTF-8" standalone="yes"?>
<Relationships xmlns="http://schemas.openxmlformats.org/package/2006/relationships"><Relationship Id="rId3" Type="http://schemas.openxmlformats.org/officeDocument/2006/relationships/image" Target="../media/image43.jpeg"/><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3" Type="http://schemas.openxmlformats.org/officeDocument/2006/relationships/image" Target="../media/image44.jpg"/><Relationship Id="rId7" Type="http://schemas.openxmlformats.org/officeDocument/2006/relationships/image" Target="../media/image48.jpeg"/><Relationship Id="rId2" Type="http://schemas.openxmlformats.org/officeDocument/2006/relationships/notesSlide" Target="../notesSlides/notesSlide23.xml"/><Relationship Id="rId1" Type="http://schemas.openxmlformats.org/officeDocument/2006/relationships/slideLayout" Target="../slideLayouts/slideLayout7.xml"/><Relationship Id="rId6" Type="http://schemas.openxmlformats.org/officeDocument/2006/relationships/image" Target="../media/image47.png"/><Relationship Id="rId5" Type="http://schemas.openxmlformats.org/officeDocument/2006/relationships/image" Target="../media/image46.png"/><Relationship Id="rId4" Type="http://schemas.openxmlformats.org/officeDocument/2006/relationships/image" Target="../media/image45.png"/></Relationships>
</file>

<file path=ppt/slides/_rels/slide27.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3" Type="http://schemas.openxmlformats.org/officeDocument/2006/relationships/image" Target="../media/image50.jpg"/><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26.xml"/><Relationship Id="rId1" Type="http://schemas.openxmlformats.org/officeDocument/2006/relationships/slideLayout" Target="../slideLayouts/slideLayout7.xml"/><Relationship Id="rId4" Type="http://schemas.openxmlformats.org/officeDocument/2006/relationships/image" Target="../media/image52.png"/></Relationships>
</file>

<file path=ppt/slides/_rels/slide30.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notesSlide" Target="../notesSlides/notesSlide27.xml"/><Relationship Id="rId1" Type="http://schemas.openxmlformats.org/officeDocument/2006/relationships/slideLayout" Target="../slideLayouts/slideLayout7.xml"/><Relationship Id="rId4" Type="http://schemas.openxmlformats.org/officeDocument/2006/relationships/image" Target="../media/image54.png"/></Relationships>
</file>

<file path=ppt/slides/_rels/slide31.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28.xml"/><Relationship Id="rId1" Type="http://schemas.openxmlformats.org/officeDocument/2006/relationships/slideLayout" Target="../slideLayouts/slideLayout7.xml"/><Relationship Id="rId4" Type="http://schemas.openxmlformats.org/officeDocument/2006/relationships/image" Target="../media/image52.png"/></Relationships>
</file>

<file path=ppt/slides/_rels/slide32.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notesSlide" Target="../notesSlides/notesSlide29.xml"/><Relationship Id="rId1" Type="http://schemas.openxmlformats.org/officeDocument/2006/relationships/slideLayout" Target="../slideLayouts/slideLayout7.xml"/><Relationship Id="rId4" Type="http://schemas.openxmlformats.org/officeDocument/2006/relationships/image" Target="../media/image55.png"/></Relationships>
</file>

<file path=ppt/slides/_rels/slide33.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30.xml"/><Relationship Id="rId1" Type="http://schemas.openxmlformats.org/officeDocument/2006/relationships/slideLayout" Target="../slideLayouts/slideLayout7.xml"/><Relationship Id="rId4" Type="http://schemas.openxmlformats.org/officeDocument/2006/relationships/image" Target="../media/image56.png"/></Relationships>
</file>

<file path=ppt/slides/_rels/slide34.xml.rels><?xml version="1.0" encoding="UTF-8" standalone="yes"?>
<Relationships xmlns="http://schemas.openxmlformats.org/package/2006/relationships"><Relationship Id="rId3" Type="http://schemas.openxmlformats.org/officeDocument/2006/relationships/image" Target="../media/image57.jpeg"/><Relationship Id="rId2" Type="http://schemas.openxmlformats.org/officeDocument/2006/relationships/notesSlide" Target="../notesSlides/notesSlide31.xml"/><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notesSlide" Target="../notesSlides/notesSlide32.xml"/><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3" Type="http://schemas.openxmlformats.org/officeDocument/2006/relationships/image" Target="../media/image59.jpeg"/><Relationship Id="rId2" Type="http://schemas.openxmlformats.org/officeDocument/2006/relationships/notesSlide" Target="../notesSlides/notesSlide33.xml"/><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34.xml"/><Relationship Id="rId1" Type="http://schemas.openxmlformats.org/officeDocument/2006/relationships/slideLayout" Target="../slideLayouts/slideLayout7.xml"/><Relationship Id="rId4" Type="http://schemas.openxmlformats.org/officeDocument/2006/relationships/image" Target="../media/image61.png"/></Relationships>
</file>

<file path=ppt/slides/_rels/slide38.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notesSlide" Target="../notesSlides/notesSlide35.xml"/><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36.xml"/><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3" Type="http://schemas.openxmlformats.org/officeDocument/2006/relationships/image" Target="../media/image64.jpeg"/><Relationship Id="rId2" Type="http://schemas.openxmlformats.org/officeDocument/2006/relationships/notesSlide" Target="../notesSlides/notesSlide37.xml"/><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3" Type="http://schemas.openxmlformats.org/officeDocument/2006/relationships/image" Target="../media/image65.jpeg"/><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notesSlide" Target="../notesSlides/notesSlide39.xml"/><Relationship Id="rId1" Type="http://schemas.openxmlformats.org/officeDocument/2006/relationships/slideLayout" Target="../slideLayouts/slideLayout7.xml"/></Relationships>
</file>

<file path=ppt/slides/_rels/slide43.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notesSlide" Target="../notesSlides/notesSlide40.xml"/><Relationship Id="rId1" Type="http://schemas.openxmlformats.org/officeDocument/2006/relationships/slideLayout" Target="../slideLayouts/slideLayout7.xml"/><Relationship Id="rId5" Type="http://schemas.openxmlformats.org/officeDocument/2006/relationships/image" Target="../media/image69.png"/><Relationship Id="rId4" Type="http://schemas.openxmlformats.org/officeDocument/2006/relationships/image" Target="../media/image68.png"/></Relationships>
</file>

<file path=ppt/slides/_rels/slide44.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41.xml"/><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42.xml"/><Relationship Id="rId1" Type="http://schemas.openxmlformats.org/officeDocument/2006/relationships/slideLayout" Target="../slideLayouts/slideLayout7.xml"/><Relationship Id="rId6" Type="http://schemas.openxmlformats.org/officeDocument/2006/relationships/image" Target="../media/image74.png"/><Relationship Id="rId5" Type="http://schemas.openxmlformats.org/officeDocument/2006/relationships/image" Target="../media/image73.png"/><Relationship Id="rId4" Type="http://schemas.openxmlformats.org/officeDocument/2006/relationships/image" Target="../media/image72.png"/></Relationships>
</file>

<file path=ppt/slides/_rels/slide46.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43.xml"/><Relationship Id="rId1" Type="http://schemas.openxmlformats.org/officeDocument/2006/relationships/slideLayout" Target="../slideLayouts/slideLayout7.xml"/><Relationship Id="rId4" Type="http://schemas.openxmlformats.org/officeDocument/2006/relationships/image" Target="../media/image75.png"/></Relationships>
</file>

<file path=ppt/slides/_rels/slide47.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44.xml"/><Relationship Id="rId1" Type="http://schemas.openxmlformats.org/officeDocument/2006/relationships/slideLayout" Target="../slideLayouts/slideLayout7.xml"/><Relationship Id="rId6" Type="http://schemas.openxmlformats.org/officeDocument/2006/relationships/image" Target="../media/image77.png"/><Relationship Id="rId5" Type="http://schemas.openxmlformats.org/officeDocument/2006/relationships/image" Target="../media/image76.png"/><Relationship Id="rId4" Type="http://schemas.openxmlformats.org/officeDocument/2006/relationships/image" Target="../media/image72.png"/></Relationships>
</file>

<file path=ppt/slides/_rels/slide48.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notesSlide" Target="../notesSlides/notesSlide45.xml"/><Relationship Id="rId1" Type="http://schemas.openxmlformats.org/officeDocument/2006/relationships/slideLayout" Target="../slideLayouts/slideLayout7.xml"/></Relationships>
</file>

<file path=ppt/slides/_rels/slide49.xml.rels><?xml version="1.0" encoding="UTF-8" standalone="yes"?>
<Relationships xmlns="http://schemas.openxmlformats.org/package/2006/relationships"><Relationship Id="rId3" Type="http://schemas.openxmlformats.org/officeDocument/2006/relationships/image" Target="../media/image79.jpeg"/><Relationship Id="rId2" Type="http://schemas.openxmlformats.org/officeDocument/2006/relationships/notesSlide" Target="../notesSlides/notesSlide46.xml"/><Relationship Id="rId1" Type="http://schemas.openxmlformats.org/officeDocument/2006/relationships/slideLayout" Target="../slideLayouts/slideLayout7.xml"/></Relationships>
</file>

<file path=ppt/slides/_rels/slide50.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notesSlide" Target="../notesSlides/notesSlide47.xml"/><Relationship Id="rId1" Type="http://schemas.openxmlformats.org/officeDocument/2006/relationships/slideLayout" Target="../slideLayouts/slideLayout7.xml"/></Relationships>
</file>

<file path=ppt/slides/_rels/slide51.xml.rels><?xml version="1.0" encoding="UTF-8" standalone="yes"?>
<Relationships xmlns="http://schemas.openxmlformats.org/package/2006/relationships"><Relationship Id="rId3" Type="http://schemas.openxmlformats.org/officeDocument/2006/relationships/image" Target="../media/image81.jpeg"/><Relationship Id="rId2" Type="http://schemas.openxmlformats.org/officeDocument/2006/relationships/notesSlide" Target="../notesSlides/notesSlide48.xml"/><Relationship Id="rId1" Type="http://schemas.openxmlformats.org/officeDocument/2006/relationships/slideLayout" Target="../slideLayouts/slideLayout7.xml"/></Relationships>
</file>

<file path=ppt/slides/_rels/slide52.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notesSlide" Target="../notesSlides/notesSlide49.xml"/><Relationship Id="rId1" Type="http://schemas.openxmlformats.org/officeDocument/2006/relationships/slideLayout" Target="../slideLayouts/slideLayout7.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19.xml"/></Relationships>
</file>

<file path=ppt/slides/_rels/slide54.xml.rels><?xml version="1.0" encoding="UTF-8" standalone="yes"?>
<Relationships xmlns="http://schemas.openxmlformats.org/package/2006/relationships"><Relationship Id="rId3" Type="http://schemas.openxmlformats.org/officeDocument/2006/relationships/notesSlide" Target="../notesSlides/notesSlide51.xml"/><Relationship Id="rId2" Type="http://schemas.openxmlformats.org/officeDocument/2006/relationships/slideLayout" Target="../slideLayouts/slideLayout5.xml"/><Relationship Id="rId1" Type="http://schemas.openxmlformats.org/officeDocument/2006/relationships/video" Target="https://www.youtube.com/embed/XbgVRpc1zcE?feature=oembed" TargetMode="External"/><Relationship Id="rId4" Type="http://schemas.openxmlformats.org/officeDocument/2006/relationships/image" Target="../media/image83.jpeg"/></Relationships>
</file>

<file path=ppt/slides/_rels/slide55.xml.rels><?xml version="1.0" encoding="UTF-8" standalone="yes"?>
<Relationships xmlns="http://schemas.openxmlformats.org/package/2006/relationships"><Relationship Id="rId3" Type="http://schemas.openxmlformats.org/officeDocument/2006/relationships/notesSlide" Target="../notesSlides/notesSlide52.xml"/><Relationship Id="rId2" Type="http://schemas.openxmlformats.org/officeDocument/2006/relationships/slideLayout" Target="../slideLayouts/slideLayout5.xml"/><Relationship Id="rId1" Type="http://schemas.openxmlformats.org/officeDocument/2006/relationships/video" Target="https://www.youtube.com/embed/METZ1Ce_Xk8?feature=oembed" TargetMode="External"/><Relationship Id="rId4" Type="http://schemas.openxmlformats.org/officeDocument/2006/relationships/image" Target="../media/image84.jpeg"/></Relationships>
</file>

<file path=ppt/slides/_rels/slide56.xml.rels><?xml version="1.0" encoding="UTF-8" standalone="yes"?>
<Relationships xmlns="http://schemas.openxmlformats.org/package/2006/relationships"><Relationship Id="rId3" Type="http://schemas.openxmlformats.org/officeDocument/2006/relationships/notesSlide" Target="../notesSlides/notesSlide53.xml"/><Relationship Id="rId2" Type="http://schemas.openxmlformats.org/officeDocument/2006/relationships/slideLayout" Target="../slideLayouts/slideLayout5.xml"/><Relationship Id="rId1" Type="http://schemas.openxmlformats.org/officeDocument/2006/relationships/video" Target="https://www.youtube.com/embed/VTU8pCT4_k0?feature=oembed" TargetMode="External"/><Relationship Id="rId4" Type="http://schemas.openxmlformats.org/officeDocument/2006/relationships/image" Target="../media/image85.jpeg"/></Relationships>
</file>

<file path=ppt/slides/_rels/slide57.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54.xml"/><Relationship Id="rId1" Type="http://schemas.openxmlformats.org/officeDocument/2006/relationships/slideLayout" Target="../slideLayouts/slideLayout14.xml"/></Relationships>
</file>

<file path=ppt/slides/_rels/slide58.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55.xml"/><Relationship Id="rId1" Type="http://schemas.openxmlformats.org/officeDocument/2006/relationships/slideLayout" Target="../slideLayouts/slideLayout14.xml"/><Relationship Id="rId5" Type="http://schemas.openxmlformats.org/officeDocument/2006/relationships/image" Target="../media/image89.png"/><Relationship Id="rId4" Type="http://schemas.openxmlformats.org/officeDocument/2006/relationships/image" Target="../media/image88.png"/></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20.xml"/></Relationships>
</file>

<file path=ppt/slides/_rels/slide60.xml.rels><?xml version="1.0" encoding="UTF-8" standalone="yes"?>
<Relationships xmlns="http://schemas.openxmlformats.org/package/2006/relationships"><Relationship Id="rId2" Type="http://schemas.openxmlformats.org/officeDocument/2006/relationships/notesSlide" Target="../notesSlides/notesSlide57.xml"/><Relationship Id="rId1" Type="http://schemas.openxmlformats.org/officeDocument/2006/relationships/slideLayout" Target="../slideLayouts/slideLayout21.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58.xml"/><Relationship Id="rId1" Type="http://schemas.openxmlformats.org/officeDocument/2006/relationships/slideLayout" Target="../slideLayouts/slideLayout22.xml"/></Relationships>
</file>

<file path=ppt/slides/_rels/slide62.xml.rels><?xml version="1.0" encoding="UTF-8" standalone="yes"?>
<Relationships xmlns="http://schemas.openxmlformats.org/package/2006/relationships"><Relationship Id="rId3" Type="http://schemas.openxmlformats.org/officeDocument/2006/relationships/image" Target="../media/image90.png"/><Relationship Id="rId2" Type="http://schemas.openxmlformats.org/officeDocument/2006/relationships/notesSlide" Target="../notesSlides/notesSlide59.xml"/><Relationship Id="rId1" Type="http://schemas.openxmlformats.org/officeDocument/2006/relationships/slideLayout" Target="../slideLayouts/slideLayout5.xml"/><Relationship Id="rId4" Type="http://schemas.openxmlformats.org/officeDocument/2006/relationships/image" Target="../media/image91.png"/></Relationships>
</file>

<file path=ppt/slides/_rels/slide63.xml.rels><?xml version="1.0" encoding="UTF-8" standalone="yes"?>
<Relationships xmlns="http://schemas.openxmlformats.org/package/2006/relationships"><Relationship Id="rId3" Type="http://schemas.openxmlformats.org/officeDocument/2006/relationships/image" Target="../media/image92.png"/><Relationship Id="rId2" Type="http://schemas.openxmlformats.org/officeDocument/2006/relationships/notesSlide" Target="../notesSlides/notesSlide60.xml"/><Relationship Id="rId1" Type="http://schemas.openxmlformats.org/officeDocument/2006/relationships/slideLayout" Target="../slideLayouts/slideLayout5.xml"/><Relationship Id="rId4" Type="http://schemas.openxmlformats.org/officeDocument/2006/relationships/image" Target="../media/image93.png"/></Relationships>
</file>

<file path=ppt/slides/_rels/slide64.xml.rels><?xml version="1.0" encoding="UTF-8" standalone="yes"?>
<Relationships xmlns="http://schemas.openxmlformats.org/package/2006/relationships"><Relationship Id="rId2" Type="http://schemas.openxmlformats.org/officeDocument/2006/relationships/notesSlide" Target="../notesSlides/notesSlide61.xml"/><Relationship Id="rId1" Type="http://schemas.openxmlformats.org/officeDocument/2006/relationships/slideLayout" Target="../slideLayouts/slideLayout2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1">
            <a:extLst>
              <a:ext uri="{FF2B5EF4-FFF2-40B4-BE49-F238E27FC236}">
                <a16:creationId xmlns:a16="http://schemas.microsoft.com/office/drawing/2014/main" id="{936B8D8A-1F54-468D-9FE8-ACF212F29E2B}"/>
              </a:ext>
            </a:extLst>
          </p:cNvPr>
          <p:cNvSpPr txBox="1"/>
          <p:nvPr/>
        </p:nvSpPr>
        <p:spPr>
          <a:xfrm>
            <a:off x="1633268" y="1029419"/>
            <a:ext cx="8925464" cy="4801314"/>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b="1" dirty="0">
                <a:cs typeface="Calibri"/>
              </a:rPr>
              <a:t>It is not necessary to use this PowerPoint as part of your online program, but if you choose to do so, this template aligns with the outline and activities in both the 30 Minute and 60 Minute versions of the lesson: </a:t>
            </a:r>
            <a:r>
              <a:rPr lang="en-US" b="1" i="1" dirty="0">
                <a:cs typeface="Calibri"/>
              </a:rPr>
              <a:t>Hack Your Snack: Must-Have Tips for Easy, Healthy Snacks for Your Family.</a:t>
            </a:r>
          </a:p>
          <a:p>
            <a:pPr marL="285750" indent="-285750">
              <a:buFont typeface="Arial,Sans-Serif"/>
              <a:buChar char="•"/>
            </a:pPr>
            <a:r>
              <a:rPr lang="en-US" dirty="0">
                <a:ea typeface="+mn-lt"/>
                <a:cs typeface="+mn-lt"/>
              </a:rPr>
              <a:t>Because there are some differences in how partners implement Cooking Matters, you may need to customize some of the slides to ensure the information is relevant for your participants and technology. </a:t>
            </a:r>
            <a:r>
              <a:rPr lang="en-US" b="1" dirty="0">
                <a:ea typeface="+mn-lt"/>
                <a:cs typeface="+mn-lt"/>
              </a:rPr>
              <a:t>We ask that you do not remove the first three slides or the last four slides, but you may edit the slides as necessary.</a:t>
            </a:r>
            <a:endParaRPr lang="en-US" dirty="0">
              <a:ea typeface="+mn-lt"/>
              <a:cs typeface="+mn-lt"/>
            </a:endParaRPr>
          </a:p>
          <a:p>
            <a:pPr marL="285750" indent="-285750">
              <a:buFont typeface="Arial,Sans-Serif"/>
              <a:buChar char="•"/>
            </a:pPr>
            <a:r>
              <a:rPr lang="en-US" dirty="0">
                <a:ea typeface="+mn-lt"/>
                <a:cs typeface="+mn-lt"/>
              </a:rPr>
              <a:t>There are multiple recipes included in these </a:t>
            </a:r>
            <a:r>
              <a:rPr lang="en-US" dirty="0">
                <a:cs typeface="Calibri"/>
              </a:rPr>
              <a:t>slides, </a:t>
            </a:r>
            <a:r>
              <a:rPr lang="en-US" dirty="0">
                <a:ea typeface="+mn-lt"/>
                <a:cs typeface="+mn-lt"/>
              </a:rPr>
              <a:t>but we only recommend including 1 live recipe demonstration in </a:t>
            </a:r>
            <a:r>
              <a:rPr lang="en-US" dirty="0">
                <a:cs typeface="Calibri"/>
              </a:rPr>
              <a:t>a </a:t>
            </a:r>
            <a:r>
              <a:rPr lang="en-US" dirty="0">
                <a:ea typeface="+mn-lt"/>
                <a:cs typeface="+mn-lt"/>
              </a:rPr>
              <a:t>30-minute </a:t>
            </a:r>
            <a:r>
              <a:rPr lang="en-US" dirty="0">
                <a:cs typeface="Calibri"/>
              </a:rPr>
              <a:t>lesson.</a:t>
            </a:r>
            <a:r>
              <a:rPr lang="en-US" dirty="0">
                <a:ea typeface="+mn-lt"/>
                <a:cs typeface="+mn-lt"/>
              </a:rPr>
              <a:t>  </a:t>
            </a:r>
            <a:r>
              <a:rPr lang="en-US" b="1" dirty="0">
                <a:ea typeface="+mn-lt"/>
                <a:cs typeface="+mn-lt"/>
              </a:rPr>
              <a:t>Remember to hide any recipe or other slides you are not using before presenting. </a:t>
            </a:r>
            <a:r>
              <a:rPr lang="en-US" dirty="0">
                <a:ea typeface="+mn-lt"/>
                <a:cs typeface="+mn-lt"/>
              </a:rPr>
              <a:t>Feel free to use any recipe provided in the slides or choose another recipe from Cooking Matters. Most of the recipes included in this deck have matching YouTube videos in case you are unable to lead a live cooking demonstration and would rather play a video. If you do so, we recommend muting the video sound and narrating</a:t>
            </a:r>
            <a:r>
              <a:rPr lang="en-US" dirty="0">
                <a:cs typeface="Calibri"/>
              </a:rPr>
              <a:t> the recipe steps yourself. </a:t>
            </a:r>
            <a:endParaRPr lang="en-US" dirty="0">
              <a:ea typeface="+mn-lt"/>
              <a:cs typeface="+mn-lt"/>
            </a:endParaRPr>
          </a:p>
          <a:p>
            <a:pPr marL="285750" indent="-285750">
              <a:buFont typeface="Arial,Sans-Serif"/>
              <a:buChar char="•"/>
            </a:pPr>
            <a:r>
              <a:rPr lang="en-US" dirty="0">
                <a:solidFill>
                  <a:srgbClr val="FF0000"/>
                </a:solidFill>
                <a:ea typeface="+mn-lt"/>
                <a:cs typeface="+mn-lt"/>
              </a:rPr>
              <a:t>Make sure you delete or hide this slide and any other unused slides before showing this presentation. Not sure how to hide slides? </a:t>
            </a:r>
            <a:endParaRPr lang="en-US" dirty="0">
              <a:ea typeface="+mn-lt"/>
              <a:cs typeface="+mn-lt"/>
            </a:endParaRPr>
          </a:p>
        </p:txBody>
      </p:sp>
    </p:spTree>
    <p:extLst>
      <p:ext uri="{BB962C8B-B14F-4D97-AF65-F5344CB8AC3E}">
        <p14:creationId xmlns:p14="http://schemas.microsoft.com/office/powerpoint/2010/main" val="146443883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159592" y="1264408"/>
            <a:ext cx="4027521" cy="1758086"/>
          </a:xfrm>
        </p:spPr>
        <p:txBody>
          <a:bodyPr>
            <a:noAutofit/>
          </a:bodyPr>
          <a:lstStyle/>
          <a:p>
            <a:r>
              <a:rPr lang="en-US">
                <a:latin typeface="Arial"/>
                <a:cs typeface="Arial"/>
              </a:rPr>
              <a:t>Hack Your Snack: Must-Have Tips for Easy, Healthy Snacks for Your Family</a:t>
            </a:r>
            <a:endParaRPr lang="en-US"/>
          </a:p>
        </p:txBody>
      </p:sp>
      <p:sp>
        <p:nvSpPr>
          <p:cNvPr id="3" name="Subtitle 2"/>
          <p:cNvSpPr>
            <a:spLocks noGrp="1"/>
          </p:cNvSpPr>
          <p:nvPr>
            <p:ph type="subTitle" idx="1"/>
          </p:nvPr>
        </p:nvSpPr>
        <p:spPr>
          <a:xfrm>
            <a:off x="7159592" y="3135790"/>
            <a:ext cx="4027521" cy="853813"/>
          </a:xfrm>
        </p:spPr>
        <p:txBody>
          <a:bodyPr vert="horz" lIns="91440" tIns="45720" rIns="91440" bIns="45720" rtlCol="0" anchor="t">
            <a:normAutofit/>
          </a:bodyPr>
          <a:lstStyle/>
          <a:p>
            <a:r>
              <a:rPr lang="en-US">
                <a:solidFill>
                  <a:srgbClr val="414141"/>
                </a:solidFill>
                <a:latin typeface="Arial"/>
                <a:cs typeface="Arial"/>
              </a:rPr>
              <a:t>Coordinator Name</a:t>
            </a:r>
            <a:endParaRPr lang="en-US">
              <a:solidFill>
                <a:srgbClr val="414141"/>
              </a:solidFill>
            </a:endParaRPr>
          </a:p>
        </p:txBody>
      </p:sp>
      <p:sp>
        <p:nvSpPr>
          <p:cNvPr id="4" name="Text Placeholder 3"/>
          <p:cNvSpPr>
            <a:spLocks noGrp="1"/>
          </p:cNvSpPr>
          <p:nvPr>
            <p:ph type="body" sz="quarter" idx="10"/>
          </p:nvPr>
        </p:nvSpPr>
        <p:spPr/>
        <p:txBody>
          <a:bodyPr>
            <a:normAutofit/>
          </a:bodyPr>
          <a:lstStyle/>
          <a:p>
            <a:endParaRPr lang="en-US"/>
          </a:p>
        </p:txBody>
      </p:sp>
    </p:spTree>
    <p:extLst>
      <p:ext uri="{BB962C8B-B14F-4D97-AF65-F5344CB8AC3E}">
        <p14:creationId xmlns:p14="http://schemas.microsoft.com/office/powerpoint/2010/main" val="1884248989"/>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0" y="2028825"/>
            <a:ext cx="9365101" cy="3648643"/>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dirty="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dirty="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dirty="0">
                <a:solidFill>
                  <a:srgbClr val="414141"/>
                </a:solidFill>
                <a:latin typeface="Arial"/>
                <a:cs typeface="Arial"/>
              </a:rPr>
              <a:t>Online Logistics </a:t>
            </a:r>
          </a:p>
          <a:p>
            <a:pPr marL="285750" indent="-285750">
              <a:lnSpc>
                <a:spcPct val="100000"/>
              </a:lnSpc>
              <a:buFont typeface="Arial" panose="020B0604020202020204" pitchFamily="34" charset="0"/>
              <a:buChar char="•"/>
            </a:pPr>
            <a:r>
              <a:rPr lang="en-US" sz="1800" dirty="0">
                <a:solidFill>
                  <a:srgbClr val="414141"/>
                </a:solidFill>
                <a:latin typeface="Arial"/>
                <a:cs typeface="Arial"/>
              </a:rPr>
              <a:t>Let's get to know each other! – Please share: </a:t>
            </a:r>
          </a:p>
          <a:p>
            <a:pPr marL="742950" lvl="1">
              <a:lnSpc>
                <a:spcPct val="100000"/>
              </a:lnSpc>
              <a:spcAft>
                <a:spcPts val="1000"/>
              </a:spcAft>
            </a:pPr>
            <a:r>
              <a:rPr lang="en-US" sz="1800" i="1" dirty="0">
                <a:solidFill>
                  <a:srgbClr val="414141"/>
                </a:solidFill>
                <a:latin typeface="Arial"/>
                <a:cs typeface="Arial"/>
              </a:rPr>
              <a:t>“Who has infants? Toddlers and preschoolers? School-aged children? Teenagers?”</a:t>
            </a:r>
          </a:p>
          <a:p>
            <a:pPr marL="742950" lvl="1">
              <a:lnSpc>
                <a:spcPct val="100000"/>
              </a:lnSpc>
              <a:spcAft>
                <a:spcPts val="1000"/>
              </a:spcAft>
            </a:pPr>
            <a:r>
              <a:rPr lang="en-US" sz="1800" dirty="0">
                <a:solidFill>
                  <a:srgbClr val="414141"/>
                </a:solidFill>
                <a:latin typeface="Arial"/>
                <a:cs typeface="Arial"/>
              </a:rPr>
              <a:t>“</a:t>
            </a:r>
            <a:r>
              <a:rPr lang="en-US" sz="1800" i="1" dirty="0"/>
              <a:t>What is your FAVORITE snack? It does not have to be super healthy – we will talk more about healthy snack options throughout the lesson!”</a:t>
            </a:r>
          </a:p>
          <a:p>
            <a:pPr marL="742950" lvl="1">
              <a:lnSpc>
                <a:spcPct val="100000"/>
              </a:lnSpc>
              <a:spcAft>
                <a:spcPts val="1000"/>
              </a:spcAft>
            </a:pPr>
            <a:endParaRPr lang="en-US" sz="1800" dirty="0">
              <a:solidFill>
                <a:srgbClr val="414141"/>
              </a:solidFill>
            </a:endParaRPr>
          </a:p>
        </p:txBody>
      </p:sp>
    </p:spTree>
    <p:extLst>
      <p:ext uri="{BB962C8B-B14F-4D97-AF65-F5344CB8AC3E}">
        <p14:creationId xmlns:p14="http://schemas.microsoft.com/office/powerpoint/2010/main" val="243754858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19B4F144-A121-8149-8AFC-D74A8734CAC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048" y="35975"/>
            <a:ext cx="12188952" cy="6858000"/>
          </a:xfrm>
          <a:prstGeom prst="rect">
            <a:avLst/>
          </a:prstGeom>
        </p:spPr>
      </p:pic>
      <p:sp>
        <p:nvSpPr>
          <p:cNvPr id="4" name="Title 1">
            <a:extLst>
              <a:ext uri="{FF2B5EF4-FFF2-40B4-BE49-F238E27FC236}">
                <a16:creationId xmlns:a16="http://schemas.microsoft.com/office/drawing/2014/main" id="{F20F40D0-817B-BE44-B4F0-B92823529CCD}"/>
              </a:ext>
            </a:extLst>
          </p:cNvPr>
          <p:cNvSpPr txBox="1">
            <a:spLocks/>
          </p:cNvSpPr>
          <p:nvPr/>
        </p:nvSpPr>
        <p:spPr>
          <a:xfrm>
            <a:off x="7159592" y="1264408"/>
            <a:ext cx="4027521" cy="1253147"/>
          </a:xfrm>
          <a:prstGeom prst="rect">
            <a:avLst/>
          </a:prstGeom>
        </p:spPr>
        <p:txBody>
          <a:bodyPr anchor="t">
            <a:normAutofit/>
          </a:bodyPr>
          <a:lstStyle>
            <a:lvl1pPr algn="l" defTabSz="914400" rtl="0" eaLnBrk="1" latinLnBrk="0" hangingPunct="1">
              <a:lnSpc>
                <a:spcPct val="100000"/>
              </a:lnSpc>
              <a:spcBef>
                <a:spcPct val="0"/>
              </a:spcBef>
              <a:buNone/>
              <a:defRPr sz="2800" b="1" kern="1200">
                <a:solidFill>
                  <a:schemeClr val="accent1"/>
                </a:solidFill>
                <a:latin typeface="Arial" charset="0"/>
                <a:ea typeface="Arial" charset="0"/>
                <a:cs typeface="Arial" charset="0"/>
              </a:defRPr>
            </a:lvl1pPr>
          </a:lstStyle>
          <a:p>
            <a:r>
              <a:rPr lang="en-US" b="0">
                <a:latin typeface="Arial"/>
                <a:cs typeface="Arial"/>
              </a:rPr>
              <a:t>What we will do today</a:t>
            </a:r>
            <a:endParaRPr lang="en-US" b="0"/>
          </a:p>
        </p:txBody>
      </p:sp>
      <p:sp>
        <p:nvSpPr>
          <p:cNvPr id="5" name="Subtitle 2">
            <a:extLst>
              <a:ext uri="{FF2B5EF4-FFF2-40B4-BE49-F238E27FC236}">
                <a16:creationId xmlns:a16="http://schemas.microsoft.com/office/drawing/2014/main" id="{A0F9BACE-07E6-DD47-9A92-70E27322E640}"/>
              </a:ext>
            </a:extLst>
          </p:cNvPr>
          <p:cNvSpPr txBox="1">
            <a:spLocks/>
          </p:cNvSpPr>
          <p:nvPr/>
        </p:nvSpPr>
        <p:spPr>
          <a:xfrm>
            <a:off x="7079980" y="1960270"/>
            <a:ext cx="4448327" cy="4663851"/>
          </a:xfrm>
          <a:prstGeom prst="rect">
            <a:avLst/>
          </a:prstGeom>
        </p:spPr>
        <p:txBody>
          <a:bodyPr anchor="t">
            <a:normAutofit/>
          </a:bodyPr>
          <a:lstStyle>
            <a:lvl1pPr marL="0" indent="0" algn="l" defTabSz="914400" rtl="0" eaLnBrk="1" latinLnBrk="0" hangingPunct="1">
              <a:lnSpc>
                <a:spcPct val="100000"/>
              </a:lnSpc>
              <a:spcBef>
                <a:spcPts val="0"/>
              </a:spcBef>
              <a:spcAft>
                <a:spcPts val="1000"/>
              </a:spcAft>
              <a:buFont typeface="Arial"/>
              <a:buNone/>
              <a:defRPr sz="1800" kern="1200">
                <a:solidFill>
                  <a:schemeClr val="accent3"/>
                </a:solidFill>
                <a:latin typeface="Arial" charset="0"/>
                <a:ea typeface="Arial" charset="0"/>
                <a:cs typeface="Arial" charset="0"/>
              </a:defRPr>
            </a:lvl1pPr>
            <a:lvl2pPr marL="457200" indent="0" algn="ctr"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2pPr>
            <a:lvl3pPr marL="914400" indent="0" algn="ctr"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3pPr>
            <a:lvl4pPr marL="13716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4pPr>
            <a:lvl5pPr marL="18288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5pPr>
            <a:lvl6pPr marL="22860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9pPr>
          </a:lstStyle>
          <a:p>
            <a:pPr>
              <a:buFont typeface="Wingdings" panose="020B0604020202020204" pitchFamily="34" charset="0"/>
              <a:buChar char="•"/>
            </a:pPr>
            <a:r>
              <a:rPr lang="en-US">
                <a:solidFill>
                  <a:srgbClr val="414141"/>
                </a:solidFill>
                <a:latin typeface="Arial"/>
                <a:cs typeface="Arial"/>
              </a:rPr>
              <a:t> Demonstrate making healthy, homemade snacks</a:t>
            </a:r>
            <a:endParaRPr lang="en-US">
              <a:solidFill>
                <a:srgbClr val="414141"/>
              </a:solidFill>
            </a:endParaRPr>
          </a:p>
          <a:p>
            <a:pPr>
              <a:buFont typeface="Wingdings" panose="020B0604020202020204" pitchFamily="34" charset="0"/>
              <a:buChar char="•"/>
            </a:pPr>
            <a:r>
              <a:rPr lang="en-US">
                <a:solidFill>
                  <a:srgbClr val="414141"/>
                </a:solidFill>
                <a:latin typeface="Arial"/>
                <a:cs typeface="Arial"/>
              </a:rPr>
              <a:t> Share tips for saving time when buying and preparing healthy snacks</a:t>
            </a:r>
            <a:endParaRPr lang="en-US">
              <a:solidFill>
                <a:srgbClr val="414141"/>
              </a:solidFill>
              <a:cs typeface="Arial"/>
            </a:endParaRPr>
          </a:p>
          <a:p>
            <a:pPr>
              <a:buFont typeface="Wingdings" panose="020B0604020202020204" pitchFamily="34" charset="0"/>
              <a:buChar char="•"/>
            </a:pPr>
            <a:r>
              <a:rPr lang="en-US">
                <a:solidFill>
                  <a:srgbClr val="414141"/>
                </a:solidFill>
                <a:latin typeface="Arial"/>
                <a:cs typeface="Arial"/>
              </a:rPr>
              <a:t> Talk about how to involve kids in snack preparation at home</a:t>
            </a:r>
            <a:endParaRPr lang="en-US">
              <a:solidFill>
                <a:srgbClr val="414141"/>
              </a:solidFill>
              <a:cs typeface="Arial"/>
            </a:endParaRPr>
          </a:p>
          <a:p>
            <a:pPr>
              <a:buFont typeface="Wingdings" panose="020B0604020202020204" pitchFamily="34" charset="0"/>
              <a:buChar char="•"/>
            </a:pPr>
            <a:r>
              <a:rPr lang="en-US">
                <a:solidFill>
                  <a:srgbClr val="414141"/>
                </a:solidFill>
                <a:latin typeface="Arial"/>
                <a:cs typeface="Arial"/>
              </a:rPr>
              <a:t> Talk about food forms that usually cost less per unit so you can shop quick and still save money</a:t>
            </a:r>
            <a:endParaRPr lang="en-US">
              <a:solidFill>
                <a:srgbClr val="414141"/>
              </a:solidFill>
              <a:cs typeface="Arial"/>
            </a:endParaRPr>
          </a:p>
          <a:p>
            <a:pPr>
              <a:buFont typeface="Wingdings" panose="020B0604020202020204" pitchFamily="34" charset="0"/>
              <a:buChar char="•"/>
            </a:pPr>
            <a:endParaRPr lang="en-US" sz="2400">
              <a:cs typeface="Arial"/>
            </a:endParaRPr>
          </a:p>
          <a:p>
            <a:pPr marL="285750" indent="-285750">
              <a:buFont typeface="Arial" panose="020B0604020202020204" pitchFamily="34" charset="0"/>
              <a:buChar char="•"/>
            </a:pPr>
            <a:endParaRPr lang="en-US" sz="2400"/>
          </a:p>
          <a:p>
            <a:pPr marL="285750" indent="-285750">
              <a:buFont typeface="Arial" panose="020B0604020202020204" pitchFamily="34" charset="0"/>
              <a:buChar char="•"/>
            </a:pPr>
            <a:endParaRPr lang="en-US"/>
          </a:p>
        </p:txBody>
      </p:sp>
    </p:spTree>
    <p:extLst>
      <p:ext uri="{BB962C8B-B14F-4D97-AF65-F5344CB8AC3E}">
        <p14:creationId xmlns:p14="http://schemas.microsoft.com/office/powerpoint/2010/main" val="35083854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16C5FA50-8D52-4617-AF91-5C7B1C8352F1}"/>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rgbClr val="76717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2070338"/>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7957" y="926243"/>
            <a:ext cx="2613872" cy="4794567"/>
          </a:xfrm>
        </p:spPr>
        <p:txBody>
          <a:bodyPr vert="horz" lIns="91440" tIns="45720" rIns="91440" bIns="45720" rtlCol="0" anchor="ctr">
            <a:normAutofit/>
          </a:bodyPr>
          <a:lstStyle/>
          <a:p>
            <a:pPr>
              <a:lnSpc>
                <a:spcPct val="90000"/>
              </a:lnSpc>
            </a:pPr>
            <a:r>
              <a:rPr lang="en-US" dirty="0">
                <a:solidFill>
                  <a:srgbClr val="FFFFFF"/>
                </a:solidFill>
                <a:latin typeface="Arial"/>
                <a:ea typeface="+mj-ea"/>
                <a:cs typeface="Arial"/>
              </a:rPr>
              <a:t>Make Your Own Trail Mix</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br>
              <a:rPr lang="en-US" sz="1800" b="1" dirty="0">
                <a:solidFill>
                  <a:srgbClr val="FFFFFF"/>
                </a:solidFill>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“What are some snack recipes you like to make at home?”</a:t>
            </a:r>
          </a:p>
        </p:txBody>
      </p:sp>
      <p:sp>
        <p:nvSpPr>
          <p:cNvPr id="12" name="Rounded Rectangle 9">
            <a:extLst>
              <a:ext uri="{FF2B5EF4-FFF2-40B4-BE49-F238E27FC236}">
                <a16:creationId xmlns:a16="http://schemas.microsoft.com/office/drawing/2014/main" id="{E223798C-12AD-4B0C-A50C-D676347D67CF}"/>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3354" y="484632"/>
            <a:ext cx="8129016" cy="5724144"/>
          </a:xfrm>
          <a:prstGeom prst="roundRect">
            <a:avLst>
              <a:gd name="adj" fmla="val 0"/>
            </a:avLst>
          </a:prstGeom>
          <a:solidFill>
            <a:srgbClr val="FFFFFF"/>
          </a:solidFill>
          <a:ln w="9525">
            <a:solidFill>
              <a:srgbClr val="C8CACA"/>
            </a:solidFill>
          </a:ln>
          <a:effectLst>
            <a:outerShdw blurRad="57150" dist="19050" dir="5400000" algn="t" rotWithShape="0">
              <a:prstClr val="black">
                <a:alpha val="6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5" descr="A screenshot of a cell phone&#10;&#10;Description generated with very high confidence">
            <a:extLst>
              <a:ext uri="{FF2B5EF4-FFF2-40B4-BE49-F238E27FC236}">
                <a16:creationId xmlns:a16="http://schemas.microsoft.com/office/drawing/2014/main" id="{B5BFAF22-30AE-4665-81FF-0D4F3E568F17}"/>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976251" y="942538"/>
            <a:ext cx="7163222" cy="4808332"/>
          </a:xfrm>
          <a:prstGeom prst="rect">
            <a:avLst/>
          </a:prstGeom>
          <a:effectLst/>
        </p:spPr>
      </p:pic>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defTabSz="457200">
              <a:spcAft>
                <a:spcPts val="600"/>
              </a:spcAft>
            </a:pPr>
            <a:fld id="{17DF4567-1C0D-564E-BA68-9AF622E7948C}" type="slidenum">
              <a:rPr lang="en-US" sz="1200">
                <a:solidFill>
                  <a:srgbClr val="FFFFFF"/>
                </a:solidFill>
                <a:latin typeface="+mn-lt"/>
                <a:ea typeface="+mn-ea"/>
                <a:cs typeface="+mn-cs"/>
              </a:rPr>
              <a:pPr defTabSz="457200">
                <a:spcAft>
                  <a:spcPts val="600"/>
                </a:spcAft>
              </a:pPr>
              <a:t>5</a:t>
            </a:fld>
            <a:endParaRPr lang="en-US" sz="1200">
              <a:solidFill>
                <a:srgbClr val="FFFFFF"/>
              </a:solidFill>
              <a:latin typeface="+mn-lt"/>
              <a:ea typeface="+mn-ea"/>
              <a:cs typeface="+mn-cs"/>
            </a:endParaRPr>
          </a:p>
        </p:txBody>
      </p:sp>
    </p:spTree>
    <p:extLst>
      <p:ext uri="{BB962C8B-B14F-4D97-AF65-F5344CB8AC3E}">
        <p14:creationId xmlns:p14="http://schemas.microsoft.com/office/powerpoint/2010/main" val="930497371"/>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216DF9-6E66-450F-88D0-8025B5AFB0B1}"/>
              </a:ext>
            </a:extLst>
          </p:cNvPr>
          <p:cNvSpPr>
            <a:spLocks noGrp="1"/>
          </p:cNvSpPr>
          <p:nvPr>
            <p:ph type="ctrTitle"/>
          </p:nvPr>
        </p:nvSpPr>
        <p:spPr/>
        <p:txBody>
          <a:bodyPr/>
          <a:lstStyle/>
          <a:p>
            <a:r>
              <a:rPr lang="en-US" b="0">
                <a:latin typeface="Arial"/>
                <a:cs typeface="Arial"/>
              </a:rPr>
              <a:t>Please share:</a:t>
            </a:r>
            <a:endParaRPr lang="en-US" b="0"/>
          </a:p>
        </p:txBody>
      </p:sp>
      <p:sp>
        <p:nvSpPr>
          <p:cNvPr id="3" name="Content Placeholder 2">
            <a:extLst>
              <a:ext uri="{FF2B5EF4-FFF2-40B4-BE49-F238E27FC236}">
                <a16:creationId xmlns:a16="http://schemas.microsoft.com/office/drawing/2014/main" id="{DC10B20E-9765-4771-AAFE-763EB41DA7D1}"/>
              </a:ext>
            </a:extLst>
          </p:cNvPr>
          <p:cNvSpPr>
            <a:spLocks noGrp="1"/>
          </p:cNvSpPr>
          <p:nvPr>
            <p:ph type="subTitle" idx="1"/>
          </p:nvPr>
        </p:nvSpPr>
        <p:spPr>
          <a:xfrm>
            <a:off x="7159592" y="2510943"/>
            <a:ext cx="4113785" cy="1457661"/>
          </a:xfrm>
        </p:spPr>
        <p:txBody>
          <a:bodyPr vert="horz" lIns="91440" tIns="45720" rIns="91440" bIns="45720" rtlCol="0" anchor="t">
            <a:normAutofit/>
          </a:bodyPr>
          <a:lstStyle/>
          <a:p>
            <a:pPr>
              <a:lnSpc>
                <a:spcPct val="150000"/>
              </a:lnSpc>
            </a:pPr>
            <a:r>
              <a:rPr lang="en-US" dirty="0">
                <a:solidFill>
                  <a:srgbClr val="414141"/>
                </a:solidFill>
                <a:latin typeface="Arial"/>
                <a:cs typeface="Arial"/>
              </a:rPr>
              <a:t>How often do your kids snack o</a:t>
            </a:r>
            <a:r>
              <a:rPr lang="en-US" dirty="0" smtClean="0">
                <a:solidFill>
                  <a:srgbClr val="414141"/>
                </a:solidFill>
                <a:latin typeface="Arial"/>
                <a:cs typeface="Arial"/>
              </a:rPr>
              <a:t>n </a:t>
            </a:r>
            <a:r>
              <a:rPr lang="en-US" dirty="0">
                <a:solidFill>
                  <a:srgbClr val="414141"/>
                </a:solidFill>
                <a:latin typeface="Arial"/>
                <a:cs typeface="Arial"/>
              </a:rPr>
              <a:t>a typical day?</a:t>
            </a:r>
            <a:endParaRPr lang="en-US" sz="2000" dirty="0">
              <a:solidFill>
                <a:srgbClr val="414141"/>
              </a:solidFill>
            </a:endParaRPr>
          </a:p>
        </p:txBody>
      </p:sp>
    </p:spTree>
    <p:extLst>
      <p:ext uri="{BB962C8B-B14F-4D97-AF65-F5344CB8AC3E}">
        <p14:creationId xmlns:p14="http://schemas.microsoft.com/office/powerpoint/2010/main" val="380636693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216DF9-6E66-450F-88D0-8025B5AFB0B1}"/>
              </a:ext>
            </a:extLst>
          </p:cNvPr>
          <p:cNvSpPr>
            <a:spLocks noGrp="1"/>
          </p:cNvSpPr>
          <p:nvPr>
            <p:ph type="title"/>
          </p:nvPr>
        </p:nvSpPr>
        <p:spPr/>
        <p:txBody>
          <a:bodyPr>
            <a:normAutofit/>
          </a:bodyPr>
          <a:lstStyle/>
          <a:p>
            <a:r>
              <a:rPr lang="en-US" sz="2800" b="0">
                <a:latin typeface="Arial"/>
                <a:cs typeface="Arial"/>
              </a:rPr>
              <a:t>Please share:</a:t>
            </a:r>
            <a:endParaRPr lang="en-US"/>
          </a:p>
        </p:txBody>
      </p:sp>
      <p:sp>
        <p:nvSpPr>
          <p:cNvPr id="3" name="Content Placeholder 2">
            <a:extLst>
              <a:ext uri="{FF2B5EF4-FFF2-40B4-BE49-F238E27FC236}">
                <a16:creationId xmlns:a16="http://schemas.microsoft.com/office/drawing/2014/main" id="{DC10B20E-9765-4771-AAFE-763EB41DA7D1}"/>
              </a:ext>
            </a:extLst>
          </p:cNvPr>
          <p:cNvSpPr>
            <a:spLocks noGrp="1"/>
          </p:cNvSpPr>
          <p:nvPr>
            <p:ph type="body" sz="quarter" idx="10"/>
          </p:nvPr>
        </p:nvSpPr>
        <p:spPr/>
        <p:txBody>
          <a:bodyPr vert="horz" lIns="91440" tIns="45720" rIns="91440" bIns="45720" rtlCol="0" anchor="t">
            <a:normAutofit/>
          </a:bodyPr>
          <a:lstStyle/>
          <a:p>
            <a:r>
              <a:rPr lang="en-US" sz="1800" dirty="0">
                <a:latin typeface="Arial"/>
                <a:cs typeface="Arial"/>
              </a:rPr>
              <a:t>What do you think makes a healthy snack? </a:t>
            </a:r>
            <a:endParaRPr lang="en-US" dirty="0"/>
          </a:p>
        </p:txBody>
      </p:sp>
    </p:spTree>
    <p:extLst>
      <p:ext uri="{BB962C8B-B14F-4D97-AF65-F5344CB8AC3E}">
        <p14:creationId xmlns:p14="http://schemas.microsoft.com/office/powerpoint/2010/main" val="245992189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2E614F1C-2D93-42D0-B229-768199449923}"/>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7403089" y="0"/>
            <a:ext cx="4788912" cy="6858000"/>
          </a:xfrm>
          <a:prstGeom prst="rect">
            <a:avLst/>
          </a:prstGeom>
          <a:solidFill>
            <a:schemeClr val="tx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B73191E-D762-4223-9D53-42E051812C26}"/>
              </a:ext>
            </a:extLst>
          </p:cNvPr>
          <p:cNvSpPr>
            <a:spLocks noGrp="1"/>
          </p:cNvSpPr>
          <p:nvPr>
            <p:ph type="title"/>
          </p:nvPr>
        </p:nvSpPr>
        <p:spPr>
          <a:xfrm>
            <a:off x="8117226" y="2192835"/>
            <a:ext cx="3377183" cy="2271160"/>
          </a:xfrm>
          <a:noFill/>
        </p:spPr>
        <p:txBody>
          <a:bodyPr vert="horz" lIns="91440" tIns="45720" rIns="91440" bIns="45720" rtlCol="0" anchor="b">
            <a:normAutofit/>
          </a:bodyPr>
          <a:lstStyle/>
          <a:p>
            <a:pPr>
              <a:lnSpc>
                <a:spcPct val="100000"/>
              </a:lnSpc>
            </a:pPr>
            <a:r>
              <a:rPr lang="en-US" sz="2800" dirty="0">
                <a:solidFill>
                  <a:srgbClr val="6FBE44"/>
                </a:solidFill>
                <a:latin typeface="Arial"/>
                <a:ea typeface="+mj-ea"/>
                <a:cs typeface="Arial"/>
              </a:rPr>
              <a:t>Please</a:t>
            </a:r>
            <a:r>
              <a:rPr lang="en-US" sz="2800" dirty="0">
                <a:latin typeface="Arial"/>
                <a:ea typeface="+mj-ea"/>
                <a:cs typeface="Arial"/>
              </a:rPr>
              <a:t> share:</a:t>
            </a:r>
            <a:r>
              <a:rPr lang="en-US" sz="3100" dirty="0">
                <a:solidFill>
                  <a:schemeClr val="bg1"/>
                </a:solidFill>
                <a:latin typeface="Arial"/>
                <a:ea typeface="+mj-ea"/>
                <a:cs typeface="Calibri Light" panose="020F0302020204030204"/>
              </a:rPr>
              <a:t> </a:t>
            </a:r>
            <a:r>
              <a:rPr lang="en-US" dirty="0">
                <a:latin typeface="Arial"/>
                <a:ea typeface="+mj-ea"/>
                <a:cs typeface="Calibri Light" panose="020F0302020204030204"/>
              </a:rPr>
              <a:t/>
            </a:r>
            <a:br>
              <a:rPr lang="en-US" dirty="0">
                <a:latin typeface="Arial"/>
                <a:ea typeface="+mj-ea"/>
                <a:cs typeface="Calibri Light" panose="020F0302020204030204"/>
              </a:rPr>
            </a:br>
            <a:r>
              <a:rPr lang="en-US" dirty="0">
                <a:latin typeface="Arial"/>
                <a:ea typeface="+mj-ea"/>
                <a:cs typeface="Calibri Light" panose="020F0302020204030204"/>
              </a:rPr>
              <a:t/>
            </a:r>
            <a:br>
              <a:rPr lang="en-US" dirty="0">
                <a:latin typeface="Arial"/>
                <a:ea typeface="+mj-ea"/>
                <a:cs typeface="Calibri Light" panose="020F0302020204030204"/>
              </a:rPr>
            </a:br>
            <a:r>
              <a:rPr lang="en-US" sz="1800" dirty="0">
                <a:solidFill>
                  <a:schemeClr val="bg1"/>
                </a:solidFill>
                <a:latin typeface="Arial"/>
                <a:ea typeface="+mj-ea"/>
                <a:cs typeface="Calibri Light" panose="020F0302020204030204"/>
              </a:rPr>
              <a:t>Share some snacks you ate this week. What food groups were in them?</a:t>
            </a:r>
            <a:endParaRPr lang="en-US" dirty="0">
              <a:solidFill>
                <a:schemeClr val="bg1"/>
              </a:solidFill>
              <a:ea typeface="+mj-ea"/>
            </a:endParaRPr>
          </a:p>
        </p:txBody>
      </p:sp>
      <p:pic>
        <p:nvPicPr>
          <p:cNvPr id="5" name="Picture 5" descr="A screenshot of a cell phone&#10;&#10;Description generated with high confidence">
            <a:extLst>
              <a:ext uri="{FF2B5EF4-FFF2-40B4-BE49-F238E27FC236}">
                <a16:creationId xmlns:a16="http://schemas.microsoft.com/office/drawing/2014/main" id="{35FB3150-AC7F-4E64-AC77-A74931DD4331}"/>
              </a:ext>
            </a:extLst>
          </p:cNvPr>
          <p:cNvPicPr>
            <a:picLocks noGrp="1" noChangeAspect="1"/>
          </p:cNvPicPr>
          <p:nvPr>
            <p:ph sz="half" idx="1"/>
          </p:nvPr>
        </p:nvPicPr>
        <p:blipFill rotWithShape="1">
          <a:blip r:embed="rId3" cstate="screen">
            <a:extLst>
              <a:ext uri="{28A0092B-C50C-407E-A947-70E740481C1C}">
                <a14:useLocalDpi xmlns:a14="http://schemas.microsoft.com/office/drawing/2010/main"/>
              </a:ext>
            </a:extLst>
          </a:blip>
          <a:srcRect l="446" r="1498"/>
          <a:stretch/>
        </p:blipFill>
        <p:spPr>
          <a:xfrm>
            <a:off x="20" y="10"/>
            <a:ext cx="7534636" cy="6857990"/>
          </a:xfrm>
          <a:prstGeom prst="rect">
            <a:avLst/>
          </a:prstGeom>
        </p:spPr>
      </p:pic>
    </p:spTree>
    <p:extLst>
      <p:ext uri="{BB962C8B-B14F-4D97-AF65-F5344CB8AC3E}">
        <p14:creationId xmlns:p14="http://schemas.microsoft.com/office/powerpoint/2010/main" val="354033077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A7BE7C-6198-45C2-99EF-BF2F2ADF0E96}"/>
              </a:ext>
            </a:extLst>
          </p:cNvPr>
          <p:cNvSpPr>
            <a:spLocks noGrp="1"/>
          </p:cNvSpPr>
          <p:nvPr>
            <p:ph type="title"/>
          </p:nvPr>
        </p:nvSpPr>
        <p:spPr/>
        <p:txBody>
          <a:bodyPr>
            <a:normAutofit/>
          </a:bodyPr>
          <a:lstStyle/>
          <a:p>
            <a:pPr algn="ctr"/>
            <a:r>
              <a:rPr lang="en-US" sz="2800">
                <a:solidFill>
                  <a:srgbClr val="6FBE44"/>
                </a:solidFill>
                <a:latin typeface="Arial"/>
                <a:cs typeface="Arial"/>
              </a:rPr>
              <a:t>Can you think of a Protein, Dairy, or Grain food to pair with one of these?</a:t>
            </a:r>
            <a:endParaRPr lang="en-US" sz="2800">
              <a:solidFill>
                <a:srgbClr val="6FBE44"/>
              </a:solidFill>
            </a:endParaRPr>
          </a:p>
        </p:txBody>
      </p:sp>
      <p:pic>
        <p:nvPicPr>
          <p:cNvPr id="8" name="Picture 8" descr="A close up of an apple&#10;&#10;Description generated with high confidence">
            <a:extLst>
              <a:ext uri="{FF2B5EF4-FFF2-40B4-BE49-F238E27FC236}">
                <a16:creationId xmlns:a16="http://schemas.microsoft.com/office/drawing/2014/main" id="{B3FFD840-3EE1-4113-A290-1B54A1FD7E62}"/>
              </a:ext>
            </a:extLst>
          </p:cNvPr>
          <p:cNvPicPr>
            <a:picLocks noGrp="1" noChangeAspect="1"/>
          </p:cNvPicPr>
          <p:nvPr>
            <p:ph sz="half" idx="2"/>
          </p:nvPr>
        </p:nvPicPr>
        <p:blipFill>
          <a:blip r:embed="rId3"/>
          <a:stretch>
            <a:fillRect/>
          </a:stretch>
        </p:blipFill>
        <p:spPr>
          <a:xfrm>
            <a:off x="1275691" y="2102509"/>
            <a:ext cx="4746056" cy="4087154"/>
          </a:xfrm>
        </p:spPr>
      </p:pic>
      <p:pic>
        <p:nvPicPr>
          <p:cNvPr id="10" name="Picture 10" descr="A screenshot of a cell phone&#10;&#10;Description generated with high confidence">
            <a:extLst>
              <a:ext uri="{FF2B5EF4-FFF2-40B4-BE49-F238E27FC236}">
                <a16:creationId xmlns:a16="http://schemas.microsoft.com/office/drawing/2014/main" id="{5C92B3F8-7AEC-4177-9CD9-07507DEFA231}"/>
              </a:ext>
            </a:extLst>
          </p:cNvPr>
          <p:cNvPicPr>
            <a:picLocks noGrp="1" noChangeAspect="1"/>
          </p:cNvPicPr>
          <p:nvPr>
            <p:ph sz="quarter" idx="4"/>
          </p:nvPr>
        </p:nvPicPr>
        <p:blipFill>
          <a:blip r:embed="rId4"/>
          <a:stretch>
            <a:fillRect/>
          </a:stretch>
        </p:blipFill>
        <p:spPr>
          <a:xfrm>
            <a:off x="6076302" y="2102509"/>
            <a:ext cx="4857399" cy="4087154"/>
          </a:xfrm>
        </p:spPr>
      </p:pic>
      <p:sp>
        <p:nvSpPr>
          <p:cNvPr id="4" name="Slide Number Placeholder 3">
            <a:extLst>
              <a:ext uri="{FF2B5EF4-FFF2-40B4-BE49-F238E27FC236}">
                <a16:creationId xmlns:a16="http://schemas.microsoft.com/office/drawing/2014/main" id="{A5B309DC-7C00-4864-8D17-F00AC06A97F3}"/>
              </a:ext>
            </a:extLst>
          </p:cNvPr>
          <p:cNvSpPr>
            <a:spLocks noGrp="1"/>
          </p:cNvSpPr>
          <p:nvPr>
            <p:ph type="sldNum" sz="quarter" idx="12"/>
          </p:nvPr>
        </p:nvSpPr>
        <p:spPr/>
        <p:txBody>
          <a:bodyPr/>
          <a:lstStyle/>
          <a:p>
            <a:fld id="{17DF4567-1C0D-564E-BA68-9AF622E7948C}" type="slidenum">
              <a:rPr lang="en-US" smtClean="0"/>
              <a:t>9</a:t>
            </a:fld>
            <a:endParaRPr lang="en-US"/>
          </a:p>
        </p:txBody>
      </p:sp>
    </p:spTree>
    <p:extLst>
      <p:ext uri="{BB962C8B-B14F-4D97-AF65-F5344CB8AC3E}">
        <p14:creationId xmlns:p14="http://schemas.microsoft.com/office/powerpoint/2010/main" val="125342610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A7BE7C-6198-45C2-99EF-BF2F2ADF0E96}"/>
              </a:ext>
            </a:extLst>
          </p:cNvPr>
          <p:cNvSpPr>
            <a:spLocks noGrp="1"/>
          </p:cNvSpPr>
          <p:nvPr>
            <p:ph type="title"/>
          </p:nvPr>
        </p:nvSpPr>
        <p:spPr>
          <a:xfrm>
            <a:off x="426656" y="365125"/>
            <a:ext cx="11332683" cy="1325563"/>
          </a:xfrm>
        </p:spPr>
        <p:txBody>
          <a:bodyPr>
            <a:normAutofit/>
          </a:bodyPr>
          <a:lstStyle/>
          <a:p>
            <a:pPr algn="ctr"/>
            <a:r>
              <a:rPr lang="en-US" sz="2800">
                <a:solidFill>
                  <a:srgbClr val="6FBE44"/>
                </a:solidFill>
                <a:latin typeface="Arial"/>
                <a:cs typeface="Arial"/>
              </a:rPr>
              <a:t>Can you think of a Protein, Dairy, or Grain food to pair with one of these?</a:t>
            </a:r>
            <a:endParaRPr lang="en-US" sz="2800">
              <a:solidFill>
                <a:srgbClr val="6FBE44"/>
              </a:solidFill>
            </a:endParaRPr>
          </a:p>
        </p:txBody>
      </p:sp>
      <p:sp>
        <p:nvSpPr>
          <p:cNvPr id="4" name="Slide Number Placeholder 3">
            <a:extLst>
              <a:ext uri="{FF2B5EF4-FFF2-40B4-BE49-F238E27FC236}">
                <a16:creationId xmlns:a16="http://schemas.microsoft.com/office/drawing/2014/main" id="{A5B309DC-7C00-4864-8D17-F00AC06A97F3}"/>
              </a:ext>
            </a:extLst>
          </p:cNvPr>
          <p:cNvSpPr>
            <a:spLocks noGrp="1"/>
          </p:cNvSpPr>
          <p:nvPr>
            <p:ph type="sldNum" sz="quarter" idx="12"/>
          </p:nvPr>
        </p:nvSpPr>
        <p:spPr/>
        <p:txBody>
          <a:bodyPr/>
          <a:lstStyle/>
          <a:p>
            <a:fld id="{17DF4567-1C0D-564E-BA68-9AF622E7948C}" type="slidenum">
              <a:rPr lang="en-US" dirty="0" smtClean="0"/>
              <a:t>10</a:t>
            </a:fld>
            <a:endParaRPr lang="en-US"/>
          </a:p>
        </p:txBody>
      </p:sp>
      <p:pic>
        <p:nvPicPr>
          <p:cNvPr id="12" name="Picture 12" descr="A close up of food&#10;&#10;Description generated with high confidence">
            <a:extLst>
              <a:ext uri="{FF2B5EF4-FFF2-40B4-BE49-F238E27FC236}">
                <a16:creationId xmlns:a16="http://schemas.microsoft.com/office/drawing/2014/main" id="{5EDC4757-D679-48CF-A48D-9663DDB144BA}"/>
              </a:ext>
            </a:extLst>
          </p:cNvPr>
          <p:cNvPicPr>
            <a:picLocks noGrp="1" noChangeAspect="1"/>
          </p:cNvPicPr>
          <p:nvPr>
            <p:ph sz="half" idx="2"/>
          </p:nvPr>
        </p:nvPicPr>
        <p:blipFill>
          <a:blip r:embed="rId3"/>
          <a:stretch>
            <a:fillRect/>
          </a:stretch>
        </p:blipFill>
        <p:spPr>
          <a:xfrm>
            <a:off x="834228" y="2102509"/>
            <a:ext cx="4723208" cy="4087154"/>
          </a:xfrm>
        </p:spPr>
      </p:pic>
      <p:pic>
        <p:nvPicPr>
          <p:cNvPr id="19" name="Picture 19" descr="A close up of celery&#10;&#10;Description generated with very high confidence">
            <a:extLst>
              <a:ext uri="{FF2B5EF4-FFF2-40B4-BE49-F238E27FC236}">
                <a16:creationId xmlns:a16="http://schemas.microsoft.com/office/drawing/2014/main" id="{A76B66D7-C0DD-452C-BFB4-085432751D50}"/>
              </a:ext>
            </a:extLst>
          </p:cNvPr>
          <p:cNvPicPr>
            <a:picLocks noGrp="1" noChangeAspect="1"/>
          </p:cNvPicPr>
          <p:nvPr>
            <p:ph sz="quarter" idx="4"/>
          </p:nvPr>
        </p:nvPicPr>
        <p:blipFill>
          <a:blip r:embed="rId4"/>
          <a:stretch>
            <a:fillRect/>
          </a:stretch>
        </p:blipFill>
        <p:spPr>
          <a:xfrm>
            <a:off x="6196080" y="2116887"/>
            <a:ext cx="4718485" cy="4072776"/>
          </a:xfrm>
        </p:spPr>
      </p:pic>
    </p:spTree>
    <p:extLst>
      <p:ext uri="{BB962C8B-B14F-4D97-AF65-F5344CB8AC3E}">
        <p14:creationId xmlns:p14="http://schemas.microsoft.com/office/powerpoint/2010/main" val="338778197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A7BE7C-6198-45C2-99EF-BF2F2ADF0E96}"/>
              </a:ext>
            </a:extLst>
          </p:cNvPr>
          <p:cNvSpPr>
            <a:spLocks noGrp="1"/>
          </p:cNvSpPr>
          <p:nvPr>
            <p:ph type="title"/>
          </p:nvPr>
        </p:nvSpPr>
        <p:spPr/>
        <p:txBody>
          <a:bodyPr>
            <a:normAutofit/>
          </a:bodyPr>
          <a:lstStyle/>
          <a:p>
            <a:pPr algn="ctr"/>
            <a:r>
              <a:rPr lang="en-US" sz="2800">
                <a:solidFill>
                  <a:srgbClr val="6FBE44"/>
                </a:solidFill>
                <a:latin typeface="Arial"/>
                <a:cs typeface="Arial"/>
              </a:rPr>
              <a:t>Can you think of a Protein, Dairy, or Grain food to pair with one of these?</a:t>
            </a:r>
            <a:endParaRPr lang="en-US" sz="2800">
              <a:solidFill>
                <a:srgbClr val="6FBE44"/>
              </a:solidFill>
            </a:endParaRPr>
          </a:p>
        </p:txBody>
      </p:sp>
      <p:sp>
        <p:nvSpPr>
          <p:cNvPr id="4" name="Slide Number Placeholder 3">
            <a:extLst>
              <a:ext uri="{FF2B5EF4-FFF2-40B4-BE49-F238E27FC236}">
                <a16:creationId xmlns:a16="http://schemas.microsoft.com/office/drawing/2014/main" id="{A5B309DC-7C00-4864-8D17-F00AC06A97F3}"/>
              </a:ext>
            </a:extLst>
          </p:cNvPr>
          <p:cNvSpPr>
            <a:spLocks noGrp="1"/>
          </p:cNvSpPr>
          <p:nvPr>
            <p:ph type="sldNum" sz="quarter" idx="12"/>
          </p:nvPr>
        </p:nvSpPr>
        <p:spPr/>
        <p:txBody>
          <a:bodyPr/>
          <a:lstStyle/>
          <a:p>
            <a:fld id="{17DF4567-1C0D-564E-BA68-9AF622E7948C}" type="slidenum">
              <a:rPr lang="en-US" smtClean="0"/>
              <a:t>11</a:t>
            </a:fld>
            <a:endParaRPr lang="en-US"/>
          </a:p>
        </p:txBody>
      </p:sp>
      <p:pic>
        <p:nvPicPr>
          <p:cNvPr id="6" name="Picture 6" descr="A close up of food&#10;&#10;Description generated with high confidence">
            <a:extLst>
              <a:ext uri="{FF2B5EF4-FFF2-40B4-BE49-F238E27FC236}">
                <a16:creationId xmlns:a16="http://schemas.microsoft.com/office/drawing/2014/main" id="{0A99B68A-85D3-4E6E-948B-AD9365079E7F}"/>
              </a:ext>
            </a:extLst>
          </p:cNvPr>
          <p:cNvPicPr>
            <a:picLocks noGrp="1" noChangeAspect="1"/>
          </p:cNvPicPr>
          <p:nvPr>
            <p:ph sz="half" idx="2"/>
          </p:nvPr>
        </p:nvPicPr>
        <p:blipFill>
          <a:blip r:embed="rId3"/>
          <a:stretch>
            <a:fillRect/>
          </a:stretch>
        </p:blipFill>
        <p:spPr>
          <a:xfrm>
            <a:off x="877163" y="2102509"/>
            <a:ext cx="4637339" cy="4087154"/>
          </a:xfrm>
        </p:spPr>
      </p:pic>
      <p:pic>
        <p:nvPicPr>
          <p:cNvPr id="12" name="Picture 12" descr="A picture containing fruit, food&#10;&#10;Description generated with very high confidence">
            <a:extLst>
              <a:ext uri="{FF2B5EF4-FFF2-40B4-BE49-F238E27FC236}">
                <a16:creationId xmlns:a16="http://schemas.microsoft.com/office/drawing/2014/main" id="{D70A17BF-7E1C-4F60-83B7-65F60ADFBC21}"/>
              </a:ext>
            </a:extLst>
          </p:cNvPr>
          <p:cNvPicPr>
            <a:picLocks noGrp="1" noChangeAspect="1"/>
          </p:cNvPicPr>
          <p:nvPr>
            <p:ph sz="quarter" idx="4"/>
          </p:nvPr>
        </p:nvPicPr>
        <p:blipFill>
          <a:blip r:embed="rId4"/>
          <a:stretch>
            <a:fillRect/>
          </a:stretch>
        </p:blipFill>
        <p:spPr>
          <a:xfrm>
            <a:off x="6014352" y="2102509"/>
            <a:ext cx="5010055" cy="4087154"/>
          </a:xfrm>
        </p:spPr>
      </p:pic>
    </p:spTree>
    <p:extLst>
      <p:ext uri="{BB962C8B-B14F-4D97-AF65-F5344CB8AC3E}">
        <p14:creationId xmlns:p14="http://schemas.microsoft.com/office/powerpoint/2010/main" val="282713205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A7BE7C-6198-45C2-99EF-BF2F2ADF0E96}"/>
              </a:ext>
            </a:extLst>
          </p:cNvPr>
          <p:cNvSpPr>
            <a:spLocks noGrp="1"/>
          </p:cNvSpPr>
          <p:nvPr>
            <p:ph type="title"/>
          </p:nvPr>
        </p:nvSpPr>
        <p:spPr/>
        <p:txBody>
          <a:bodyPr>
            <a:normAutofit/>
          </a:bodyPr>
          <a:lstStyle/>
          <a:p>
            <a:pPr algn="ctr"/>
            <a:r>
              <a:rPr lang="en-US" sz="2800">
                <a:solidFill>
                  <a:srgbClr val="6FBE44"/>
                </a:solidFill>
                <a:latin typeface="Arial"/>
                <a:cs typeface="Arial"/>
              </a:rPr>
              <a:t>Can you think of a Protein, Dairy, or Grain food to pair with one of these?</a:t>
            </a:r>
            <a:endParaRPr lang="en-US" sz="2800">
              <a:solidFill>
                <a:srgbClr val="6FBE44"/>
              </a:solidFill>
            </a:endParaRPr>
          </a:p>
        </p:txBody>
      </p:sp>
      <p:sp>
        <p:nvSpPr>
          <p:cNvPr id="4" name="Slide Number Placeholder 3">
            <a:extLst>
              <a:ext uri="{FF2B5EF4-FFF2-40B4-BE49-F238E27FC236}">
                <a16:creationId xmlns:a16="http://schemas.microsoft.com/office/drawing/2014/main" id="{A5B309DC-7C00-4864-8D17-F00AC06A97F3}"/>
              </a:ext>
            </a:extLst>
          </p:cNvPr>
          <p:cNvSpPr>
            <a:spLocks noGrp="1"/>
          </p:cNvSpPr>
          <p:nvPr>
            <p:ph type="sldNum" sz="quarter" idx="12"/>
          </p:nvPr>
        </p:nvSpPr>
        <p:spPr/>
        <p:txBody>
          <a:bodyPr/>
          <a:lstStyle/>
          <a:p>
            <a:fld id="{17DF4567-1C0D-564E-BA68-9AF622E7948C}" type="slidenum">
              <a:rPr lang="en-US" dirty="0" smtClean="0"/>
              <a:t>12</a:t>
            </a:fld>
            <a:endParaRPr lang="en-US"/>
          </a:p>
        </p:txBody>
      </p:sp>
      <p:pic>
        <p:nvPicPr>
          <p:cNvPr id="6" name="Picture 6">
            <a:extLst>
              <a:ext uri="{FF2B5EF4-FFF2-40B4-BE49-F238E27FC236}">
                <a16:creationId xmlns:a16="http://schemas.microsoft.com/office/drawing/2014/main" id="{B60DAD8C-6258-4830-AD49-8E21A027483B}"/>
              </a:ext>
            </a:extLst>
          </p:cNvPr>
          <p:cNvPicPr>
            <a:picLocks noGrp="1" noChangeAspect="1"/>
          </p:cNvPicPr>
          <p:nvPr>
            <p:ph sz="half" idx="2"/>
          </p:nvPr>
        </p:nvPicPr>
        <p:blipFill>
          <a:blip r:embed="rId3"/>
          <a:stretch>
            <a:fillRect/>
          </a:stretch>
        </p:blipFill>
        <p:spPr>
          <a:xfrm>
            <a:off x="840835" y="2116887"/>
            <a:ext cx="4724372" cy="4072776"/>
          </a:xfrm>
        </p:spPr>
      </p:pic>
      <p:pic>
        <p:nvPicPr>
          <p:cNvPr id="10" name="Picture 10" descr="A close up of a fruit&#10;&#10;Description generated with high confidence">
            <a:extLst>
              <a:ext uri="{FF2B5EF4-FFF2-40B4-BE49-F238E27FC236}">
                <a16:creationId xmlns:a16="http://schemas.microsoft.com/office/drawing/2014/main" id="{45F4F972-6D60-4ABD-9DE4-72604546277F}"/>
              </a:ext>
            </a:extLst>
          </p:cNvPr>
          <p:cNvPicPr>
            <a:picLocks noGrp="1" noChangeAspect="1"/>
          </p:cNvPicPr>
          <p:nvPr>
            <p:ph sz="quarter" idx="4"/>
          </p:nvPr>
        </p:nvPicPr>
        <p:blipFill>
          <a:blip r:embed="rId4"/>
          <a:stretch>
            <a:fillRect/>
          </a:stretch>
        </p:blipFill>
        <p:spPr>
          <a:xfrm>
            <a:off x="6157727" y="2116887"/>
            <a:ext cx="4737682" cy="4072776"/>
          </a:xfrm>
        </p:spPr>
      </p:pic>
    </p:spTree>
    <p:extLst>
      <p:ext uri="{BB962C8B-B14F-4D97-AF65-F5344CB8AC3E}">
        <p14:creationId xmlns:p14="http://schemas.microsoft.com/office/powerpoint/2010/main" val="194480748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791ED2-EBF0-4B9A-8F0B-240F8444A011}"/>
              </a:ext>
            </a:extLst>
          </p:cNvPr>
          <p:cNvSpPr>
            <a:spLocks noGrp="1"/>
          </p:cNvSpPr>
          <p:nvPr>
            <p:ph type="title"/>
          </p:nvPr>
        </p:nvSpPr>
        <p:spPr>
          <a:xfrm>
            <a:off x="782269" y="503765"/>
            <a:ext cx="4306198" cy="1357313"/>
          </a:xfrm>
        </p:spPr>
        <p:txBody>
          <a:bodyPr>
            <a:normAutofit/>
          </a:bodyPr>
          <a:lstStyle/>
          <a:p>
            <a:r>
              <a:rPr lang="en-US" sz="2800" b="0">
                <a:latin typeface="Arial"/>
                <a:cs typeface="Arial"/>
              </a:rPr>
              <a:t>Please share:</a:t>
            </a:r>
            <a:endParaRPr lang="en-US"/>
          </a:p>
        </p:txBody>
      </p:sp>
      <p:sp>
        <p:nvSpPr>
          <p:cNvPr id="4" name="Content Placeholder 3">
            <a:extLst>
              <a:ext uri="{FF2B5EF4-FFF2-40B4-BE49-F238E27FC236}">
                <a16:creationId xmlns:a16="http://schemas.microsoft.com/office/drawing/2014/main" id="{6B685B8C-B4F9-45C3-81A9-14BE74842E28}"/>
              </a:ext>
            </a:extLst>
          </p:cNvPr>
          <p:cNvSpPr>
            <a:spLocks noGrp="1"/>
          </p:cNvSpPr>
          <p:nvPr>
            <p:ph sz="half" idx="1"/>
          </p:nvPr>
        </p:nvSpPr>
        <p:spPr>
          <a:xfrm>
            <a:off x="854743" y="2269067"/>
            <a:ext cx="4162425" cy="3876675"/>
          </a:xfrm>
        </p:spPr>
        <p:txBody>
          <a:bodyPr vert="horz" lIns="91440" tIns="45720" rIns="91440" bIns="45720" rtlCol="0" anchor="t">
            <a:noAutofit/>
          </a:bodyPr>
          <a:lstStyle/>
          <a:p>
            <a:pPr>
              <a:lnSpc>
                <a:spcPct val="150000"/>
              </a:lnSpc>
            </a:pPr>
            <a:r>
              <a:rPr lang="en-US" sz="1800">
                <a:solidFill>
                  <a:srgbClr val="414141"/>
                </a:solidFill>
                <a:latin typeface="Arial"/>
                <a:cs typeface="Arial"/>
              </a:rPr>
              <a:t>What makes it hard to eat healthier snacks?</a:t>
            </a:r>
            <a:endParaRPr lang="en-US"/>
          </a:p>
        </p:txBody>
      </p:sp>
      <p:sp>
        <p:nvSpPr>
          <p:cNvPr id="7" name="Slide Number Placeholder 6">
            <a:extLst>
              <a:ext uri="{FF2B5EF4-FFF2-40B4-BE49-F238E27FC236}">
                <a16:creationId xmlns:a16="http://schemas.microsoft.com/office/drawing/2014/main" id="{E92BEEBF-259D-4CDE-8167-8F9359655397}"/>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13</a:t>
            </a:fld>
            <a:endParaRPr lang="en-US"/>
          </a:p>
        </p:txBody>
      </p:sp>
    </p:spTree>
    <p:extLst>
      <p:ext uri="{BB962C8B-B14F-4D97-AF65-F5344CB8AC3E}">
        <p14:creationId xmlns:p14="http://schemas.microsoft.com/office/powerpoint/2010/main" val="34501591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216DF9-6E66-450F-88D0-8025B5AFB0B1}"/>
              </a:ext>
            </a:extLst>
          </p:cNvPr>
          <p:cNvSpPr>
            <a:spLocks noGrp="1"/>
          </p:cNvSpPr>
          <p:nvPr>
            <p:ph type="title"/>
          </p:nvPr>
        </p:nvSpPr>
        <p:spPr/>
        <p:txBody>
          <a:bodyPr>
            <a:normAutofit/>
          </a:bodyPr>
          <a:lstStyle/>
          <a:p>
            <a:r>
              <a:rPr lang="en-US" sz="2800" b="0">
                <a:latin typeface="Arial"/>
                <a:cs typeface="Arial"/>
              </a:rPr>
              <a:t>Please share:</a:t>
            </a:r>
            <a:endParaRPr lang="en-US"/>
          </a:p>
        </p:txBody>
      </p:sp>
      <p:sp>
        <p:nvSpPr>
          <p:cNvPr id="3" name="Content Placeholder 2">
            <a:extLst>
              <a:ext uri="{FF2B5EF4-FFF2-40B4-BE49-F238E27FC236}">
                <a16:creationId xmlns:a16="http://schemas.microsoft.com/office/drawing/2014/main" id="{DC10B20E-9765-4771-AAFE-763EB41DA7D1}"/>
              </a:ext>
            </a:extLst>
          </p:cNvPr>
          <p:cNvSpPr>
            <a:spLocks noGrp="1"/>
          </p:cNvSpPr>
          <p:nvPr>
            <p:ph type="body" sz="quarter" idx="10"/>
          </p:nvPr>
        </p:nvSpPr>
        <p:spPr/>
        <p:txBody>
          <a:bodyPr vert="horz" lIns="91440" tIns="45720" rIns="91440" bIns="45720" rtlCol="0" anchor="t">
            <a:normAutofit/>
          </a:bodyPr>
          <a:lstStyle/>
          <a:p>
            <a:pPr algn="ctr"/>
            <a:r>
              <a:rPr lang="en-US" sz="1800" dirty="0">
                <a:latin typeface="Arial"/>
                <a:cs typeface="Arial"/>
              </a:rPr>
              <a:t>What do you look for on food packages when you buy snacks?</a:t>
            </a:r>
            <a:endParaRPr lang="en-US" dirty="0"/>
          </a:p>
        </p:txBody>
      </p:sp>
    </p:spTree>
    <p:extLst>
      <p:ext uri="{BB962C8B-B14F-4D97-AF65-F5344CB8AC3E}">
        <p14:creationId xmlns:p14="http://schemas.microsoft.com/office/powerpoint/2010/main" val="132538518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B04D9EF3-07B9-43F9-BDC4-73EE8C4A1C16}"/>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3734539" y="197892"/>
            <a:ext cx="4964759" cy="6462215"/>
          </a:xfrm>
          <a:prstGeom prst="rect">
            <a:avLst/>
          </a:prstGeom>
          <a:ln>
            <a:noFill/>
          </a:ln>
          <a:effectLst>
            <a:outerShdw blurRad="190500" algn="tl" rotWithShape="0">
              <a:srgbClr val="000000">
                <a:alpha val="70000"/>
              </a:srgbClr>
            </a:outerShdw>
          </a:effectLst>
        </p:spPr>
      </p:pic>
    </p:spTree>
    <p:extLst>
      <p:ext uri="{BB962C8B-B14F-4D97-AF65-F5344CB8AC3E}">
        <p14:creationId xmlns:p14="http://schemas.microsoft.com/office/powerpoint/2010/main" val="154549469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CD050E13-CCA4-43BE-BCED-5CBD4F3D2482}"/>
              </a:ext>
            </a:extLst>
          </p:cNvPr>
          <p:cNvSpPr>
            <a:spLocks noGrp="1"/>
          </p:cNvSpPr>
          <p:nvPr>
            <p:ph type="sldNum" sz="quarter" idx="12"/>
          </p:nvPr>
        </p:nvSpPr>
        <p:spPr/>
        <p:txBody>
          <a:bodyPr/>
          <a:lstStyle/>
          <a:p>
            <a:fld id="{17DF4567-1C0D-564E-BA68-9AF622E7948C}" type="slidenum">
              <a:rPr lang="en-US" smtClean="0"/>
              <a:t>16</a:t>
            </a:fld>
            <a:endParaRPr lang="en-US"/>
          </a:p>
        </p:txBody>
      </p:sp>
      <p:pic>
        <p:nvPicPr>
          <p:cNvPr id="5" name="Picture 4">
            <a:extLst>
              <a:ext uri="{FF2B5EF4-FFF2-40B4-BE49-F238E27FC236}">
                <a16:creationId xmlns:a16="http://schemas.microsoft.com/office/drawing/2014/main" id="{D6F087F8-8848-4F47-850C-D57040B859E0}"/>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034920" y="629431"/>
            <a:ext cx="3823554" cy="5909481"/>
          </a:xfrm>
          <a:prstGeom prst="rect">
            <a:avLst/>
          </a:prstGeom>
        </p:spPr>
      </p:pic>
      <p:pic>
        <p:nvPicPr>
          <p:cNvPr id="8" name="Picture 7">
            <a:extLst>
              <a:ext uri="{FF2B5EF4-FFF2-40B4-BE49-F238E27FC236}">
                <a16:creationId xmlns:a16="http://schemas.microsoft.com/office/drawing/2014/main" id="{D21DD687-D5DB-4FAB-B9A2-2F759EA8DA90}"/>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473588" y="765956"/>
            <a:ext cx="4076131" cy="6014682"/>
          </a:xfrm>
          <a:prstGeom prst="rect">
            <a:avLst/>
          </a:prstGeom>
        </p:spPr>
      </p:pic>
    </p:spTree>
    <p:extLst>
      <p:ext uri="{BB962C8B-B14F-4D97-AF65-F5344CB8AC3E}">
        <p14:creationId xmlns:p14="http://schemas.microsoft.com/office/powerpoint/2010/main" val="146591835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1">
            <a:extLst>
              <a:ext uri="{FF2B5EF4-FFF2-40B4-BE49-F238E27FC236}">
                <a16:creationId xmlns:a16="http://schemas.microsoft.com/office/drawing/2014/main" id="{936B8D8A-1F54-468D-9FE8-ACF212F29E2B}"/>
              </a:ext>
            </a:extLst>
          </p:cNvPr>
          <p:cNvSpPr txBox="1"/>
          <p:nvPr/>
        </p:nvSpPr>
        <p:spPr>
          <a:xfrm>
            <a:off x="1633268" y="1029419"/>
            <a:ext cx="8925464" cy="1200329"/>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b="1" dirty="0">
                <a:cs typeface="Calibri"/>
              </a:rPr>
              <a:t>It is not necessary to use all of these examples. Please choose in advance which visuals you would like to use.  </a:t>
            </a:r>
            <a:endParaRPr lang="en-US" b="1" i="1" dirty="0">
              <a:cs typeface="Calibri"/>
            </a:endParaRPr>
          </a:p>
          <a:p>
            <a:pPr marL="285750" indent="-285750">
              <a:buFont typeface="Arial,Sans-Serif"/>
              <a:buChar char="•"/>
            </a:pPr>
            <a:r>
              <a:rPr lang="en-US" dirty="0">
                <a:solidFill>
                  <a:srgbClr val="FF0000"/>
                </a:solidFill>
                <a:ea typeface="+mn-lt"/>
                <a:cs typeface="+mn-lt"/>
              </a:rPr>
              <a:t>Make sure you delete or hide this slide and any other unused slides before showing this presentation. Not sure how to hide slides? </a:t>
            </a:r>
            <a:r>
              <a:rPr lang="en-US" dirty="0">
                <a:solidFill>
                  <a:srgbClr val="FF0000"/>
                </a:solidFill>
                <a:ea typeface="+mn-lt"/>
                <a:cs typeface="+mn-lt"/>
                <a:hlinkClick r:id="rId2"/>
              </a:rPr>
              <a:t>Click here for support.</a:t>
            </a:r>
            <a:r>
              <a:rPr lang="en-US" dirty="0">
                <a:solidFill>
                  <a:srgbClr val="FF0000"/>
                </a:solidFill>
                <a:ea typeface="+mn-lt"/>
                <a:cs typeface="+mn-lt"/>
              </a:rPr>
              <a:t> </a:t>
            </a:r>
            <a:endParaRPr lang="en-US" dirty="0">
              <a:ea typeface="+mn-lt"/>
              <a:cs typeface="+mn-lt"/>
            </a:endParaRPr>
          </a:p>
        </p:txBody>
      </p:sp>
    </p:spTree>
    <p:extLst>
      <p:ext uri="{BB962C8B-B14F-4D97-AF65-F5344CB8AC3E}">
        <p14:creationId xmlns:p14="http://schemas.microsoft.com/office/powerpoint/2010/main" val="239658284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38600" y="4229100"/>
            <a:ext cx="4106517" cy="1363900"/>
          </a:xfrm>
          <a:prstGeom prst="rect">
            <a:avLst/>
          </a:prstGeom>
        </p:spPr>
        <p:txBody>
          <a:bodyPr vert="horz" wrap="square" lIns="0" tIns="0" rIns="0" bIns="0" rtlCol="0">
            <a:spAutoFit/>
          </a:bodyPr>
          <a:lstStyle/>
          <a:p>
            <a:pPr marR="674231" algn="ctr"/>
            <a:r>
              <a:rPr sz="1337" spc="-3" dirty="0">
                <a:latin typeface="Calibri"/>
                <a:cs typeface="Calibri"/>
              </a:rPr>
              <a:t>0</a:t>
            </a:r>
            <a:r>
              <a:rPr sz="1337" dirty="0">
                <a:latin typeface="Calibri"/>
                <a:cs typeface="Calibri"/>
              </a:rPr>
              <a:t>0</a:t>
            </a:r>
            <a:r>
              <a:rPr sz="1337" spc="-72" dirty="0">
                <a:latin typeface="Calibri"/>
                <a:cs typeface="Calibri"/>
              </a:rPr>
              <a:t> </a:t>
            </a:r>
            <a:r>
              <a:rPr sz="1337" spc="-23" dirty="0">
                <a:latin typeface="Calibri"/>
                <a:cs typeface="Calibri"/>
              </a:rPr>
              <a:t>oz</a:t>
            </a:r>
            <a:endParaRPr sz="1337">
              <a:latin typeface="Calibri"/>
              <a:cs typeface="Calibri"/>
            </a:endParaRPr>
          </a:p>
          <a:p>
            <a:pPr marL="481239">
              <a:lnSpc>
                <a:spcPts val="1562"/>
              </a:lnSpc>
              <a:spcBef>
                <a:spcPts val="434"/>
              </a:spcBef>
            </a:pPr>
            <a:r>
              <a:rPr sz="1631" spc="-3" dirty="0">
                <a:latin typeface="Calibri"/>
                <a:cs typeface="Calibri"/>
              </a:rPr>
              <a:t>$0</a:t>
            </a:r>
            <a:r>
              <a:rPr sz="1631" spc="-10" dirty="0">
                <a:latin typeface="Calibri"/>
                <a:cs typeface="Calibri"/>
              </a:rPr>
              <a:t>.</a:t>
            </a:r>
            <a:r>
              <a:rPr sz="1631" spc="-3" dirty="0">
                <a:latin typeface="Calibri"/>
                <a:cs typeface="Calibri"/>
              </a:rPr>
              <a:t>0</a:t>
            </a:r>
            <a:r>
              <a:rPr sz="1631" spc="7" dirty="0">
                <a:latin typeface="Calibri"/>
                <a:cs typeface="Calibri"/>
              </a:rPr>
              <a:t>0</a:t>
            </a:r>
            <a:endParaRPr sz="1631">
              <a:latin typeface="Calibri"/>
              <a:cs typeface="Calibri"/>
            </a:endParaRPr>
          </a:p>
          <a:p>
            <a:pPr marL="810072">
              <a:lnSpc>
                <a:spcPts val="646"/>
              </a:lnSpc>
            </a:pPr>
            <a:r>
              <a:rPr sz="1337" spc="-13" dirty="0">
                <a:latin typeface="Calibri"/>
                <a:cs typeface="Calibri"/>
              </a:rPr>
              <a:t>uni</a:t>
            </a:r>
            <a:r>
              <a:rPr sz="1337" dirty="0">
                <a:latin typeface="Calibri"/>
                <a:cs typeface="Calibri"/>
              </a:rPr>
              <a:t>t</a:t>
            </a:r>
            <a:endParaRPr sz="1337">
              <a:latin typeface="Calibri"/>
              <a:cs typeface="Calibri"/>
            </a:endParaRPr>
          </a:p>
          <a:p>
            <a:pPr marR="541704" algn="r">
              <a:lnSpc>
                <a:spcPts val="3466"/>
              </a:lnSpc>
            </a:pPr>
            <a:r>
              <a:rPr sz="3359" dirty="0">
                <a:latin typeface="Calibri"/>
                <a:cs typeface="Calibri"/>
              </a:rPr>
              <a:t>0.00</a:t>
            </a:r>
            <a:endParaRPr sz="3359">
              <a:latin typeface="Calibri"/>
              <a:cs typeface="Calibri"/>
            </a:endParaRPr>
          </a:p>
          <a:p>
            <a:pPr marL="2603328">
              <a:spcBef>
                <a:spcPts val="662"/>
              </a:spcBef>
            </a:pPr>
            <a:r>
              <a:rPr sz="1859" spc="-10" dirty="0">
                <a:latin typeface="Calibri"/>
                <a:cs typeface="Calibri"/>
              </a:rPr>
              <a:t>I</a:t>
            </a:r>
            <a:r>
              <a:rPr sz="1859" spc="-33" dirty="0">
                <a:latin typeface="Calibri"/>
                <a:cs typeface="Calibri"/>
              </a:rPr>
              <a:t>t</a:t>
            </a:r>
            <a:r>
              <a:rPr sz="1859" spc="-13" dirty="0">
                <a:latin typeface="Calibri"/>
                <a:cs typeface="Calibri"/>
              </a:rPr>
              <a:t>e</a:t>
            </a:r>
            <a:r>
              <a:rPr sz="1859" spc="13" dirty="0">
                <a:latin typeface="Calibri"/>
                <a:cs typeface="Calibri"/>
              </a:rPr>
              <a:t>m</a:t>
            </a:r>
            <a:r>
              <a:rPr sz="1859" spc="-78" dirty="0">
                <a:latin typeface="Calibri"/>
                <a:cs typeface="Calibri"/>
              </a:rPr>
              <a:t> </a:t>
            </a:r>
            <a:r>
              <a:rPr sz="1859" spc="-10" dirty="0">
                <a:latin typeface="Calibri"/>
                <a:cs typeface="Calibri"/>
              </a:rPr>
              <a:t>N</a:t>
            </a:r>
            <a:r>
              <a:rPr sz="1859" spc="-3" dirty="0">
                <a:latin typeface="Calibri"/>
                <a:cs typeface="Calibri"/>
              </a:rPr>
              <a:t>a</a:t>
            </a:r>
            <a:r>
              <a:rPr sz="1859" spc="7" dirty="0">
                <a:latin typeface="Calibri"/>
                <a:cs typeface="Calibri"/>
              </a:rPr>
              <a:t>m</a:t>
            </a:r>
            <a:r>
              <a:rPr sz="1859" dirty="0">
                <a:latin typeface="Calibri"/>
                <a:cs typeface="Calibri"/>
              </a:rPr>
              <a:t>e</a:t>
            </a:r>
            <a:endParaRPr sz="1859">
              <a:latin typeface="Calibri"/>
              <a:cs typeface="Calibri"/>
            </a:endParaRPr>
          </a:p>
        </p:txBody>
      </p:sp>
      <p:sp>
        <p:nvSpPr>
          <p:cNvPr id="3" name="object 3"/>
          <p:cNvSpPr/>
          <p:nvPr/>
        </p:nvSpPr>
        <p:spPr>
          <a:xfrm>
            <a:off x="4038600" y="4229100"/>
            <a:ext cx="4106517" cy="1600200"/>
          </a:xfrm>
          <a:custGeom>
            <a:avLst/>
            <a:gdLst/>
            <a:ahLst/>
            <a:cxnLst/>
            <a:rect l="l" t="t" r="r" b="b"/>
            <a:pathLst>
              <a:path w="6296659" h="2453640">
                <a:moveTo>
                  <a:pt x="0" y="2453640"/>
                </a:moveTo>
                <a:lnTo>
                  <a:pt x="6296533" y="2453640"/>
                </a:lnTo>
                <a:lnTo>
                  <a:pt x="6296533" y="0"/>
                </a:lnTo>
                <a:lnTo>
                  <a:pt x="0" y="0"/>
                </a:lnTo>
                <a:lnTo>
                  <a:pt x="0" y="2453640"/>
                </a:lnTo>
                <a:close/>
              </a:path>
            </a:pathLst>
          </a:custGeom>
          <a:solidFill>
            <a:srgbClr val="FFFFFF"/>
          </a:solidFill>
        </p:spPr>
        <p:txBody>
          <a:bodyPr wrap="square" lIns="0" tIns="0" rIns="0" bIns="0" rtlCol="0"/>
          <a:lstStyle/>
          <a:p>
            <a:endParaRPr sz="1174"/>
          </a:p>
        </p:txBody>
      </p:sp>
      <p:sp>
        <p:nvSpPr>
          <p:cNvPr id="4" name="object 4"/>
          <p:cNvSpPr/>
          <p:nvPr/>
        </p:nvSpPr>
        <p:spPr>
          <a:xfrm>
            <a:off x="5561937" y="4520647"/>
            <a:ext cx="2563882" cy="958712"/>
          </a:xfrm>
          <a:custGeom>
            <a:avLst/>
            <a:gdLst/>
            <a:ahLst/>
            <a:cxnLst/>
            <a:rect l="l" t="t" r="r" b="b"/>
            <a:pathLst>
              <a:path w="3931284" h="1470025">
                <a:moveTo>
                  <a:pt x="0" y="1469898"/>
                </a:moveTo>
                <a:lnTo>
                  <a:pt x="3931030" y="1469898"/>
                </a:lnTo>
                <a:lnTo>
                  <a:pt x="3931030" y="0"/>
                </a:lnTo>
                <a:lnTo>
                  <a:pt x="0" y="0"/>
                </a:lnTo>
                <a:lnTo>
                  <a:pt x="0" y="1469898"/>
                </a:lnTo>
                <a:close/>
              </a:path>
            </a:pathLst>
          </a:custGeom>
          <a:solidFill>
            <a:srgbClr val="FFFFFF"/>
          </a:solidFill>
        </p:spPr>
        <p:txBody>
          <a:bodyPr wrap="square" lIns="0" tIns="0" rIns="0" bIns="0" rtlCol="0"/>
          <a:lstStyle/>
          <a:p>
            <a:endParaRPr sz="1174"/>
          </a:p>
        </p:txBody>
      </p:sp>
      <p:sp>
        <p:nvSpPr>
          <p:cNvPr id="5" name="object 5"/>
          <p:cNvSpPr/>
          <p:nvPr/>
        </p:nvSpPr>
        <p:spPr>
          <a:xfrm>
            <a:off x="4018887" y="5479269"/>
            <a:ext cx="4106932" cy="566530"/>
          </a:xfrm>
          <a:custGeom>
            <a:avLst/>
            <a:gdLst/>
            <a:ahLst/>
            <a:cxnLst/>
            <a:rect l="l" t="t" r="r" b="b"/>
            <a:pathLst>
              <a:path w="6297295" h="868679">
                <a:moveTo>
                  <a:pt x="0" y="868172"/>
                </a:moveTo>
                <a:lnTo>
                  <a:pt x="6297040" y="868172"/>
                </a:lnTo>
                <a:lnTo>
                  <a:pt x="6297040" y="0"/>
                </a:lnTo>
                <a:lnTo>
                  <a:pt x="0" y="0"/>
                </a:lnTo>
                <a:lnTo>
                  <a:pt x="0" y="868172"/>
                </a:lnTo>
                <a:close/>
              </a:path>
            </a:pathLst>
          </a:custGeom>
          <a:solidFill>
            <a:srgbClr val="FFFFFF"/>
          </a:solidFill>
        </p:spPr>
        <p:txBody>
          <a:bodyPr wrap="square" lIns="0" tIns="0" rIns="0" bIns="0" rtlCol="0"/>
          <a:lstStyle/>
          <a:p>
            <a:endParaRPr sz="1174"/>
          </a:p>
        </p:txBody>
      </p:sp>
      <p:sp>
        <p:nvSpPr>
          <p:cNvPr id="7" name="object 7"/>
          <p:cNvSpPr/>
          <p:nvPr/>
        </p:nvSpPr>
        <p:spPr>
          <a:xfrm>
            <a:off x="3561522" y="448254"/>
            <a:ext cx="5068957" cy="2767054"/>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4026672" y="5438692"/>
            <a:ext cx="1546529" cy="605293"/>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6" name="object 6"/>
          <p:cNvGraphicFramePr>
            <a:graphicFrameLocks noGrp="1"/>
          </p:cNvGraphicFramePr>
          <p:nvPr/>
        </p:nvGraphicFramePr>
        <p:xfrm>
          <a:off x="4015906" y="3995696"/>
          <a:ext cx="4106765" cy="2614380"/>
        </p:xfrm>
        <a:graphic>
          <a:graphicData uri="http://schemas.openxmlformats.org/drawingml/2006/table">
            <a:tbl>
              <a:tblPr firstRow="1" bandRow="1">
                <a:tableStyleId>{2D5ABB26-0587-4C30-8999-92F81FD0307C}</a:tableStyleId>
              </a:tblPr>
              <a:tblGrid>
                <a:gridCol w="1543050">
                  <a:extLst>
                    <a:ext uri="{9D8B030D-6E8A-4147-A177-3AD203B41FA5}">
                      <a16:colId xmlns:a16="http://schemas.microsoft.com/office/drawing/2014/main" val="20000"/>
                    </a:ext>
                  </a:extLst>
                </a:gridCol>
                <a:gridCol w="2563715">
                  <a:extLst>
                    <a:ext uri="{9D8B030D-6E8A-4147-A177-3AD203B41FA5}">
                      <a16:colId xmlns:a16="http://schemas.microsoft.com/office/drawing/2014/main" val="20001"/>
                    </a:ext>
                  </a:extLst>
                </a:gridCol>
              </a:tblGrid>
              <a:tr h="521970">
                <a:tc rowSpan="2">
                  <a:txBody>
                    <a:bodyPr/>
                    <a:lstStyle/>
                    <a:p>
                      <a:pPr algn="ctr">
                        <a:lnSpc>
                          <a:spcPct val="100000"/>
                        </a:lnSpc>
                      </a:pPr>
                      <a:r>
                        <a:rPr sz="1400" b="1" dirty="0">
                          <a:latin typeface="Arial"/>
                          <a:cs typeface="Arial"/>
                        </a:rPr>
                        <a:t>U</a:t>
                      </a:r>
                      <a:r>
                        <a:rPr sz="1400" b="1" spc="-10" dirty="0">
                          <a:latin typeface="Arial"/>
                          <a:cs typeface="Arial"/>
                        </a:rPr>
                        <a:t>N</a:t>
                      </a:r>
                      <a:r>
                        <a:rPr sz="1400" b="1" dirty="0">
                          <a:latin typeface="Arial"/>
                          <a:cs typeface="Arial"/>
                        </a:rPr>
                        <a:t>IT</a:t>
                      </a:r>
                      <a:r>
                        <a:rPr sz="1400" b="1" spc="-90" dirty="0">
                          <a:latin typeface="Arial"/>
                          <a:cs typeface="Arial"/>
                        </a:rPr>
                        <a:t> </a:t>
                      </a:r>
                      <a:r>
                        <a:rPr sz="1400" b="1" dirty="0">
                          <a:latin typeface="Arial"/>
                          <a:cs typeface="Arial"/>
                        </a:rPr>
                        <a:t>PRICE</a:t>
                      </a:r>
                      <a:endParaRPr sz="1400">
                        <a:latin typeface="Arial"/>
                        <a:cs typeface="Arial"/>
                      </a:endParaRPr>
                    </a:p>
                    <a:p>
                      <a:pPr>
                        <a:lnSpc>
                          <a:spcPct val="100000"/>
                        </a:lnSpc>
                      </a:pPr>
                      <a:endParaRPr sz="1400">
                        <a:latin typeface="Times New Roman"/>
                        <a:cs typeface="Times New Roman"/>
                      </a:endParaRPr>
                    </a:p>
                    <a:p>
                      <a:pPr>
                        <a:lnSpc>
                          <a:spcPct val="100000"/>
                        </a:lnSpc>
                      </a:pPr>
                      <a:endParaRPr sz="1400">
                        <a:latin typeface="Times New Roman"/>
                        <a:cs typeface="Times New Roman"/>
                      </a:endParaRPr>
                    </a:p>
                    <a:p>
                      <a:pPr marL="1270" algn="ctr">
                        <a:lnSpc>
                          <a:spcPct val="100000"/>
                        </a:lnSpc>
                        <a:spcBef>
                          <a:spcPts val="1245"/>
                        </a:spcBef>
                      </a:pPr>
                      <a:r>
                        <a:rPr sz="2500" b="1" dirty="0">
                          <a:latin typeface="Arial"/>
                          <a:cs typeface="Arial"/>
                        </a:rPr>
                        <a:t>$1.49</a:t>
                      </a:r>
                      <a:endParaRPr sz="2500">
                        <a:latin typeface="Arial"/>
                        <a:cs typeface="Arial"/>
                      </a:endParaRPr>
                    </a:p>
                    <a:p>
                      <a:pPr algn="ctr">
                        <a:lnSpc>
                          <a:spcPct val="100000"/>
                        </a:lnSpc>
                        <a:spcBef>
                          <a:spcPts val="45"/>
                        </a:spcBef>
                      </a:pPr>
                      <a:r>
                        <a:rPr sz="1400" b="1" spc="5" dirty="0">
                          <a:latin typeface="Arial"/>
                          <a:cs typeface="Arial"/>
                        </a:rPr>
                        <a:t>PE</a:t>
                      </a:r>
                      <a:r>
                        <a:rPr sz="1400" b="1" dirty="0">
                          <a:latin typeface="Arial"/>
                          <a:cs typeface="Arial"/>
                        </a:rPr>
                        <a:t>R</a:t>
                      </a:r>
                      <a:r>
                        <a:rPr sz="1400" b="1" spc="-90" dirty="0">
                          <a:latin typeface="Arial"/>
                          <a:cs typeface="Arial"/>
                        </a:rPr>
                        <a:t> </a:t>
                      </a:r>
                      <a:r>
                        <a:rPr sz="1400" b="1" dirty="0">
                          <a:latin typeface="Arial"/>
                          <a:cs typeface="Arial"/>
                        </a:rPr>
                        <a:t>POU</a:t>
                      </a:r>
                      <a:r>
                        <a:rPr sz="1400" b="1" spc="-10" dirty="0">
                          <a:latin typeface="Arial"/>
                          <a:cs typeface="Arial"/>
                        </a:rPr>
                        <a:t>N</a:t>
                      </a:r>
                      <a:r>
                        <a:rPr sz="1400" b="1" dirty="0">
                          <a:latin typeface="Arial"/>
                          <a:cs typeface="Arial"/>
                        </a:rPr>
                        <a:t>D</a:t>
                      </a:r>
                      <a:endParaRPr sz="1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661670">
                        <a:lnSpc>
                          <a:spcPct val="100000"/>
                        </a:lnSpc>
                      </a:pPr>
                      <a:r>
                        <a:rPr sz="2000" spc="-50" dirty="0">
                          <a:solidFill>
                            <a:srgbClr val="FFFFFF"/>
                          </a:solidFill>
                          <a:latin typeface="Arial"/>
                          <a:cs typeface="Arial"/>
                        </a:rPr>
                        <a:t>RE</a:t>
                      </a:r>
                      <a:r>
                        <a:rPr sz="2000" spc="-275" dirty="0">
                          <a:solidFill>
                            <a:srgbClr val="FFFFFF"/>
                          </a:solidFill>
                          <a:latin typeface="Arial"/>
                          <a:cs typeface="Arial"/>
                        </a:rPr>
                        <a:t>T</a:t>
                      </a:r>
                      <a:r>
                        <a:rPr sz="2000" spc="-50" dirty="0">
                          <a:solidFill>
                            <a:srgbClr val="FFFFFF"/>
                          </a:solidFill>
                          <a:latin typeface="Arial"/>
                          <a:cs typeface="Arial"/>
                        </a:rPr>
                        <a:t>A</a:t>
                      </a:r>
                      <a:r>
                        <a:rPr sz="2000" spc="-45" dirty="0">
                          <a:solidFill>
                            <a:srgbClr val="FFFFFF"/>
                          </a:solidFill>
                          <a:latin typeface="Arial"/>
                          <a:cs typeface="Arial"/>
                        </a:rPr>
                        <a:t>I</a:t>
                      </a:r>
                      <a:r>
                        <a:rPr sz="2000" dirty="0">
                          <a:solidFill>
                            <a:srgbClr val="FFFFFF"/>
                          </a:solidFill>
                          <a:latin typeface="Arial"/>
                          <a:cs typeface="Arial"/>
                        </a:rPr>
                        <a:t>L</a:t>
                      </a:r>
                      <a:r>
                        <a:rPr sz="2000" spc="-245" dirty="0">
                          <a:solidFill>
                            <a:srgbClr val="FFFFFF"/>
                          </a:solidFill>
                          <a:latin typeface="Arial"/>
                          <a:cs typeface="Arial"/>
                        </a:rPr>
                        <a:t> </a:t>
                      </a:r>
                      <a:r>
                        <a:rPr sz="2000" dirty="0">
                          <a:solidFill>
                            <a:srgbClr val="FFFFFF"/>
                          </a:solidFill>
                          <a:latin typeface="Arial"/>
                          <a:cs typeface="Arial"/>
                        </a:rPr>
                        <a:t>PRICE</a:t>
                      </a:r>
                      <a:endParaRPr sz="20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58629">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091565">
                        <a:lnSpc>
                          <a:spcPct val="100000"/>
                        </a:lnSpc>
                      </a:pPr>
                      <a:r>
                        <a:rPr sz="3600" spc="5" dirty="0">
                          <a:latin typeface="Arial"/>
                          <a:cs typeface="Arial"/>
                        </a:rPr>
                        <a:t>$</a:t>
                      </a:r>
                      <a:r>
                        <a:rPr sz="3600" dirty="0">
                          <a:latin typeface="Arial"/>
                          <a:cs typeface="Arial"/>
                        </a:rPr>
                        <a:t>1.49</a:t>
                      </a:r>
                      <a:endParaRPr sz="36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66191">
                <a:tc gridSpan="2">
                  <a:txBody>
                    <a:bodyPr/>
                    <a:lstStyle/>
                    <a:p>
                      <a:endParaRPr sz="36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67590">
                <a:tc gridSpan="2">
                  <a:txBody>
                    <a:bodyPr/>
                    <a:lstStyle/>
                    <a:p>
                      <a:pPr marL="1270000">
                        <a:lnSpc>
                          <a:spcPct val="100000"/>
                        </a:lnSpc>
                      </a:pPr>
                      <a:r>
                        <a:rPr sz="2300" dirty="0">
                          <a:latin typeface="Arial"/>
                          <a:cs typeface="Arial"/>
                        </a:rPr>
                        <a:t>Whole</a:t>
                      </a:r>
                      <a:r>
                        <a:rPr sz="2300" spc="-40" dirty="0">
                          <a:latin typeface="Arial"/>
                          <a:cs typeface="Arial"/>
                        </a:rPr>
                        <a:t> </a:t>
                      </a:r>
                      <a:r>
                        <a:rPr sz="2300" dirty="0">
                          <a:latin typeface="Arial"/>
                          <a:cs typeface="Arial"/>
                        </a:rPr>
                        <a:t>Carrots</a:t>
                      </a:r>
                      <a:r>
                        <a:rPr sz="2300" spc="-55" dirty="0">
                          <a:latin typeface="Arial"/>
                          <a:cs typeface="Arial"/>
                        </a:rPr>
                        <a:t> </a:t>
                      </a:r>
                      <a:r>
                        <a:rPr sz="2300" dirty="0">
                          <a:latin typeface="Arial"/>
                          <a:cs typeface="Arial"/>
                        </a:rPr>
                        <a:t>(1</a:t>
                      </a:r>
                      <a:r>
                        <a:rPr sz="2300" spc="-40" dirty="0">
                          <a:latin typeface="Arial"/>
                          <a:cs typeface="Arial"/>
                        </a:rPr>
                        <a:t> </a:t>
                      </a:r>
                      <a:r>
                        <a:rPr sz="2300" dirty="0">
                          <a:latin typeface="Arial"/>
                          <a:cs typeface="Arial"/>
                        </a:rPr>
                        <a:t>lb.)</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258218293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53347" y="4629647"/>
            <a:ext cx="4686299" cy="642292"/>
          </a:xfrm>
          <a:prstGeom prst="rect">
            <a:avLst/>
          </a:prstGeom>
          <a:solidFill>
            <a:srgbClr val="D9D9D9"/>
          </a:solidFill>
          <a:ln w="9144">
            <a:solidFill>
              <a:srgbClr val="000000"/>
            </a:solidFill>
          </a:ln>
        </p:spPr>
        <p:txBody>
          <a:bodyPr vert="horz" wrap="square" lIns="0" tIns="0" rIns="0" bIns="0" rtlCol="0">
            <a:spAutoFit/>
          </a:bodyPr>
          <a:lstStyle/>
          <a:p>
            <a:pPr marL="60880"/>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spc="-10" dirty="0">
                <a:latin typeface="Calibri"/>
                <a:cs typeface="Calibri"/>
              </a:rPr>
              <a:t>s:</a:t>
            </a:r>
            <a:endParaRPr sz="2348">
              <a:latin typeface="Calibri"/>
              <a:cs typeface="Calibri"/>
            </a:endParaRPr>
          </a:p>
          <a:p>
            <a:pPr marL="60880">
              <a:spcBef>
                <a:spcPts val="29"/>
              </a:spcBef>
            </a:pPr>
            <a:r>
              <a:rPr sz="1826" spc="-20" dirty="0">
                <a:latin typeface="Calibri"/>
                <a:cs typeface="Calibri"/>
              </a:rPr>
              <a:t>C</a:t>
            </a:r>
            <a:r>
              <a:rPr sz="1826" spc="-10" dirty="0">
                <a:latin typeface="Calibri"/>
                <a:cs typeface="Calibri"/>
              </a:rPr>
              <a:t>a</a:t>
            </a:r>
            <a:r>
              <a:rPr sz="1826" spc="-23" dirty="0">
                <a:latin typeface="Calibri"/>
                <a:cs typeface="Calibri"/>
              </a:rPr>
              <a:t>r</a:t>
            </a:r>
            <a:r>
              <a:rPr sz="1826" spc="-49" dirty="0">
                <a:latin typeface="Calibri"/>
                <a:cs typeface="Calibri"/>
              </a:rPr>
              <a:t>r</a:t>
            </a:r>
            <a:r>
              <a:rPr sz="1826" spc="-16" dirty="0">
                <a:latin typeface="Calibri"/>
                <a:cs typeface="Calibri"/>
              </a:rPr>
              <a:t>ot</a:t>
            </a:r>
            <a:r>
              <a:rPr sz="1826" spc="-10" dirty="0">
                <a:latin typeface="Calibri"/>
                <a:cs typeface="Calibri"/>
              </a:rPr>
              <a:t>s</a:t>
            </a:r>
            <a:endParaRPr sz="1826">
              <a:latin typeface="Calibri"/>
              <a:cs typeface="Calibri"/>
            </a:endParaRPr>
          </a:p>
        </p:txBody>
      </p:sp>
      <p:sp>
        <p:nvSpPr>
          <p:cNvPr id="4" name="object 4"/>
          <p:cNvSpPr/>
          <p:nvPr/>
        </p:nvSpPr>
        <p:spPr>
          <a:xfrm>
            <a:off x="4588233" y="157038"/>
            <a:ext cx="3005593" cy="4412973"/>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184218977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38600" y="4229100"/>
            <a:ext cx="4106517" cy="1363900"/>
          </a:xfrm>
          <a:prstGeom prst="rect">
            <a:avLst/>
          </a:prstGeom>
        </p:spPr>
        <p:txBody>
          <a:bodyPr vert="horz" wrap="square" lIns="0" tIns="0" rIns="0" bIns="0" rtlCol="0">
            <a:spAutoFit/>
          </a:bodyPr>
          <a:lstStyle/>
          <a:p>
            <a:pPr marR="674231" algn="ctr"/>
            <a:r>
              <a:rPr sz="1337" spc="-3" dirty="0">
                <a:latin typeface="Calibri"/>
                <a:cs typeface="Calibri"/>
              </a:rPr>
              <a:t>0</a:t>
            </a:r>
            <a:r>
              <a:rPr sz="1337" dirty="0">
                <a:latin typeface="Calibri"/>
                <a:cs typeface="Calibri"/>
              </a:rPr>
              <a:t>0</a:t>
            </a:r>
            <a:r>
              <a:rPr sz="1337" spc="-72" dirty="0">
                <a:latin typeface="Calibri"/>
                <a:cs typeface="Calibri"/>
              </a:rPr>
              <a:t> </a:t>
            </a:r>
            <a:r>
              <a:rPr sz="1337" spc="-23" dirty="0">
                <a:latin typeface="Calibri"/>
                <a:cs typeface="Calibri"/>
              </a:rPr>
              <a:t>oz</a:t>
            </a:r>
            <a:endParaRPr sz="1337">
              <a:latin typeface="Calibri"/>
              <a:cs typeface="Calibri"/>
            </a:endParaRPr>
          </a:p>
          <a:p>
            <a:pPr marL="481239">
              <a:lnSpc>
                <a:spcPts val="1562"/>
              </a:lnSpc>
              <a:spcBef>
                <a:spcPts val="434"/>
              </a:spcBef>
            </a:pPr>
            <a:r>
              <a:rPr sz="1631" spc="-3" dirty="0">
                <a:latin typeface="Calibri"/>
                <a:cs typeface="Calibri"/>
              </a:rPr>
              <a:t>$0</a:t>
            </a:r>
            <a:r>
              <a:rPr sz="1631" spc="-10" dirty="0">
                <a:latin typeface="Calibri"/>
                <a:cs typeface="Calibri"/>
              </a:rPr>
              <a:t>.</a:t>
            </a:r>
            <a:r>
              <a:rPr sz="1631" spc="-3" dirty="0">
                <a:latin typeface="Calibri"/>
                <a:cs typeface="Calibri"/>
              </a:rPr>
              <a:t>0</a:t>
            </a:r>
            <a:r>
              <a:rPr sz="1631" spc="7" dirty="0">
                <a:latin typeface="Calibri"/>
                <a:cs typeface="Calibri"/>
              </a:rPr>
              <a:t>0</a:t>
            </a:r>
            <a:endParaRPr sz="1631">
              <a:latin typeface="Calibri"/>
              <a:cs typeface="Calibri"/>
            </a:endParaRPr>
          </a:p>
          <a:p>
            <a:pPr marL="810072">
              <a:lnSpc>
                <a:spcPts val="646"/>
              </a:lnSpc>
            </a:pPr>
            <a:r>
              <a:rPr sz="1337" spc="-13" dirty="0">
                <a:latin typeface="Calibri"/>
                <a:cs typeface="Calibri"/>
              </a:rPr>
              <a:t>uni</a:t>
            </a:r>
            <a:r>
              <a:rPr sz="1337" dirty="0">
                <a:latin typeface="Calibri"/>
                <a:cs typeface="Calibri"/>
              </a:rPr>
              <a:t>t</a:t>
            </a:r>
            <a:endParaRPr sz="1337">
              <a:latin typeface="Calibri"/>
              <a:cs typeface="Calibri"/>
            </a:endParaRPr>
          </a:p>
          <a:p>
            <a:pPr marR="541704" algn="r">
              <a:lnSpc>
                <a:spcPts val="3466"/>
              </a:lnSpc>
            </a:pPr>
            <a:r>
              <a:rPr sz="3359" dirty="0">
                <a:latin typeface="Calibri"/>
                <a:cs typeface="Calibri"/>
              </a:rPr>
              <a:t>0.00</a:t>
            </a:r>
            <a:endParaRPr sz="3359">
              <a:latin typeface="Calibri"/>
              <a:cs typeface="Calibri"/>
            </a:endParaRPr>
          </a:p>
          <a:p>
            <a:pPr marL="2603328">
              <a:spcBef>
                <a:spcPts val="662"/>
              </a:spcBef>
            </a:pPr>
            <a:r>
              <a:rPr sz="1859" spc="-10" dirty="0">
                <a:latin typeface="Calibri"/>
                <a:cs typeface="Calibri"/>
              </a:rPr>
              <a:t>I</a:t>
            </a:r>
            <a:r>
              <a:rPr sz="1859" spc="-33" dirty="0">
                <a:latin typeface="Calibri"/>
                <a:cs typeface="Calibri"/>
              </a:rPr>
              <a:t>t</a:t>
            </a:r>
            <a:r>
              <a:rPr sz="1859" spc="-13" dirty="0">
                <a:latin typeface="Calibri"/>
                <a:cs typeface="Calibri"/>
              </a:rPr>
              <a:t>e</a:t>
            </a:r>
            <a:r>
              <a:rPr sz="1859" spc="13" dirty="0">
                <a:latin typeface="Calibri"/>
                <a:cs typeface="Calibri"/>
              </a:rPr>
              <a:t>m</a:t>
            </a:r>
            <a:r>
              <a:rPr sz="1859" spc="-78" dirty="0">
                <a:latin typeface="Calibri"/>
                <a:cs typeface="Calibri"/>
              </a:rPr>
              <a:t> </a:t>
            </a:r>
            <a:r>
              <a:rPr sz="1859" spc="-10" dirty="0">
                <a:latin typeface="Calibri"/>
                <a:cs typeface="Calibri"/>
              </a:rPr>
              <a:t>N</a:t>
            </a:r>
            <a:r>
              <a:rPr sz="1859" spc="-3" dirty="0">
                <a:latin typeface="Calibri"/>
                <a:cs typeface="Calibri"/>
              </a:rPr>
              <a:t>a</a:t>
            </a:r>
            <a:r>
              <a:rPr sz="1859" spc="7" dirty="0">
                <a:latin typeface="Calibri"/>
                <a:cs typeface="Calibri"/>
              </a:rPr>
              <a:t>m</a:t>
            </a:r>
            <a:r>
              <a:rPr sz="1859" dirty="0">
                <a:latin typeface="Calibri"/>
                <a:cs typeface="Calibri"/>
              </a:rPr>
              <a:t>e</a:t>
            </a:r>
            <a:endParaRPr sz="1859">
              <a:latin typeface="Calibri"/>
              <a:cs typeface="Calibri"/>
            </a:endParaRPr>
          </a:p>
        </p:txBody>
      </p:sp>
      <p:sp>
        <p:nvSpPr>
          <p:cNvPr id="3" name="object 3"/>
          <p:cNvSpPr/>
          <p:nvPr/>
        </p:nvSpPr>
        <p:spPr>
          <a:xfrm>
            <a:off x="4038600" y="4229100"/>
            <a:ext cx="4106517" cy="1600200"/>
          </a:xfrm>
          <a:custGeom>
            <a:avLst/>
            <a:gdLst/>
            <a:ahLst/>
            <a:cxnLst/>
            <a:rect l="l" t="t" r="r" b="b"/>
            <a:pathLst>
              <a:path w="6296659" h="2453640">
                <a:moveTo>
                  <a:pt x="0" y="2453640"/>
                </a:moveTo>
                <a:lnTo>
                  <a:pt x="6296533" y="2453640"/>
                </a:lnTo>
                <a:lnTo>
                  <a:pt x="6296533" y="0"/>
                </a:lnTo>
                <a:lnTo>
                  <a:pt x="0" y="0"/>
                </a:lnTo>
                <a:lnTo>
                  <a:pt x="0" y="2453640"/>
                </a:lnTo>
                <a:close/>
              </a:path>
            </a:pathLst>
          </a:custGeom>
          <a:solidFill>
            <a:srgbClr val="FFFFFF"/>
          </a:solidFill>
        </p:spPr>
        <p:txBody>
          <a:bodyPr wrap="square" lIns="0" tIns="0" rIns="0" bIns="0" rtlCol="0"/>
          <a:lstStyle/>
          <a:p>
            <a:endParaRPr sz="1174"/>
          </a:p>
        </p:txBody>
      </p:sp>
      <p:sp>
        <p:nvSpPr>
          <p:cNvPr id="4" name="object 4"/>
          <p:cNvSpPr/>
          <p:nvPr/>
        </p:nvSpPr>
        <p:spPr>
          <a:xfrm>
            <a:off x="5561937" y="4520647"/>
            <a:ext cx="2563882" cy="958712"/>
          </a:xfrm>
          <a:custGeom>
            <a:avLst/>
            <a:gdLst/>
            <a:ahLst/>
            <a:cxnLst/>
            <a:rect l="l" t="t" r="r" b="b"/>
            <a:pathLst>
              <a:path w="3931284" h="1470025">
                <a:moveTo>
                  <a:pt x="0" y="1469898"/>
                </a:moveTo>
                <a:lnTo>
                  <a:pt x="3931030" y="1469898"/>
                </a:lnTo>
                <a:lnTo>
                  <a:pt x="3931030" y="0"/>
                </a:lnTo>
                <a:lnTo>
                  <a:pt x="0" y="0"/>
                </a:lnTo>
                <a:lnTo>
                  <a:pt x="0" y="1469898"/>
                </a:lnTo>
                <a:close/>
              </a:path>
            </a:pathLst>
          </a:custGeom>
          <a:solidFill>
            <a:srgbClr val="FFFFFF"/>
          </a:solidFill>
        </p:spPr>
        <p:txBody>
          <a:bodyPr wrap="square" lIns="0" tIns="0" rIns="0" bIns="0" rtlCol="0"/>
          <a:lstStyle/>
          <a:p>
            <a:endParaRPr sz="1174"/>
          </a:p>
        </p:txBody>
      </p:sp>
      <p:sp>
        <p:nvSpPr>
          <p:cNvPr id="5" name="object 5"/>
          <p:cNvSpPr/>
          <p:nvPr/>
        </p:nvSpPr>
        <p:spPr>
          <a:xfrm>
            <a:off x="4018887" y="5479269"/>
            <a:ext cx="4106932" cy="566530"/>
          </a:xfrm>
          <a:custGeom>
            <a:avLst/>
            <a:gdLst/>
            <a:ahLst/>
            <a:cxnLst/>
            <a:rect l="l" t="t" r="r" b="b"/>
            <a:pathLst>
              <a:path w="6297295" h="868679">
                <a:moveTo>
                  <a:pt x="0" y="868172"/>
                </a:moveTo>
                <a:lnTo>
                  <a:pt x="6297040" y="868172"/>
                </a:lnTo>
                <a:lnTo>
                  <a:pt x="6297040" y="0"/>
                </a:lnTo>
                <a:lnTo>
                  <a:pt x="0" y="0"/>
                </a:lnTo>
                <a:lnTo>
                  <a:pt x="0" y="868172"/>
                </a:lnTo>
                <a:close/>
              </a:path>
            </a:pathLst>
          </a:custGeom>
          <a:solidFill>
            <a:srgbClr val="FFFFFF"/>
          </a:solidFill>
        </p:spPr>
        <p:txBody>
          <a:bodyPr wrap="square" lIns="0" tIns="0" rIns="0" bIns="0" rtlCol="0"/>
          <a:lstStyle/>
          <a:p>
            <a:endParaRPr sz="1174"/>
          </a:p>
        </p:txBody>
      </p:sp>
      <p:sp>
        <p:nvSpPr>
          <p:cNvPr id="7" name="object 7"/>
          <p:cNvSpPr/>
          <p:nvPr/>
        </p:nvSpPr>
        <p:spPr>
          <a:xfrm>
            <a:off x="3621156" y="596348"/>
            <a:ext cx="4979504" cy="2766060"/>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4026672" y="5428753"/>
            <a:ext cx="1556468" cy="613244"/>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6" name="object 6"/>
          <p:cNvGraphicFramePr>
            <a:graphicFrameLocks noGrp="1"/>
          </p:cNvGraphicFramePr>
          <p:nvPr/>
        </p:nvGraphicFramePr>
        <p:xfrm>
          <a:off x="4015906" y="3995696"/>
          <a:ext cx="4106765" cy="2614380"/>
        </p:xfrm>
        <a:graphic>
          <a:graphicData uri="http://schemas.openxmlformats.org/drawingml/2006/table">
            <a:tbl>
              <a:tblPr firstRow="1" bandRow="1">
                <a:tableStyleId>{2D5ABB26-0587-4C30-8999-92F81FD0307C}</a:tableStyleId>
              </a:tblPr>
              <a:tblGrid>
                <a:gridCol w="1543050">
                  <a:extLst>
                    <a:ext uri="{9D8B030D-6E8A-4147-A177-3AD203B41FA5}">
                      <a16:colId xmlns:a16="http://schemas.microsoft.com/office/drawing/2014/main" val="20000"/>
                    </a:ext>
                  </a:extLst>
                </a:gridCol>
                <a:gridCol w="2563715">
                  <a:extLst>
                    <a:ext uri="{9D8B030D-6E8A-4147-A177-3AD203B41FA5}">
                      <a16:colId xmlns:a16="http://schemas.microsoft.com/office/drawing/2014/main" val="20001"/>
                    </a:ext>
                  </a:extLst>
                </a:gridCol>
              </a:tblGrid>
              <a:tr h="521970">
                <a:tc rowSpan="2">
                  <a:txBody>
                    <a:bodyPr/>
                    <a:lstStyle/>
                    <a:p>
                      <a:pPr algn="ctr">
                        <a:lnSpc>
                          <a:spcPct val="100000"/>
                        </a:lnSpc>
                      </a:pPr>
                      <a:r>
                        <a:rPr sz="1400" b="1" dirty="0">
                          <a:latin typeface="Arial"/>
                          <a:cs typeface="Arial"/>
                        </a:rPr>
                        <a:t>U</a:t>
                      </a:r>
                      <a:r>
                        <a:rPr sz="1400" b="1" spc="-10" dirty="0">
                          <a:latin typeface="Arial"/>
                          <a:cs typeface="Arial"/>
                        </a:rPr>
                        <a:t>N</a:t>
                      </a:r>
                      <a:r>
                        <a:rPr sz="1400" b="1" dirty="0">
                          <a:latin typeface="Arial"/>
                          <a:cs typeface="Arial"/>
                        </a:rPr>
                        <a:t>IT</a:t>
                      </a:r>
                      <a:r>
                        <a:rPr sz="1400" b="1" spc="-90" dirty="0">
                          <a:latin typeface="Arial"/>
                          <a:cs typeface="Arial"/>
                        </a:rPr>
                        <a:t> </a:t>
                      </a:r>
                      <a:r>
                        <a:rPr sz="1400" b="1" dirty="0">
                          <a:latin typeface="Arial"/>
                          <a:cs typeface="Arial"/>
                        </a:rPr>
                        <a:t>PRICE</a:t>
                      </a:r>
                      <a:endParaRPr sz="1400">
                        <a:latin typeface="Arial"/>
                        <a:cs typeface="Arial"/>
                      </a:endParaRPr>
                    </a:p>
                    <a:p>
                      <a:pPr>
                        <a:lnSpc>
                          <a:spcPct val="100000"/>
                        </a:lnSpc>
                      </a:pPr>
                      <a:endParaRPr sz="1400">
                        <a:latin typeface="Times New Roman"/>
                        <a:cs typeface="Times New Roman"/>
                      </a:endParaRPr>
                    </a:p>
                    <a:p>
                      <a:pPr>
                        <a:lnSpc>
                          <a:spcPct val="100000"/>
                        </a:lnSpc>
                      </a:pPr>
                      <a:endParaRPr sz="1400">
                        <a:latin typeface="Times New Roman"/>
                        <a:cs typeface="Times New Roman"/>
                      </a:endParaRPr>
                    </a:p>
                    <a:p>
                      <a:pPr marL="1270" algn="ctr">
                        <a:lnSpc>
                          <a:spcPct val="100000"/>
                        </a:lnSpc>
                        <a:spcBef>
                          <a:spcPts val="1245"/>
                        </a:spcBef>
                      </a:pPr>
                      <a:r>
                        <a:rPr sz="2500" b="1" dirty="0">
                          <a:latin typeface="Arial"/>
                          <a:cs typeface="Arial"/>
                        </a:rPr>
                        <a:t>$1.99</a:t>
                      </a:r>
                      <a:endParaRPr sz="2500">
                        <a:latin typeface="Arial"/>
                        <a:cs typeface="Arial"/>
                      </a:endParaRPr>
                    </a:p>
                    <a:p>
                      <a:pPr algn="ctr">
                        <a:lnSpc>
                          <a:spcPct val="100000"/>
                        </a:lnSpc>
                        <a:spcBef>
                          <a:spcPts val="45"/>
                        </a:spcBef>
                      </a:pPr>
                      <a:r>
                        <a:rPr sz="1400" b="1" spc="5" dirty="0">
                          <a:latin typeface="Arial"/>
                          <a:cs typeface="Arial"/>
                        </a:rPr>
                        <a:t>PE</a:t>
                      </a:r>
                      <a:r>
                        <a:rPr sz="1400" b="1" dirty="0">
                          <a:latin typeface="Arial"/>
                          <a:cs typeface="Arial"/>
                        </a:rPr>
                        <a:t>R</a:t>
                      </a:r>
                      <a:r>
                        <a:rPr sz="1400" b="1" spc="-90" dirty="0">
                          <a:latin typeface="Arial"/>
                          <a:cs typeface="Arial"/>
                        </a:rPr>
                        <a:t> </a:t>
                      </a:r>
                      <a:r>
                        <a:rPr sz="1400" b="1" dirty="0">
                          <a:latin typeface="Arial"/>
                          <a:cs typeface="Arial"/>
                        </a:rPr>
                        <a:t>POU</a:t>
                      </a:r>
                      <a:r>
                        <a:rPr sz="1400" b="1" spc="-10" dirty="0">
                          <a:latin typeface="Arial"/>
                          <a:cs typeface="Arial"/>
                        </a:rPr>
                        <a:t>N</a:t>
                      </a:r>
                      <a:r>
                        <a:rPr sz="1400" b="1" dirty="0">
                          <a:latin typeface="Arial"/>
                          <a:cs typeface="Arial"/>
                        </a:rPr>
                        <a:t>D</a:t>
                      </a:r>
                      <a:endParaRPr sz="1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661670">
                        <a:lnSpc>
                          <a:spcPct val="100000"/>
                        </a:lnSpc>
                      </a:pPr>
                      <a:r>
                        <a:rPr sz="2000" spc="-50" dirty="0">
                          <a:solidFill>
                            <a:srgbClr val="FFFFFF"/>
                          </a:solidFill>
                          <a:latin typeface="Arial"/>
                          <a:cs typeface="Arial"/>
                        </a:rPr>
                        <a:t>RE</a:t>
                      </a:r>
                      <a:r>
                        <a:rPr sz="2000" spc="-275" dirty="0">
                          <a:solidFill>
                            <a:srgbClr val="FFFFFF"/>
                          </a:solidFill>
                          <a:latin typeface="Arial"/>
                          <a:cs typeface="Arial"/>
                        </a:rPr>
                        <a:t>T</a:t>
                      </a:r>
                      <a:r>
                        <a:rPr sz="2000" spc="-50" dirty="0">
                          <a:solidFill>
                            <a:srgbClr val="FFFFFF"/>
                          </a:solidFill>
                          <a:latin typeface="Arial"/>
                          <a:cs typeface="Arial"/>
                        </a:rPr>
                        <a:t>A</a:t>
                      </a:r>
                      <a:r>
                        <a:rPr sz="2000" spc="-45" dirty="0">
                          <a:solidFill>
                            <a:srgbClr val="FFFFFF"/>
                          </a:solidFill>
                          <a:latin typeface="Arial"/>
                          <a:cs typeface="Arial"/>
                        </a:rPr>
                        <a:t>I</a:t>
                      </a:r>
                      <a:r>
                        <a:rPr sz="2000" dirty="0">
                          <a:solidFill>
                            <a:srgbClr val="FFFFFF"/>
                          </a:solidFill>
                          <a:latin typeface="Arial"/>
                          <a:cs typeface="Arial"/>
                        </a:rPr>
                        <a:t>L</a:t>
                      </a:r>
                      <a:r>
                        <a:rPr sz="2000" spc="-245" dirty="0">
                          <a:solidFill>
                            <a:srgbClr val="FFFFFF"/>
                          </a:solidFill>
                          <a:latin typeface="Arial"/>
                          <a:cs typeface="Arial"/>
                        </a:rPr>
                        <a:t> </a:t>
                      </a:r>
                      <a:r>
                        <a:rPr sz="2000" dirty="0">
                          <a:solidFill>
                            <a:srgbClr val="FFFFFF"/>
                          </a:solidFill>
                          <a:latin typeface="Arial"/>
                          <a:cs typeface="Arial"/>
                        </a:rPr>
                        <a:t>PRICE</a:t>
                      </a:r>
                      <a:endParaRPr sz="20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58629">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091565">
                        <a:lnSpc>
                          <a:spcPct val="100000"/>
                        </a:lnSpc>
                      </a:pPr>
                      <a:r>
                        <a:rPr sz="3600" spc="5" dirty="0">
                          <a:latin typeface="Arial"/>
                          <a:cs typeface="Arial"/>
                        </a:rPr>
                        <a:t>$</a:t>
                      </a:r>
                      <a:r>
                        <a:rPr sz="3600" dirty="0">
                          <a:latin typeface="Arial"/>
                          <a:cs typeface="Arial"/>
                        </a:rPr>
                        <a:t>1</a:t>
                      </a:r>
                      <a:r>
                        <a:rPr sz="3600" spc="-5" dirty="0">
                          <a:latin typeface="Arial"/>
                          <a:cs typeface="Arial"/>
                        </a:rPr>
                        <a:t>.</a:t>
                      </a:r>
                      <a:r>
                        <a:rPr sz="3600" dirty="0">
                          <a:latin typeface="Arial"/>
                          <a:cs typeface="Arial"/>
                        </a:rPr>
                        <a:t>99</a:t>
                      </a:r>
                      <a:endParaRPr sz="36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66191">
                <a:tc gridSpan="2">
                  <a:txBody>
                    <a:bodyPr/>
                    <a:lstStyle/>
                    <a:p>
                      <a:endParaRPr sz="36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67590">
                <a:tc gridSpan="2">
                  <a:txBody>
                    <a:bodyPr/>
                    <a:lstStyle/>
                    <a:p>
                      <a:pPr marL="1322705">
                        <a:lnSpc>
                          <a:spcPct val="100000"/>
                        </a:lnSpc>
                      </a:pPr>
                      <a:r>
                        <a:rPr sz="2300" dirty="0">
                          <a:latin typeface="Arial"/>
                          <a:cs typeface="Arial"/>
                        </a:rPr>
                        <a:t>Baby</a:t>
                      </a:r>
                      <a:r>
                        <a:rPr sz="2300" spc="-30" dirty="0">
                          <a:latin typeface="Arial"/>
                          <a:cs typeface="Arial"/>
                        </a:rPr>
                        <a:t> </a:t>
                      </a:r>
                      <a:r>
                        <a:rPr sz="2300" dirty="0">
                          <a:latin typeface="Arial"/>
                          <a:cs typeface="Arial"/>
                        </a:rPr>
                        <a:t>Carro</a:t>
                      </a:r>
                      <a:r>
                        <a:rPr sz="2300" spc="-15" dirty="0">
                          <a:latin typeface="Arial"/>
                          <a:cs typeface="Arial"/>
                        </a:rPr>
                        <a:t>t</a:t>
                      </a:r>
                      <a:r>
                        <a:rPr sz="2300" dirty="0">
                          <a:latin typeface="Arial"/>
                          <a:cs typeface="Arial"/>
                        </a:rPr>
                        <a:t>s</a:t>
                      </a:r>
                      <a:r>
                        <a:rPr sz="2300" spc="-40" dirty="0">
                          <a:latin typeface="Arial"/>
                          <a:cs typeface="Arial"/>
                        </a:rPr>
                        <a:t> </a:t>
                      </a:r>
                      <a:r>
                        <a:rPr sz="2300" dirty="0">
                          <a:latin typeface="Arial"/>
                          <a:cs typeface="Arial"/>
                        </a:rPr>
                        <a:t>(1</a:t>
                      </a:r>
                      <a:r>
                        <a:rPr sz="2300" spc="-40" dirty="0">
                          <a:latin typeface="Arial"/>
                          <a:cs typeface="Arial"/>
                        </a:rPr>
                        <a:t> </a:t>
                      </a:r>
                      <a:r>
                        <a:rPr sz="2300" dirty="0">
                          <a:latin typeface="Arial"/>
                          <a:cs typeface="Arial"/>
                        </a:rPr>
                        <a:t>lb.)</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314763042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53347" y="4629647"/>
            <a:ext cx="4686299" cy="642292"/>
          </a:xfrm>
          <a:prstGeom prst="rect">
            <a:avLst/>
          </a:prstGeom>
          <a:solidFill>
            <a:srgbClr val="D9D9D9"/>
          </a:solidFill>
          <a:ln w="9144">
            <a:solidFill>
              <a:srgbClr val="000000"/>
            </a:solidFill>
          </a:ln>
        </p:spPr>
        <p:txBody>
          <a:bodyPr vert="horz" wrap="square" lIns="0" tIns="0" rIns="0" bIns="0" rtlCol="0">
            <a:spAutoFit/>
          </a:bodyPr>
          <a:lstStyle/>
          <a:p>
            <a:pPr marL="60880"/>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spc="-10" dirty="0">
                <a:latin typeface="Calibri"/>
                <a:cs typeface="Calibri"/>
              </a:rPr>
              <a:t>s:</a:t>
            </a:r>
            <a:endParaRPr sz="2348">
              <a:latin typeface="Calibri"/>
              <a:cs typeface="Calibri"/>
            </a:endParaRPr>
          </a:p>
          <a:p>
            <a:pPr marL="60880">
              <a:spcBef>
                <a:spcPts val="29"/>
              </a:spcBef>
            </a:pPr>
            <a:r>
              <a:rPr sz="1826" spc="-20" dirty="0">
                <a:latin typeface="Calibri"/>
                <a:cs typeface="Calibri"/>
              </a:rPr>
              <a:t>C</a:t>
            </a:r>
            <a:r>
              <a:rPr sz="1826" spc="-10" dirty="0">
                <a:latin typeface="Calibri"/>
                <a:cs typeface="Calibri"/>
              </a:rPr>
              <a:t>a</a:t>
            </a:r>
            <a:r>
              <a:rPr sz="1826" spc="-23" dirty="0">
                <a:latin typeface="Calibri"/>
                <a:cs typeface="Calibri"/>
              </a:rPr>
              <a:t>r</a:t>
            </a:r>
            <a:r>
              <a:rPr sz="1826" spc="-49" dirty="0">
                <a:latin typeface="Calibri"/>
                <a:cs typeface="Calibri"/>
              </a:rPr>
              <a:t>r</a:t>
            </a:r>
            <a:r>
              <a:rPr sz="1826" spc="-16" dirty="0">
                <a:latin typeface="Calibri"/>
                <a:cs typeface="Calibri"/>
              </a:rPr>
              <a:t>ot</a:t>
            </a:r>
            <a:r>
              <a:rPr sz="1826" spc="-10" dirty="0">
                <a:latin typeface="Calibri"/>
                <a:cs typeface="Calibri"/>
              </a:rPr>
              <a:t>s</a:t>
            </a:r>
            <a:endParaRPr sz="1826">
              <a:latin typeface="Calibri"/>
              <a:cs typeface="Calibri"/>
            </a:endParaRPr>
          </a:p>
        </p:txBody>
      </p:sp>
      <p:sp>
        <p:nvSpPr>
          <p:cNvPr id="4" name="object 4"/>
          <p:cNvSpPr/>
          <p:nvPr/>
        </p:nvSpPr>
        <p:spPr>
          <a:xfrm>
            <a:off x="4595192" y="160020"/>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156361971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38600" y="4229100"/>
            <a:ext cx="4106517" cy="1363900"/>
          </a:xfrm>
          <a:prstGeom prst="rect">
            <a:avLst/>
          </a:prstGeom>
        </p:spPr>
        <p:txBody>
          <a:bodyPr vert="horz" wrap="square" lIns="0" tIns="0" rIns="0" bIns="0" rtlCol="0">
            <a:spAutoFit/>
          </a:bodyPr>
          <a:lstStyle/>
          <a:p>
            <a:pPr marR="674231" algn="ctr"/>
            <a:r>
              <a:rPr sz="1337" spc="-3" dirty="0">
                <a:latin typeface="Calibri"/>
                <a:cs typeface="Calibri"/>
              </a:rPr>
              <a:t>0</a:t>
            </a:r>
            <a:r>
              <a:rPr sz="1337" dirty="0">
                <a:latin typeface="Calibri"/>
                <a:cs typeface="Calibri"/>
              </a:rPr>
              <a:t>0</a:t>
            </a:r>
            <a:r>
              <a:rPr sz="1337" spc="-72" dirty="0">
                <a:latin typeface="Calibri"/>
                <a:cs typeface="Calibri"/>
              </a:rPr>
              <a:t> </a:t>
            </a:r>
            <a:r>
              <a:rPr sz="1337" spc="-23" dirty="0">
                <a:latin typeface="Calibri"/>
                <a:cs typeface="Calibri"/>
              </a:rPr>
              <a:t>oz</a:t>
            </a:r>
            <a:endParaRPr sz="1337">
              <a:latin typeface="Calibri"/>
              <a:cs typeface="Calibri"/>
            </a:endParaRPr>
          </a:p>
          <a:p>
            <a:pPr marL="481239">
              <a:lnSpc>
                <a:spcPts val="1562"/>
              </a:lnSpc>
              <a:spcBef>
                <a:spcPts val="434"/>
              </a:spcBef>
            </a:pPr>
            <a:r>
              <a:rPr sz="1631" spc="-3" dirty="0">
                <a:latin typeface="Calibri"/>
                <a:cs typeface="Calibri"/>
              </a:rPr>
              <a:t>$0</a:t>
            </a:r>
            <a:r>
              <a:rPr sz="1631" spc="-10" dirty="0">
                <a:latin typeface="Calibri"/>
                <a:cs typeface="Calibri"/>
              </a:rPr>
              <a:t>.</a:t>
            </a:r>
            <a:r>
              <a:rPr sz="1631" spc="-3" dirty="0">
                <a:latin typeface="Calibri"/>
                <a:cs typeface="Calibri"/>
              </a:rPr>
              <a:t>0</a:t>
            </a:r>
            <a:r>
              <a:rPr sz="1631" spc="7" dirty="0">
                <a:latin typeface="Calibri"/>
                <a:cs typeface="Calibri"/>
              </a:rPr>
              <a:t>0</a:t>
            </a:r>
            <a:endParaRPr sz="1631">
              <a:latin typeface="Calibri"/>
              <a:cs typeface="Calibri"/>
            </a:endParaRPr>
          </a:p>
          <a:p>
            <a:pPr marL="810072">
              <a:lnSpc>
                <a:spcPts val="646"/>
              </a:lnSpc>
            </a:pPr>
            <a:r>
              <a:rPr sz="1337" spc="-13" dirty="0">
                <a:latin typeface="Calibri"/>
                <a:cs typeface="Calibri"/>
              </a:rPr>
              <a:t>uni</a:t>
            </a:r>
            <a:r>
              <a:rPr sz="1337" dirty="0">
                <a:latin typeface="Calibri"/>
                <a:cs typeface="Calibri"/>
              </a:rPr>
              <a:t>t</a:t>
            </a:r>
            <a:endParaRPr sz="1337">
              <a:latin typeface="Calibri"/>
              <a:cs typeface="Calibri"/>
            </a:endParaRPr>
          </a:p>
          <a:p>
            <a:pPr marR="541704" algn="r">
              <a:lnSpc>
                <a:spcPts val="3466"/>
              </a:lnSpc>
            </a:pPr>
            <a:r>
              <a:rPr sz="3359" dirty="0">
                <a:latin typeface="Calibri"/>
                <a:cs typeface="Calibri"/>
              </a:rPr>
              <a:t>0.00</a:t>
            </a:r>
            <a:endParaRPr sz="3359">
              <a:latin typeface="Calibri"/>
              <a:cs typeface="Calibri"/>
            </a:endParaRPr>
          </a:p>
          <a:p>
            <a:pPr marL="2603328">
              <a:spcBef>
                <a:spcPts val="662"/>
              </a:spcBef>
            </a:pPr>
            <a:r>
              <a:rPr sz="1859" spc="-10" dirty="0">
                <a:latin typeface="Calibri"/>
                <a:cs typeface="Calibri"/>
              </a:rPr>
              <a:t>I</a:t>
            </a:r>
            <a:r>
              <a:rPr sz="1859" spc="-33" dirty="0">
                <a:latin typeface="Calibri"/>
                <a:cs typeface="Calibri"/>
              </a:rPr>
              <a:t>t</a:t>
            </a:r>
            <a:r>
              <a:rPr sz="1859" spc="-13" dirty="0">
                <a:latin typeface="Calibri"/>
                <a:cs typeface="Calibri"/>
              </a:rPr>
              <a:t>e</a:t>
            </a:r>
            <a:r>
              <a:rPr sz="1859" spc="13" dirty="0">
                <a:latin typeface="Calibri"/>
                <a:cs typeface="Calibri"/>
              </a:rPr>
              <a:t>m</a:t>
            </a:r>
            <a:r>
              <a:rPr sz="1859" spc="-78" dirty="0">
                <a:latin typeface="Calibri"/>
                <a:cs typeface="Calibri"/>
              </a:rPr>
              <a:t> </a:t>
            </a:r>
            <a:r>
              <a:rPr sz="1859" spc="-10" dirty="0">
                <a:latin typeface="Calibri"/>
                <a:cs typeface="Calibri"/>
              </a:rPr>
              <a:t>N</a:t>
            </a:r>
            <a:r>
              <a:rPr sz="1859" spc="-3" dirty="0">
                <a:latin typeface="Calibri"/>
                <a:cs typeface="Calibri"/>
              </a:rPr>
              <a:t>a</a:t>
            </a:r>
            <a:r>
              <a:rPr sz="1859" spc="7" dirty="0">
                <a:latin typeface="Calibri"/>
                <a:cs typeface="Calibri"/>
              </a:rPr>
              <a:t>m</a:t>
            </a:r>
            <a:r>
              <a:rPr sz="1859" dirty="0">
                <a:latin typeface="Calibri"/>
                <a:cs typeface="Calibri"/>
              </a:rPr>
              <a:t>e</a:t>
            </a:r>
            <a:endParaRPr sz="1859">
              <a:latin typeface="Calibri"/>
              <a:cs typeface="Calibri"/>
            </a:endParaRPr>
          </a:p>
        </p:txBody>
      </p:sp>
      <p:sp>
        <p:nvSpPr>
          <p:cNvPr id="3" name="object 3"/>
          <p:cNvSpPr/>
          <p:nvPr/>
        </p:nvSpPr>
        <p:spPr>
          <a:xfrm>
            <a:off x="4038600" y="4229100"/>
            <a:ext cx="4106517" cy="1600200"/>
          </a:xfrm>
          <a:custGeom>
            <a:avLst/>
            <a:gdLst/>
            <a:ahLst/>
            <a:cxnLst/>
            <a:rect l="l" t="t" r="r" b="b"/>
            <a:pathLst>
              <a:path w="6296659" h="2453640">
                <a:moveTo>
                  <a:pt x="0" y="2453640"/>
                </a:moveTo>
                <a:lnTo>
                  <a:pt x="6296533" y="2453640"/>
                </a:lnTo>
                <a:lnTo>
                  <a:pt x="6296533" y="0"/>
                </a:lnTo>
                <a:lnTo>
                  <a:pt x="0" y="0"/>
                </a:lnTo>
                <a:lnTo>
                  <a:pt x="0" y="2453640"/>
                </a:lnTo>
                <a:close/>
              </a:path>
            </a:pathLst>
          </a:custGeom>
          <a:solidFill>
            <a:srgbClr val="FFFFFF"/>
          </a:solidFill>
        </p:spPr>
        <p:txBody>
          <a:bodyPr wrap="square" lIns="0" tIns="0" rIns="0" bIns="0" rtlCol="0"/>
          <a:lstStyle/>
          <a:p>
            <a:endParaRPr sz="1174"/>
          </a:p>
        </p:txBody>
      </p:sp>
      <p:sp>
        <p:nvSpPr>
          <p:cNvPr id="4" name="object 4"/>
          <p:cNvSpPr/>
          <p:nvPr/>
        </p:nvSpPr>
        <p:spPr>
          <a:xfrm>
            <a:off x="5561937" y="4520647"/>
            <a:ext cx="2563882" cy="958712"/>
          </a:xfrm>
          <a:custGeom>
            <a:avLst/>
            <a:gdLst/>
            <a:ahLst/>
            <a:cxnLst/>
            <a:rect l="l" t="t" r="r" b="b"/>
            <a:pathLst>
              <a:path w="3931284" h="1470025">
                <a:moveTo>
                  <a:pt x="0" y="1469898"/>
                </a:moveTo>
                <a:lnTo>
                  <a:pt x="3931030" y="1469898"/>
                </a:lnTo>
                <a:lnTo>
                  <a:pt x="3931030" y="0"/>
                </a:lnTo>
                <a:lnTo>
                  <a:pt x="0" y="0"/>
                </a:lnTo>
                <a:lnTo>
                  <a:pt x="0" y="1469898"/>
                </a:lnTo>
                <a:close/>
              </a:path>
            </a:pathLst>
          </a:custGeom>
          <a:solidFill>
            <a:srgbClr val="FFFFFF"/>
          </a:solidFill>
        </p:spPr>
        <p:txBody>
          <a:bodyPr wrap="square" lIns="0" tIns="0" rIns="0" bIns="0" rtlCol="0"/>
          <a:lstStyle/>
          <a:p>
            <a:endParaRPr sz="1174"/>
          </a:p>
        </p:txBody>
      </p:sp>
      <p:sp>
        <p:nvSpPr>
          <p:cNvPr id="5" name="object 5"/>
          <p:cNvSpPr/>
          <p:nvPr/>
        </p:nvSpPr>
        <p:spPr>
          <a:xfrm>
            <a:off x="4018887" y="5479269"/>
            <a:ext cx="4106932" cy="566530"/>
          </a:xfrm>
          <a:custGeom>
            <a:avLst/>
            <a:gdLst/>
            <a:ahLst/>
            <a:cxnLst/>
            <a:rect l="l" t="t" r="r" b="b"/>
            <a:pathLst>
              <a:path w="6297295" h="868679">
                <a:moveTo>
                  <a:pt x="0" y="868172"/>
                </a:moveTo>
                <a:lnTo>
                  <a:pt x="6297040" y="868172"/>
                </a:lnTo>
                <a:lnTo>
                  <a:pt x="6297040" y="0"/>
                </a:lnTo>
                <a:lnTo>
                  <a:pt x="0" y="0"/>
                </a:lnTo>
                <a:lnTo>
                  <a:pt x="0" y="868172"/>
                </a:lnTo>
                <a:close/>
              </a:path>
            </a:pathLst>
          </a:custGeom>
          <a:solidFill>
            <a:srgbClr val="FFFFFF"/>
          </a:solidFill>
        </p:spPr>
        <p:txBody>
          <a:bodyPr wrap="square" lIns="0" tIns="0" rIns="0" bIns="0" rtlCol="0"/>
          <a:lstStyle/>
          <a:p>
            <a:endParaRPr sz="1174"/>
          </a:p>
        </p:txBody>
      </p:sp>
      <p:sp>
        <p:nvSpPr>
          <p:cNvPr id="7" name="object 7"/>
          <p:cNvSpPr/>
          <p:nvPr/>
        </p:nvSpPr>
        <p:spPr>
          <a:xfrm>
            <a:off x="4430201" y="9940"/>
            <a:ext cx="3603929" cy="3922974"/>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4821804" y="1234439"/>
            <a:ext cx="2641323" cy="2147349"/>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9" name="object 9"/>
          <p:cNvSpPr/>
          <p:nvPr/>
        </p:nvSpPr>
        <p:spPr>
          <a:xfrm>
            <a:off x="4898749" y="629395"/>
            <a:ext cx="2616745" cy="266816"/>
          </a:xfrm>
          <a:prstGeom prst="rect">
            <a:avLst/>
          </a:prstGeom>
          <a:blipFill>
            <a:blip r:embed="rId5"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10" name="object 10"/>
          <p:cNvSpPr/>
          <p:nvPr/>
        </p:nvSpPr>
        <p:spPr>
          <a:xfrm>
            <a:off x="4016733" y="5428753"/>
            <a:ext cx="1565413" cy="613244"/>
          </a:xfrm>
          <a:prstGeom prst="rect">
            <a:avLst/>
          </a:prstGeom>
          <a:blipFill>
            <a:blip r:embed="rId6"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6" name="object 6"/>
          <p:cNvGraphicFramePr>
            <a:graphicFrameLocks noGrp="1"/>
          </p:cNvGraphicFramePr>
          <p:nvPr/>
        </p:nvGraphicFramePr>
        <p:xfrm>
          <a:off x="4015906" y="3995696"/>
          <a:ext cx="4106765" cy="4149910"/>
        </p:xfrm>
        <a:graphic>
          <a:graphicData uri="http://schemas.openxmlformats.org/drawingml/2006/table">
            <a:tbl>
              <a:tblPr firstRow="1" bandRow="1">
                <a:tableStyleId>{2D5ABB26-0587-4C30-8999-92F81FD0307C}</a:tableStyleId>
              </a:tblPr>
              <a:tblGrid>
                <a:gridCol w="1543050">
                  <a:extLst>
                    <a:ext uri="{9D8B030D-6E8A-4147-A177-3AD203B41FA5}">
                      <a16:colId xmlns:a16="http://schemas.microsoft.com/office/drawing/2014/main" val="20000"/>
                    </a:ext>
                  </a:extLst>
                </a:gridCol>
                <a:gridCol w="2563715">
                  <a:extLst>
                    <a:ext uri="{9D8B030D-6E8A-4147-A177-3AD203B41FA5}">
                      <a16:colId xmlns:a16="http://schemas.microsoft.com/office/drawing/2014/main" val="20001"/>
                    </a:ext>
                  </a:extLst>
                </a:gridCol>
              </a:tblGrid>
              <a:tr h="521970">
                <a:tc rowSpan="2">
                  <a:txBody>
                    <a:bodyPr/>
                    <a:lstStyle/>
                    <a:p>
                      <a:pPr algn="ctr">
                        <a:lnSpc>
                          <a:spcPct val="100000"/>
                        </a:lnSpc>
                      </a:pPr>
                      <a:r>
                        <a:rPr sz="1400" b="1" dirty="0">
                          <a:latin typeface="Arial"/>
                          <a:cs typeface="Arial"/>
                        </a:rPr>
                        <a:t>U</a:t>
                      </a:r>
                      <a:r>
                        <a:rPr sz="1400" b="1" spc="-10" dirty="0">
                          <a:latin typeface="Arial"/>
                          <a:cs typeface="Arial"/>
                        </a:rPr>
                        <a:t>N</a:t>
                      </a:r>
                      <a:r>
                        <a:rPr sz="1400" b="1" dirty="0">
                          <a:latin typeface="Arial"/>
                          <a:cs typeface="Arial"/>
                        </a:rPr>
                        <a:t>IT</a:t>
                      </a:r>
                      <a:r>
                        <a:rPr sz="1400" b="1" spc="-90" dirty="0">
                          <a:latin typeface="Arial"/>
                          <a:cs typeface="Arial"/>
                        </a:rPr>
                        <a:t> </a:t>
                      </a:r>
                      <a:r>
                        <a:rPr sz="1400" b="1" dirty="0">
                          <a:latin typeface="Arial"/>
                          <a:cs typeface="Arial"/>
                        </a:rPr>
                        <a:t>PRICE</a:t>
                      </a:r>
                      <a:endParaRPr sz="1400">
                        <a:latin typeface="Arial"/>
                        <a:cs typeface="Arial"/>
                      </a:endParaRPr>
                    </a:p>
                    <a:p>
                      <a:pPr>
                        <a:lnSpc>
                          <a:spcPct val="100000"/>
                        </a:lnSpc>
                      </a:pPr>
                      <a:endParaRPr sz="1400">
                        <a:latin typeface="Times New Roman"/>
                        <a:cs typeface="Times New Roman"/>
                      </a:endParaRPr>
                    </a:p>
                    <a:p>
                      <a:pPr>
                        <a:lnSpc>
                          <a:spcPct val="100000"/>
                        </a:lnSpc>
                      </a:pPr>
                      <a:endParaRPr sz="1400">
                        <a:latin typeface="Times New Roman"/>
                        <a:cs typeface="Times New Roman"/>
                      </a:endParaRPr>
                    </a:p>
                    <a:p>
                      <a:pPr marL="1270" algn="ctr">
                        <a:lnSpc>
                          <a:spcPct val="100000"/>
                        </a:lnSpc>
                        <a:spcBef>
                          <a:spcPts val="1245"/>
                        </a:spcBef>
                      </a:pPr>
                      <a:r>
                        <a:rPr sz="2500" b="1" dirty="0">
                          <a:latin typeface="Arial"/>
                          <a:cs typeface="Arial"/>
                        </a:rPr>
                        <a:t>$3.18</a:t>
                      </a:r>
                      <a:endParaRPr sz="2500">
                        <a:latin typeface="Arial"/>
                        <a:cs typeface="Arial"/>
                      </a:endParaRPr>
                    </a:p>
                    <a:p>
                      <a:pPr algn="ctr">
                        <a:lnSpc>
                          <a:spcPct val="100000"/>
                        </a:lnSpc>
                        <a:spcBef>
                          <a:spcPts val="45"/>
                        </a:spcBef>
                      </a:pPr>
                      <a:r>
                        <a:rPr sz="1400" b="1" spc="5" dirty="0">
                          <a:latin typeface="Arial"/>
                          <a:cs typeface="Arial"/>
                        </a:rPr>
                        <a:t>PE</a:t>
                      </a:r>
                      <a:r>
                        <a:rPr sz="1400" b="1" dirty="0">
                          <a:latin typeface="Arial"/>
                          <a:cs typeface="Arial"/>
                        </a:rPr>
                        <a:t>R</a:t>
                      </a:r>
                      <a:r>
                        <a:rPr sz="1400" b="1" spc="-90" dirty="0">
                          <a:latin typeface="Arial"/>
                          <a:cs typeface="Arial"/>
                        </a:rPr>
                        <a:t> </a:t>
                      </a:r>
                      <a:r>
                        <a:rPr sz="1400" b="1" dirty="0">
                          <a:latin typeface="Arial"/>
                          <a:cs typeface="Arial"/>
                        </a:rPr>
                        <a:t>POU</a:t>
                      </a:r>
                      <a:r>
                        <a:rPr sz="1400" b="1" spc="-10" dirty="0">
                          <a:latin typeface="Arial"/>
                          <a:cs typeface="Arial"/>
                        </a:rPr>
                        <a:t>N</a:t>
                      </a:r>
                      <a:r>
                        <a:rPr sz="1400" b="1" dirty="0">
                          <a:latin typeface="Arial"/>
                          <a:cs typeface="Arial"/>
                        </a:rPr>
                        <a:t>D</a:t>
                      </a:r>
                      <a:endParaRPr sz="1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661670">
                        <a:lnSpc>
                          <a:spcPct val="100000"/>
                        </a:lnSpc>
                      </a:pPr>
                      <a:r>
                        <a:rPr sz="2000" spc="-50" dirty="0">
                          <a:solidFill>
                            <a:srgbClr val="FFFFFF"/>
                          </a:solidFill>
                          <a:latin typeface="Arial"/>
                          <a:cs typeface="Arial"/>
                        </a:rPr>
                        <a:t>RE</a:t>
                      </a:r>
                      <a:r>
                        <a:rPr sz="2000" spc="-275" dirty="0">
                          <a:solidFill>
                            <a:srgbClr val="FFFFFF"/>
                          </a:solidFill>
                          <a:latin typeface="Arial"/>
                          <a:cs typeface="Arial"/>
                        </a:rPr>
                        <a:t>T</a:t>
                      </a:r>
                      <a:r>
                        <a:rPr sz="2000" spc="-50" dirty="0">
                          <a:solidFill>
                            <a:srgbClr val="FFFFFF"/>
                          </a:solidFill>
                          <a:latin typeface="Arial"/>
                          <a:cs typeface="Arial"/>
                        </a:rPr>
                        <a:t>A</a:t>
                      </a:r>
                      <a:r>
                        <a:rPr sz="2000" spc="-45" dirty="0">
                          <a:solidFill>
                            <a:srgbClr val="FFFFFF"/>
                          </a:solidFill>
                          <a:latin typeface="Arial"/>
                          <a:cs typeface="Arial"/>
                        </a:rPr>
                        <a:t>I</a:t>
                      </a:r>
                      <a:r>
                        <a:rPr sz="2000" dirty="0">
                          <a:solidFill>
                            <a:srgbClr val="FFFFFF"/>
                          </a:solidFill>
                          <a:latin typeface="Arial"/>
                          <a:cs typeface="Arial"/>
                        </a:rPr>
                        <a:t>L</a:t>
                      </a:r>
                      <a:r>
                        <a:rPr sz="2000" spc="-245" dirty="0">
                          <a:solidFill>
                            <a:srgbClr val="FFFFFF"/>
                          </a:solidFill>
                          <a:latin typeface="Arial"/>
                          <a:cs typeface="Arial"/>
                        </a:rPr>
                        <a:t> </a:t>
                      </a:r>
                      <a:r>
                        <a:rPr sz="2000" dirty="0">
                          <a:solidFill>
                            <a:srgbClr val="FFFFFF"/>
                          </a:solidFill>
                          <a:latin typeface="Arial"/>
                          <a:cs typeface="Arial"/>
                        </a:rPr>
                        <a:t>PRICE</a:t>
                      </a:r>
                      <a:endParaRPr sz="20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58629">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091565">
                        <a:lnSpc>
                          <a:spcPct val="100000"/>
                        </a:lnSpc>
                      </a:pPr>
                      <a:r>
                        <a:rPr sz="3600" spc="5" dirty="0">
                          <a:latin typeface="Arial"/>
                          <a:cs typeface="Arial"/>
                        </a:rPr>
                        <a:t>$</a:t>
                      </a:r>
                      <a:r>
                        <a:rPr sz="3600" dirty="0">
                          <a:latin typeface="Arial"/>
                          <a:cs typeface="Arial"/>
                        </a:rPr>
                        <a:t>1</a:t>
                      </a:r>
                      <a:r>
                        <a:rPr sz="3600" spc="-5" dirty="0">
                          <a:latin typeface="Arial"/>
                          <a:cs typeface="Arial"/>
                        </a:rPr>
                        <a:t>.</a:t>
                      </a:r>
                      <a:r>
                        <a:rPr sz="3600" dirty="0">
                          <a:latin typeface="Arial"/>
                          <a:cs typeface="Arial"/>
                        </a:rPr>
                        <a:t>99</a:t>
                      </a:r>
                      <a:endParaRPr sz="36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66191">
                <a:tc gridSpan="2">
                  <a:txBody>
                    <a:bodyPr/>
                    <a:lstStyle/>
                    <a:p>
                      <a:endParaRPr sz="36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67590">
                <a:tc gridSpan="2">
                  <a:txBody>
                    <a:bodyPr/>
                    <a:lstStyle/>
                    <a:p>
                      <a:pPr marL="452755">
                        <a:lnSpc>
                          <a:spcPct val="100000"/>
                        </a:lnSpc>
                        <a:tabLst>
                          <a:tab pos="4186554" algn="l"/>
                          <a:tab pos="4974590" algn="l"/>
                        </a:tabLst>
                      </a:pPr>
                      <a:r>
                        <a:rPr sz="2300" dirty="0">
                          <a:latin typeface="Arial"/>
                          <a:cs typeface="Arial"/>
                        </a:rPr>
                        <a:t>Shredd</a:t>
                      </a:r>
                      <a:r>
                        <a:rPr sz="2300" spc="5" dirty="0">
                          <a:latin typeface="Arial"/>
                          <a:cs typeface="Arial"/>
                        </a:rPr>
                        <a:t>e</a:t>
                      </a:r>
                      <a:r>
                        <a:rPr sz="2300" dirty="0">
                          <a:latin typeface="Arial"/>
                          <a:cs typeface="Arial"/>
                        </a:rPr>
                        <a:t>d</a:t>
                      </a:r>
                      <a:r>
                        <a:rPr sz="2300" spc="-30" dirty="0">
                          <a:latin typeface="Arial"/>
                          <a:cs typeface="Arial"/>
                        </a:rPr>
                        <a:t> </a:t>
                      </a:r>
                      <a:r>
                        <a:rPr sz="2300" dirty="0">
                          <a:latin typeface="Arial"/>
                          <a:cs typeface="Arial"/>
                        </a:rPr>
                        <a:t>Carr</a:t>
                      </a:r>
                      <a:r>
                        <a:rPr sz="2300" spc="5" dirty="0">
                          <a:latin typeface="Arial"/>
                          <a:cs typeface="Arial"/>
                        </a:rPr>
                        <a:t>o</a:t>
                      </a:r>
                      <a:r>
                        <a:rPr sz="2300" dirty="0">
                          <a:latin typeface="Arial"/>
                          <a:cs typeface="Arial"/>
                        </a:rPr>
                        <a:t>ts	(10	oz.)</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406255468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53347" y="4629647"/>
            <a:ext cx="4686299" cy="642292"/>
          </a:xfrm>
          <a:prstGeom prst="rect">
            <a:avLst/>
          </a:prstGeom>
          <a:solidFill>
            <a:srgbClr val="D9D9D9"/>
          </a:solidFill>
          <a:ln w="9144">
            <a:solidFill>
              <a:srgbClr val="000000"/>
            </a:solidFill>
          </a:ln>
        </p:spPr>
        <p:txBody>
          <a:bodyPr vert="horz" wrap="square" lIns="0" tIns="0" rIns="0" bIns="0" rtlCol="0">
            <a:spAutoFit/>
          </a:bodyPr>
          <a:lstStyle/>
          <a:p>
            <a:pPr marL="60880"/>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spc="-10" dirty="0">
                <a:latin typeface="Calibri"/>
                <a:cs typeface="Calibri"/>
              </a:rPr>
              <a:t>s:</a:t>
            </a:r>
            <a:endParaRPr sz="2348">
              <a:latin typeface="Calibri"/>
              <a:cs typeface="Calibri"/>
            </a:endParaRPr>
          </a:p>
          <a:p>
            <a:pPr marL="60880">
              <a:spcBef>
                <a:spcPts val="29"/>
              </a:spcBef>
            </a:pPr>
            <a:r>
              <a:rPr sz="1826" spc="-20" dirty="0">
                <a:latin typeface="Calibri"/>
                <a:cs typeface="Calibri"/>
              </a:rPr>
              <a:t>C</a:t>
            </a:r>
            <a:r>
              <a:rPr sz="1826" spc="-10" dirty="0">
                <a:latin typeface="Calibri"/>
                <a:cs typeface="Calibri"/>
              </a:rPr>
              <a:t>a</a:t>
            </a:r>
            <a:r>
              <a:rPr sz="1826" spc="-23" dirty="0">
                <a:latin typeface="Calibri"/>
                <a:cs typeface="Calibri"/>
              </a:rPr>
              <a:t>r</a:t>
            </a:r>
            <a:r>
              <a:rPr sz="1826" spc="-49" dirty="0">
                <a:latin typeface="Calibri"/>
                <a:cs typeface="Calibri"/>
              </a:rPr>
              <a:t>r</a:t>
            </a:r>
            <a:r>
              <a:rPr sz="1826" spc="-16" dirty="0">
                <a:latin typeface="Calibri"/>
                <a:cs typeface="Calibri"/>
              </a:rPr>
              <a:t>ot</a:t>
            </a:r>
            <a:r>
              <a:rPr sz="1826" spc="-10" dirty="0">
                <a:latin typeface="Calibri"/>
                <a:cs typeface="Calibri"/>
              </a:rPr>
              <a:t>s</a:t>
            </a:r>
            <a:endParaRPr sz="1826">
              <a:latin typeface="Calibri"/>
              <a:cs typeface="Calibri"/>
            </a:endParaRPr>
          </a:p>
        </p:txBody>
      </p:sp>
      <p:sp>
        <p:nvSpPr>
          <p:cNvPr id="4" name="object 4"/>
          <p:cNvSpPr/>
          <p:nvPr/>
        </p:nvSpPr>
        <p:spPr>
          <a:xfrm>
            <a:off x="4595192" y="162008"/>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379034648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38600" y="4229100"/>
            <a:ext cx="4106517" cy="1363900"/>
          </a:xfrm>
          <a:prstGeom prst="rect">
            <a:avLst/>
          </a:prstGeom>
        </p:spPr>
        <p:txBody>
          <a:bodyPr vert="horz" wrap="square" lIns="0" tIns="0" rIns="0" bIns="0" rtlCol="0">
            <a:spAutoFit/>
          </a:bodyPr>
          <a:lstStyle/>
          <a:p>
            <a:pPr marR="674231" algn="ctr"/>
            <a:r>
              <a:rPr sz="1337" spc="-3" dirty="0">
                <a:latin typeface="Calibri"/>
                <a:cs typeface="Calibri"/>
              </a:rPr>
              <a:t>0</a:t>
            </a:r>
            <a:r>
              <a:rPr sz="1337" dirty="0">
                <a:latin typeface="Calibri"/>
                <a:cs typeface="Calibri"/>
              </a:rPr>
              <a:t>0</a:t>
            </a:r>
            <a:r>
              <a:rPr sz="1337" spc="-72" dirty="0">
                <a:latin typeface="Calibri"/>
                <a:cs typeface="Calibri"/>
              </a:rPr>
              <a:t> </a:t>
            </a:r>
            <a:r>
              <a:rPr sz="1337" spc="-23" dirty="0">
                <a:latin typeface="Calibri"/>
                <a:cs typeface="Calibri"/>
              </a:rPr>
              <a:t>oz</a:t>
            </a:r>
            <a:endParaRPr sz="1337">
              <a:latin typeface="Calibri"/>
              <a:cs typeface="Calibri"/>
            </a:endParaRPr>
          </a:p>
          <a:p>
            <a:pPr marL="481239">
              <a:lnSpc>
                <a:spcPts val="1562"/>
              </a:lnSpc>
              <a:spcBef>
                <a:spcPts val="434"/>
              </a:spcBef>
            </a:pPr>
            <a:r>
              <a:rPr sz="1631" spc="-3" dirty="0">
                <a:latin typeface="Calibri"/>
                <a:cs typeface="Calibri"/>
              </a:rPr>
              <a:t>$0</a:t>
            </a:r>
            <a:r>
              <a:rPr sz="1631" spc="-10" dirty="0">
                <a:latin typeface="Calibri"/>
                <a:cs typeface="Calibri"/>
              </a:rPr>
              <a:t>.</a:t>
            </a:r>
            <a:r>
              <a:rPr sz="1631" spc="-3" dirty="0">
                <a:latin typeface="Calibri"/>
                <a:cs typeface="Calibri"/>
              </a:rPr>
              <a:t>0</a:t>
            </a:r>
            <a:r>
              <a:rPr sz="1631" spc="7" dirty="0">
                <a:latin typeface="Calibri"/>
                <a:cs typeface="Calibri"/>
              </a:rPr>
              <a:t>0</a:t>
            </a:r>
            <a:endParaRPr sz="1631">
              <a:latin typeface="Calibri"/>
              <a:cs typeface="Calibri"/>
            </a:endParaRPr>
          </a:p>
          <a:p>
            <a:pPr marL="810072">
              <a:lnSpc>
                <a:spcPts val="646"/>
              </a:lnSpc>
            </a:pPr>
            <a:r>
              <a:rPr sz="1337" spc="-13" dirty="0">
                <a:latin typeface="Calibri"/>
                <a:cs typeface="Calibri"/>
              </a:rPr>
              <a:t>uni</a:t>
            </a:r>
            <a:r>
              <a:rPr sz="1337" dirty="0">
                <a:latin typeface="Calibri"/>
                <a:cs typeface="Calibri"/>
              </a:rPr>
              <a:t>t</a:t>
            </a:r>
            <a:endParaRPr sz="1337">
              <a:latin typeface="Calibri"/>
              <a:cs typeface="Calibri"/>
            </a:endParaRPr>
          </a:p>
          <a:p>
            <a:pPr marR="541704" algn="r">
              <a:lnSpc>
                <a:spcPts val="3466"/>
              </a:lnSpc>
            </a:pPr>
            <a:r>
              <a:rPr sz="3359" dirty="0">
                <a:latin typeface="Calibri"/>
                <a:cs typeface="Calibri"/>
              </a:rPr>
              <a:t>0.00</a:t>
            </a:r>
            <a:endParaRPr sz="3359">
              <a:latin typeface="Calibri"/>
              <a:cs typeface="Calibri"/>
            </a:endParaRPr>
          </a:p>
          <a:p>
            <a:pPr marL="2603328">
              <a:spcBef>
                <a:spcPts val="662"/>
              </a:spcBef>
            </a:pPr>
            <a:r>
              <a:rPr sz="1859" spc="-10" dirty="0">
                <a:latin typeface="Calibri"/>
                <a:cs typeface="Calibri"/>
              </a:rPr>
              <a:t>I</a:t>
            </a:r>
            <a:r>
              <a:rPr sz="1859" spc="-33" dirty="0">
                <a:latin typeface="Calibri"/>
                <a:cs typeface="Calibri"/>
              </a:rPr>
              <a:t>t</a:t>
            </a:r>
            <a:r>
              <a:rPr sz="1859" spc="-13" dirty="0">
                <a:latin typeface="Calibri"/>
                <a:cs typeface="Calibri"/>
              </a:rPr>
              <a:t>e</a:t>
            </a:r>
            <a:r>
              <a:rPr sz="1859" spc="13" dirty="0">
                <a:latin typeface="Calibri"/>
                <a:cs typeface="Calibri"/>
              </a:rPr>
              <a:t>m</a:t>
            </a:r>
            <a:r>
              <a:rPr sz="1859" spc="-78" dirty="0">
                <a:latin typeface="Calibri"/>
                <a:cs typeface="Calibri"/>
              </a:rPr>
              <a:t> </a:t>
            </a:r>
            <a:r>
              <a:rPr sz="1859" spc="-10" dirty="0">
                <a:latin typeface="Calibri"/>
                <a:cs typeface="Calibri"/>
              </a:rPr>
              <a:t>N</a:t>
            </a:r>
            <a:r>
              <a:rPr sz="1859" spc="-3" dirty="0">
                <a:latin typeface="Calibri"/>
                <a:cs typeface="Calibri"/>
              </a:rPr>
              <a:t>a</a:t>
            </a:r>
            <a:r>
              <a:rPr sz="1859" spc="7" dirty="0">
                <a:latin typeface="Calibri"/>
                <a:cs typeface="Calibri"/>
              </a:rPr>
              <a:t>m</a:t>
            </a:r>
            <a:r>
              <a:rPr sz="1859" dirty="0">
                <a:latin typeface="Calibri"/>
                <a:cs typeface="Calibri"/>
              </a:rPr>
              <a:t>e</a:t>
            </a:r>
            <a:endParaRPr sz="1859">
              <a:latin typeface="Calibri"/>
              <a:cs typeface="Calibri"/>
            </a:endParaRPr>
          </a:p>
        </p:txBody>
      </p:sp>
      <p:sp>
        <p:nvSpPr>
          <p:cNvPr id="3" name="object 3"/>
          <p:cNvSpPr/>
          <p:nvPr/>
        </p:nvSpPr>
        <p:spPr>
          <a:xfrm>
            <a:off x="4038600" y="4229100"/>
            <a:ext cx="4106517" cy="1600200"/>
          </a:xfrm>
          <a:custGeom>
            <a:avLst/>
            <a:gdLst/>
            <a:ahLst/>
            <a:cxnLst/>
            <a:rect l="l" t="t" r="r" b="b"/>
            <a:pathLst>
              <a:path w="6296659" h="2453640">
                <a:moveTo>
                  <a:pt x="0" y="2453640"/>
                </a:moveTo>
                <a:lnTo>
                  <a:pt x="6296533" y="2453640"/>
                </a:lnTo>
                <a:lnTo>
                  <a:pt x="6296533" y="0"/>
                </a:lnTo>
                <a:lnTo>
                  <a:pt x="0" y="0"/>
                </a:lnTo>
                <a:lnTo>
                  <a:pt x="0" y="2453640"/>
                </a:lnTo>
                <a:close/>
              </a:path>
            </a:pathLst>
          </a:custGeom>
          <a:solidFill>
            <a:srgbClr val="FFFFFF"/>
          </a:solidFill>
        </p:spPr>
        <p:txBody>
          <a:bodyPr wrap="square" lIns="0" tIns="0" rIns="0" bIns="0" rtlCol="0"/>
          <a:lstStyle/>
          <a:p>
            <a:endParaRPr sz="1174"/>
          </a:p>
        </p:txBody>
      </p:sp>
      <p:sp>
        <p:nvSpPr>
          <p:cNvPr id="4" name="object 4"/>
          <p:cNvSpPr/>
          <p:nvPr/>
        </p:nvSpPr>
        <p:spPr>
          <a:xfrm>
            <a:off x="5561937" y="4520647"/>
            <a:ext cx="2563882" cy="958712"/>
          </a:xfrm>
          <a:custGeom>
            <a:avLst/>
            <a:gdLst/>
            <a:ahLst/>
            <a:cxnLst/>
            <a:rect l="l" t="t" r="r" b="b"/>
            <a:pathLst>
              <a:path w="3931284" h="1470025">
                <a:moveTo>
                  <a:pt x="0" y="1469898"/>
                </a:moveTo>
                <a:lnTo>
                  <a:pt x="3931030" y="1469898"/>
                </a:lnTo>
                <a:lnTo>
                  <a:pt x="3931030" y="0"/>
                </a:lnTo>
                <a:lnTo>
                  <a:pt x="0" y="0"/>
                </a:lnTo>
                <a:lnTo>
                  <a:pt x="0" y="1469898"/>
                </a:lnTo>
                <a:close/>
              </a:path>
            </a:pathLst>
          </a:custGeom>
          <a:solidFill>
            <a:srgbClr val="FFFFFF"/>
          </a:solidFill>
        </p:spPr>
        <p:txBody>
          <a:bodyPr wrap="square" lIns="0" tIns="0" rIns="0" bIns="0" rtlCol="0"/>
          <a:lstStyle/>
          <a:p>
            <a:endParaRPr sz="1174"/>
          </a:p>
        </p:txBody>
      </p:sp>
      <p:sp>
        <p:nvSpPr>
          <p:cNvPr id="5" name="object 5"/>
          <p:cNvSpPr/>
          <p:nvPr/>
        </p:nvSpPr>
        <p:spPr>
          <a:xfrm>
            <a:off x="4018887" y="5479269"/>
            <a:ext cx="4106932" cy="566530"/>
          </a:xfrm>
          <a:custGeom>
            <a:avLst/>
            <a:gdLst/>
            <a:ahLst/>
            <a:cxnLst/>
            <a:rect l="l" t="t" r="r" b="b"/>
            <a:pathLst>
              <a:path w="6297295" h="868679">
                <a:moveTo>
                  <a:pt x="0" y="868172"/>
                </a:moveTo>
                <a:lnTo>
                  <a:pt x="6297040" y="868172"/>
                </a:lnTo>
                <a:lnTo>
                  <a:pt x="6297040" y="0"/>
                </a:lnTo>
                <a:lnTo>
                  <a:pt x="0" y="0"/>
                </a:lnTo>
                <a:lnTo>
                  <a:pt x="0" y="868172"/>
                </a:lnTo>
                <a:close/>
              </a:path>
            </a:pathLst>
          </a:custGeom>
          <a:solidFill>
            <a:srgbClr val="FFFFFF"/>
          </a:solidFill>
        </p:spPr>
        <p:txBody>
          <a:bodyPr wrap="square" lIns="0" tIns="0" rIns="0" bIns="0" rtlCol="0"/>
          <a:lstStyle/>
          <a:p>
            <a:endParaRPr sz="1174"/>
          </a:p>
        </p:txBody>
      </p:sp>
      <p:sp>
        <p:nvSpPr>
          <p:cNvPr id="7" name="object 7"/>
          <p:cNvSpPr/>
          <p:nvPr/>
        </p:nvSpPr>
        <p:spPr>
          <a:xfrm>
            <a:off x="4827767" y="187850"/>
            <a:ext cx="2528514" cy="3732143"/>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5171744" y="3112056"/>
            <a:ext cx="741458" cy="294829"/>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9" name="object 9"/>
          <p:cNvSpPr/>
          <p:nvPr/>
        </p:nvSpPr>
        <p:spPr>
          <a:xfrm>
            <a:off x="5990612" y="3149627"/>
            <a:ext cx="915265" cy="261368"/>
          </a:xfrm>
          <a:prstGeom prst="rect">
            <a:avLst/>
          </a:prstGeom>
          <a:blipFill>
            <a:blip r:embed="rId5"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10" name="object 10"/>
          <p:cNvSpPr/>
          <p:nvPr/>
        </p:nvSpPr>
        <p:spPr>
          <a:xfrm>
            <a:off x="4963933" y="1738354"/>
            <a:ext cx="2314327" cy="1487391"/>
          </a:xfrm>
          <a:prstGeom prst="rect">
            <a:avLst/>
          </a:prstGeom>
          <a:blipFill>
            <a:blip r:embed="rId6"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11" name="object 11"/>
          <p:cNvSpPr/>
          <p:nvPr/>
        </p:nvSpPr>
        <p:spPr>
          <a:xfrm>
            <a:off x="4026672" y="5428753"/>
            <a:ext cx="1546529" cy="613244"/>
          </a:xfrm>
          <a:prstGeom prst="rect">
            <a:avLst/>
          </a:prstGeom>
          <a:blipFill>
            <a:blip r:embed="rId7"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6" name="object 6"/>
          <p:cNvGraphicFramePr>
            <a:graphicFrameLocks noGrp="1"/>
          </p:cNvGraphicFramePr>
          <p:nvPr/>
        </p:nvGraphicFramePr>
        <p:xfrm>
          <a:off x="4015906" y="3995696"/>
          <a:ext cx="4106765" cy="2614380"/>
        </p:xfrm>
        <a:graphic>
          <a:graphicData uri="http://schemas.openxmlformats.org/drawingml/2006/table">
            <a:tbl>
              <a:tblPr firstRow="1" bandRow="1">
                <a:tableStyleId>{2D5ABB26-0587-4C30-8999-92F81FD0307C}</a:tableStyleId>
              </a:tblPr>
              <a:tblGrid>
                <a:gridCol w="1543050">
                  <a:extLst>
                    <a:ext uri="{9D8B030D-6E8A-4147-A177-3AD203B41FA5}">
                      <a16:colId xmlns:a16="http://schemas.microsoft.com/office/drawing/2014/main" val="20000"/>
                    </a:ext>
                  </a:extLst>
                </a:gridCol>
                <a:gridCol w="2563715">
                  <a:extLst>
                    <a:ext uri="{9D8B030D-6E8A-4147-A177-3AD203B41FA5}">
                      <a16:colId xmlns:a16="http://schemas.microsoft.com/office/drawing/2014/main" val="20001"/>
                    </a:ext>
                  </a:extLst>
                </a:gridCol>
              </a:tblGrid>
              <a:tr h="521970">
                <a:tc rowSpan="2">
                  <a:txBody>
                    <a:bodyPr/>
                    <a:lstStyle/>
                    <a:p>
                      <a:pPr algn="ctr">
                        <a:lnSpc>
                          <a:spcPct val="100000"/>
                        </a:lnSpc>
                      </a:pPr>
                      <a:r>
                        <a:rPr sz="1400" b="1" dirty="0">
                          <a:latin typeface="Arial"/>
                          <a:cs typeface="Arial"/>
                        </a:rPr>
                        <a:t>U</a:t>
                      </a:r>
                      <a:r>
                        <a:rPr sz="1400" b="1" spc="-10" dirty="0">
                          <a:latin typeface="Arial"/>
                          <a:cs typeface="Arial"/>
                        </a:rPr>
                        <a:t>N</a:t>
                      </a:r>
                      <a:r>
                        <a:rPr sz="1400" b="1" dirty="0">
                          <a:latin typeface="Arial"/>
                          <a:cs typeface="Arial"/>
                        </a:rPr>
                        <a:t>IT</a:t>
                      </a:r>
                      <a:r>
                        <a:rPr sz="1400" b="1" spc="-90" dirty="0">
                          <a:latin typeface="Arial"/>
                          <a:cs typeface="Arial"/>
                        </a:rPr>
                        <a:t> </a:t>
                      </a:r>
                      <a:r>
                        <a:rPr sz="1400" b="1" dirty="0">
                          <a:latin typeface="Arial"/>
                          <a:cs typeface="Arial"/>
                        </a:rPr>
                        <a:t>PRICE</a:t>
                      </a:r>
                      <a:endParaRPr sz="1400">
                        <a:latin typeface="Arial"/>
                        <a:cs typeface="Arial"/>
                      </a:endParaRPr>
                    </a:p>
                    <a:p>
                      <a:pPr>
                        <a:lnSpc>
                          <a:spcPct val="100000"/>
                        </a:lnSpc>
                      </a:pPr>
                      <a:endParaRPr sz="1400">
                        <a:latin typeface="Times New Roman"/>
                        <a:cs typeface="Times New Roman"/>
                      </a:endParaRPr>
                    </a:p>
                    <a:p>
                      <a:pPr>
                        <a:lnSpc>
                          <a:spcPct val="100000"/>
                        </a:lnSpc>
                      </a:pPr>
                      <a:endParaRPr sz="1400">
                        <a:latin typeface="Times New Roman"/>
                        <a:cs typeface="Times New Roman"/>
                      </a:endParaRPr>
                    </a:p>
                    <a:p>
                      <a:pPr marL="1270" algn="ctr">
                        <a:lnSpc>
                          <a:spcPct val="100000"/>
                        </a:lnSpc>
                        <a:spcBef>
                          <a:spcPts val="1245"/>
                        </a:spcBef>
                      </a:pPr>
                      <a:r>
                        <a:rPr sz="2500" b="1" dirty="0">
                          <a:latin typeface="Arial"/>
                          <a:cs typeface="Arial"/>
                        </a:rPr>
                        <a:t>$1.13</a:t>
                      </a:r>
                      <a:endParaRPr sz="2500">
                        <a:latin typeface="Arial"/>
                        <a:cs typeface="Arial"/>
                      </a:endParaRPr>
                    </a:p>
                    <a:p>
                      <a:pPr algn="ctr">
                        <a:lnSpc>
                          <a:spcPct val="100000"/>
                        </a:lnSpc>
                        <a:spcBef>
                          <a:spcPts val="45"/>
                        </a:spcBef>
                      </a:pPr>
                      <a:r>
                        <a:rPr sz="1400" b="1" spc="5" dirty="0">
                          <a:latin typeface="Arial"/>
                          <a:cs typeface="Arial"/>
                        </a:rPr>
                        <a:t>PE</a:t>
                      </a:r>
                      <a:r>
                        <a:rPr sz="1400" b="1" dirty="0">
                          <a:latin typeface="Arial"/>
                          <a:cs typeface="Arial"/>
                        </a:rPr>
                        <a:t>R</a:t>
                      </a:r>
                      <a:r>
                        <a:rPr sz="1400" b="1" spc="-90" dirty="0">
                          <a:latin typeface="Arial"/>
                          <a:cs typeface="Arial"/>
                        </a:rPr>
                        <a:t> </a:t>
                      </a:r>
                      <a:r>
                        <a:rPr sz="1400" b="1" dirty="0">
                          <a:latin typeface="Arial"/>
                          <a:cs typeface="Arial"/>
                        </a:rPr>
                        <a:t>POU</a:t>
                      </a:r>
                      <a:r>
                        <a:rPr sz="1400" b="1" spc="-10" dirty="0">
                          <a:latin typeface="Arial"/>
                          <a:cs typeface="Arial"/>
                        </a:rPr>
                        <a:t>N</a:t>
                      </a:r>
                      <a:r>
                        <a:rPr sz="1400" b="1" dirty="0">
                          <a:latin typeface="Arial"/>
                          <a:cs typeface="Arial"/>
                        </a:rPr>
                        <a:t>D</a:t>
                      </a:r>
                      <a:endParaRPr sz="1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661670">
                        <a:lnSpc>
                          <a:spcPct val="100000"/>
                        </a:lnSpc>
                      </a:pPr>
                      <a:r>
                        <a:rPr sz="2000" spc="-50" dirty="0">
                          <a:solidFill>
                            <a:srgbClr val="FFFFFF"/>
                          </a:solidFill>
                          <a:latin typeface="Arial"/>
                          <a:cs typeface="Arial"/>
                        </a:rPr>
                        <a:t>RE</a:t>
                      </a:r>
                      <a:r>
                        <a:rPr sz="2000" spc="-275" dirty="0">
                          <a:solidFill>
                            <a:srgbClr val="FFFFFF"/>
                          </a:solidFill>
                          <a:latin typeface="Arial"/>
                          <a:cs typeface="Arial"/>
                        </a:rPr>
                        <a:t>T</a:t>
                      </a:r>
                      <a:r>
                        <a:rPr sz="2000" spc="-50" dirty="0">
                          <a:solidFill>
                            <a:srgbClr val="FFFFFF"/>
                          </a:solidFill>
                          <a:latin typeface="Arial"/>
                          <a:cs typeface="Arial"/>
                        </a:rPr>
                        <a:t>A</a:t>
                      </a:r>
                      <a:r>
                        <a:rPr sz="2000" spc="-45" dirty="0">
                          <a:solidFill>
                            <a:srgbClr val="FFFFFF"/>
                          </a:solidFill>
                          <a:latin typeface="Arial"/>
                          <a:cs typeface="Arial"/>
                        </a:rPr>
                        <a:t>I</a:t>
                      </a:r>
                      <a:r>
                        <a:rPr sz="2000" dirty="0">
                          <a:solidFill>
                            <a:srgbClr val="FFFFFF"/>
                          </a:solidFill>
                          <a:latin typeface="Arial"/>
                          <a:cs typeface="Arial"/>
                        </a:rPr>
                        <a:t>L</a:t>
                      </a:r>
                      <a:r>
                        <a:rPr sz="2000" spc="-245" dirty="0">
                          <a:solidFill>
                            <a:srgbClr val="FFFFFF"/>
                          </a:solidFill>
                          <a:latin typeface="Arial"/>
                          <a:cs typeface="Arial"/>
                        </a:rPr>
                        <a:t> </a:t>
                      </a:r>
                      <a:r>
                        <a:rPr sz="2000" dirty="0">
                          <a:solidFill>
                            <a:srgbClr val="FFFFFF"/>
                          </a:solidFill>
                          <a:latin typeface="Arial"/>
                          <a:cs typeface="Arial"/>
                        </a:rPr>
                        <a:t>PRICE</a:t>
                      </a:r>
                      <a:endParaRPr sz="20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58629">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091565">
                        <a:lnSpc>
                          <a:spcPct val="100000"/>
                        </a:lnSpc>
                      </a:pPr>
                      <a:r>
                        <a:rPr sz="3600" spc="5" dirty="0">
                          <a:latin typeface="Arial"/>
                          <a:cs typeface="Arial"/>
                        </a:rPr>
                        <a:t>$</a:t>
                      </a:r>
                      <a:r>
                        <a:rPr sz="3600" dirty="0">
                          <a:latin typeface="Arial"/>
                          <a:cs typeface="Arial"/>
                        </a:rPr>
                        <a:t>1</a:t>
                      </a:r>
                      <a:r>
                        <a:rPr sz="3600" spc="-5" dirty="0">
                          <a:latin typeface="Arial"/>
                          <a:cs typeface="Arial"/>
                        </a:rPr>
                        <a:t>.</a:t>
                      </a:r>
                      <a:r>
                        <a:rPr sz="3600" dirty="0">
                          <a:latin typeface="Arial"/>
                          <a:cs typeface="Arial"/>
                        </a:rPr>
                        <a:t>09</a:t>
                      </a:r>
                      <a:endParaRPr sz="36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66191">
                <a:tc gridSpan="2">
                  <a:txBody>
                    <a:bodyPr/>
                    <a:lstStyle/>
                    <a:p>
                      <a:endParaRPr sz="36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67590">
                <a:tc gridSpan="2">
                  <a:txBody>
                    <a:bodyPr/>
                    <a:lstStyle/>
                    <a:p>
                      <a:pPr marL="582295">
                        <a:lnSpc>
                          <a:spcPct val="100000"/>
                        </a:lnSpc>
                      </a:pPr>
                      <a:r>
                        <a:rPr sz="2300" dirty="0">
                          <a:latin typeface="Arial"/>
                          <a:cs typeface="Arial"/>
                        </a:rPr>
                        <a:t>Canned</a:t>
                      </a:r>
                      <a:r>
                        <a:rPr sz="2300" spc="-55" dirty="0">
                          <a:latin typeface="Arial"/>
                          <a:cs typeface="Arial"/>
                        </a:rPr>
                        <a:t> </a:t>
                      </a:r>
                      <a:r>
                        <a:rPr sz="2300" dirty="0">
                          <a:latin typeface="Arial"/>
                          <a:cs typeface="Arial"/>
                        </a:rPr>
                        <a:t>Carrots</a:t>
                      </a:r>
                      <a:r>
                        <a:rPr sz="2300" spc="-40" dirty="0">
                          <a:latin typeface="Arial"/>
                          <a:cs typeface="Arial"/>
                        </a:rPr>
                        <a:t> </a:t>
                      </a:r>
                      <a:r>
                        <a:rPr sz="2300" dirty="0">
                          <a:latin typeface="Arial"/>
                          <a:cs typeface="Arial"/>
                        </a:rPr>
                        <a:t>(1</a:t>
                      </a:r>
                      <a:r>
                        <a:rPr sz="2300" spc="-35" dirty="0">
                          <a:latin typeface="Arial"/>
                          <a:cs typeface="Arial"/>
                        </a:rPr>
                        <a:t>5</a:t>
                      </a:r>
                      <a:r>
                        <a:rPr sz="2300" spc="-40" dirty="0">
                          <a:latin typeface="Arial"/>
                          <a:cs typeface="Arial"/>
                        </a:rPr>
                        <a:t>.</a:t>
                      </a:r>
                      <a:r>
                        <a:rPr sz="2300" dirty="0">
                          <a:latin typeface="Arial"/>
                          <a:cs typeface="Arial"/>
                        </a:rPr>
                        <a:t>5</a:t>
                      </a:r>
                      <a:r>
                        <a:rPr sz="2300" spc="-80" dirty="0">
                          <a:latin typeface="Arial"/>
                          <a:cs typeface="Arial"/>
                        </a:rPr>
                        <a:t> </a:t>
                      </a:r>
                      <a:r>
                        <a:rPr sz="2300" spc="-35" dirty="0">
                          <a:latin typeface="Arial"/>
                          <a:cs typeface="Arial"/>
                        </a:rPr>
                        <a:t>o</a:t>
                      </a:r>
                      <a:r>
                        <a:rPr sz="2300" spc="-40" dirty="0">
                          <a:latin typeface="Arial"/>
                          <a:cs typeface="Arial"/>
                        </a:rPr>
                        <a:t>z</a:t>
                      </a:r>
                      <a:r>
                        <a:rPr sz="2300" dirty="0">
                          <a:latin typeface="Arial"/>
                          <a:cs typeface="Arial"/>
                        </a:rPr>
                        <a:t>)</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404964695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71237" y="4740965"/>
            <a:ext cx="4686299" cy="642292"/>
          </a:xfrm>
          <a:prstGeom prst="rect">
            <a:avLst/>
          </a:prstGeom>
          <a:solidFill>
            <a:srgbClr val="D9D9D9"/>
          </a:solidFill>
          <a:ln w="9144">
            <a:solidFill>
              <a:srgbClr val="000000"/>
            </a:solidFill>
          </a:ln>
        </p:spPr>
        <p:txBody>
          <a:bodyPr vert="horz" wrap="square" lIns="0" tIns="0" rIns="0" bIns="0" rtlCol="0">
            <a:spAutoFit/>
          </a:bodyPr>
          <a:lstStyle/>
          <a:p>
            <a:pPr marL="61708"/>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spc="-10" dirty="0">
                <a:latin typeface="Calibri"/>
                <a:cs typeface="Calibri"/>
              </a:rPr>
              <a:t>s:</a:t>
            </a:r>
            <a:endParaRPr sz="2348">
              <a:latin typeface="Calibri"/>
              <a:cs typeface="Calibri"/>
            </a:endParaRPr>
          </a:p>
          <a:p>
            <a:pPr marL="61708">
              <a:spcBef>
                <a:spcPts val="26"/>
              </a:spcBef>
            </a:pPr>
            <a:r>
              <a:rPr sz="1826" spc="-20" dirty="0">
                <a:latin typeface="Calibri"/>
                <a:cs typeface="Calibri"/>
              </a:rPr>
              <a:t>C</a:t>
            </a:r>
            <a:r>
              <a:rPr sz="1826" spc="-10" dirty="0">
                <a:latin typeface="Calibri"/>
                <a:cs typeface="Calibri"/>
              </a:rPr>
              <a:t>a</a:t>
            </a:r>
            <a:r>
              <a:rPr sz="1826" spc="-23" dirty="0">
                <a:latin typeface="Calibri"/>
                <a:cs typeface="Calibri"/>
              </a:rPr>
              <a:t>r</a:t>
            </a:r>
            <a:r>
              <a:rPr sz="1826" spc="-49" dirty="0">
                <a:latin typeface="Calibri"/>
                <a:cs typeface="Calibri"/>
              </a:rPr>
              <a:t>r</a:t>
            </a:r>
            <a:r>
              <a:rPr sz="1826" spc="-16" dirty="0">
                <a:latin typeface="Calibri"/>
                <a:cs typeface="Calibri"/>
              </a:rPr>
              <a:t>o</a:t>
            </a:r>
            <a:r>
              <a:rPr sz="1826" spc="-20" dirty="0">
                <a:latin typeface="Calibri"/>
                <a:cs typeface="Calibri"/>
              </a:rPr>
              <a:t>ts</a:t>
            </a:r>
            <a:r>
              <a:rPr sz="1826" spc="-7" dirty="0">
                <a:latin typeface="Calibri"/>
                <a:cs typeface="Calibri"/>
              </a:rPr>
              <a:t>,</a:t>
            </a:r>
            <a:r>
              <a:rPr sz="1826" spc="-10" dirty="0">
                <a:latin typeface="Calibri"/>
                <a:cs typeface="Calibri"/>
              </a:rPr>
              <a:t> </a:t>
            </a:r>
            <a:r>
              <a:rPr sz="1826" spc="-26" dirty="0">
                <a:latin typeface="Calibri"/>
                <a:cs typeface="Calibri"/>
              </a:rPr>
              <a:t>S</a:t>
            </a:r>
            <a:r>
              <a:rPr sz="1826" spc="-10" dirty="0">
                <a:latin typeface="Calibri"/>
                <a:cs typeface="Calibri"/>
              </a:rPr>
              <a:t>a</a:t>
            </a:r>
            <a:r>
              <a:rPr sz="1826" spc="-23" dirty="0">
                <a:latin typeface="Calibri"/>
                <a:cs typeface="Calibri"/>
              </a:rPr>
              <a:t>l</a:t>
            </a:r>
            <a:r>
              <a:rPr sz="1826" spc="-16" dirty="0">
                <a:latin typeface="Calibri"/>
                <a:cs typeface="Calibri"/>
              </a:rPr>
              <a:t>t</a:t>
            </a:r>
            <a:r>
              <a:rPr sz="1826" spc="-7" dirty="0">
                <a:latin typeface="Calibri"/>
                <a:cs typeface="Calibri"/>
              </a:rPr>
              <a:t>,</a:t>
            </a:r>
            <a:r>
              <a:rPr sz="1826" spc="-23" dirty="0">
                <a:latin typeface="Calibri"/>
                <a:cs typeface="Calibri"/>
              </a:rPr>
              <a:t> </a:t>
            </a:r>
            <a:r>
              <a:rPr sz="1826" spc="-91" dirty="0">
                <a:latin typeface="Calibri"/>
                <a:cs typeface="Calibri"/>
              </a:rPr>
              <a:t>W</a:t>
            </a:r>
            <a:r>
              <a:rPr sz="1826" spc="-33" dirty="0">
                <a:latin typeface="Calibri"/>
                <a:cs typeface="Calibri"/>
              </a:rPr>
              <a:t>at</a:t>
            </a:r>
            <a:r>
              <a:rPr sz="1826" spc="-16" dirty="0">
                <a:latin typeface="Calibri"/>
                <a:cs typeface="Calibri"/>
              </a:rPr>
              <a:t>e</a:t>
            </a:r>
            <a:r>
              <a:rPr sz="1826" spc="-7" dirty="0">
                <a:latin typeface="Calibri"/>
                <a:cs typeface="Calibri"/>
              </a:rPr>
              <a:t>r</a:t>
            </a:r>
            <a:endParaRPr sz="1826">
              <a:latin typeface="Calibri"/>
              <a:cs typeface="Calibri"/>
            </a:endParaRPr>
          </a:p>
        </p:txBody>
      </p:sp>
      <p:sp>
        <p:nvSpPr>
          <p:cNvPr id="4" name="object 4"/>
          <p:cNvSpPr/>
          <p:nvPr/>
        </p:nvSpPr>
        <p:spPr>
          <a:xfrm>
            <a:off x="4127058" y="161014"/>
            <a:ext cx="3975652" cy="4412973"/>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80969290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296228"/>
          </a:xfrm>
          <a:custGeom>
            <a:avLst/>
            <a:gdLst/>
            <a:ahLst/>
            <a:cxnLst/>
            <a:rect l="l" t="t" r="r" b="b"/>
            <a:pathLst>
              <a:path w="6205220" h="1987550">
                <a:moveTo>
                  <a:pt x="0" y="1987321"/>
                </a:moveTo>
                <a:lnTo>
                  <a:pt x="6205093" y="1987321"/>
                </a:lnTo>
                <a:lnTo>
                  <a:pt x="6205093" y="0"/>
                </a:lnTo>
                <a:lnTo>
                  <a:pt x="0" y="0"/>
                </a:lnTo>
                <a:lnTo>
                  <a:pt x="0" y="1987321"/>
                </a:lnTo>
                <a:close/>
              </a:path>
            </a:pathLst>
          </a:custGeom>
          <a:solidFill>
            <a:srgbClr val="FFFFFF"/>
          </a:solidFill>
        </p:spPr>
        <p:txBody>
          <a:bodyPr wrap="square" lIns="0" tIns="0" rIns="0" bIns="0" rtlCol="0"/>
          <a:lstStyle/>
          <a:p>
            <a:endParaRPr sz="1174"/>
          </a:p>
        </p:txBody>
      </p:sp>
      <p:sp>
        <p:nvSpPr>
          <p:cNvPr id="4" name="object 4"/>
          <p:cNvSpPr/>
          <p:nvPr/>
        </p:nvSpPr>
        <p:spPr>
          <a:xfrm>
            <a:off x="5589519" y="4552039"/>
            <a:ext cx="2526610" cy="961197"/>
          </a:xfrm>
          <a:custGeom>
            <a:avLst/>
            <a:gdLst/>
            <a:ahLst/>
            <a:cxnLst/>
            <a:rect l="l" t="t" r="r" b="b"/>
            <a:pathLst>
              <a:path w="3874134" h="1473834">
                <a:moveTo>
                  <a:pt x="0" y="1473835"/>
                </a:moveTo>
                <a:lnTo>
                  <a:pt x="3874134" y="1473835"/>
                </a:lnTo>
                <a:lnTo>
                  <a:pt x="3874134" y="0"/>
                </a:lnTo>
                <a:lnTo>
                  <a:pt x="0" y="0"/>
                </a:lnTo>
                <a:lnTo>
                  <a:pt x="0" y="1473835"/>
                </a:lnTo>
                <a:close/>
              </a:path>
            </a:pathLst>
          </a:custGeom>
          <a:solidFill>
            <a:srgbClr val="FFFFFF"/>
          </a:solidFill>
        </p:spPr>
        <p:txBody>
          <a:bodyPr wrap="square" lIns="0" tIns="0" rIns="0" bIns="0" rtlCol="0"/>
          <a:lstStyle/>
          <a:p>
            <a:endParaRPr sz="1174"/>
          </a:p>
        </p:txBody>
      </p:sp>
      <p:sp>
        <p:nvSpPr>
          <p:cNvPr id="6" name="object 6"/>
          <p:cNvSpPr/>
          <p:nvPr/>
        </p:nvSpPr>
        <p:spPr>
          <a:xfrm>
            <a:off x="4288263" y="424484"/>
            <a:ext cx="4054005" cy="3242062"/>
          </a:xfrm>
          <a:prstGeom prst="rect">
            <a:avLst/>
          </a:prstGeom>
          <a:blipFill>
            <a:blip r:embed="rId3" cstate="print"/>
            <a:stretch>
              <a:fillRect/>
            </a:stretch>
          </a:blipFill>
        </p:spPr>
        <p:txBody>
          <a:bodyPr wrap="square" lIns="0" tIns="0" rIns="0" bIns="0" rtlCol="0"/>
          <a:lstStyle/>
          <a:p>
            <a:endParaRPr sz="1174"/>
          </a:p>
        </p:txBody>
      </p:sp>
      <p:sp>
        <p:nvSpPr>
          <p:cNvPr id="7" name="object 7"/>
          <p:cNvSpPr/>
          <p:nvPr/>
        </p:nvSpPr>
        <p:spPr>
          <a:xfrm>
            <a:off x="4779989" y="2492167"/>
            <a:ext cx="1008886" cy="368465"/>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5881855" y="2619604"/>
            <a:ext cx="499315" cy="251931"/>
          </a:xfrm>
          <a:prstGeom prst="rect">
            <a:avLst/>
          </a:prstGeom>
          <a:blipFill>
            <a:blip r:embed="rId5"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9" name="object 9"/>
          <p:cNvSpPr/>
          <p:nvPr/>
        </p:nvSpPr>
        <p:spPr>
          <a:xfrm>
            <a:off x="6468158" y="2524953"/>
            <a:ext cx="1064278" cy="335597"/>
          </a:xfrm>
          <a:prstGeom prst="rect">
            <a:avLst/>
          </a:prstGeom>
          <a:blipFill>
            <a:blip r:embed="rId6"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10" name="object 10"/>
          <p:cNvSpPr/>
          <p:nvPr/>
        </p:nvSpPr>
        <p:spPr>
          <a:xfrm>
            <a:off x="4067423" y="5408874"/>
            <a:ext cx="1525657" cy="613244"/>
          </a:xfrm>
          <a:prstGeom prst="rect">
            <a:avLst/>
          </a:prstGeom>
          <a:blipFill>
            <a:blip r:embed="rId7"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5808" y="4008369"/>
          <a:ext cx="4047255" cy="2721085"/>
        </p:xfrm>
        <a:graphic>
          <a:graphicData uri="http://schemas.openxmlformats.org/drawingml/2006/table">
            <a:tbl>
              <a:tblPr firstRow="1" bandRow="1">
                <a:tableStyleId>{2D5ABB26-0587-4C30-8999-92F81FD0307C}</a:tableStyleId>
              </a:tblPr>
              <a:tblGrid>
                <a:gridCol w="1520728">
                  <a:extLst>
                    <a:ext uri="{9D8B030D-6E8A-4147-A177-3AD203B41FA5}">
                      <a16:colId xmlns:a16="http://schemas.microsoft.com/office/drawing/2014/main" val="20000"/>
                    </a:ext>
                  </a:extLst>
                </a:gridCol>
                <a:gridCol w="2526527">
                  <a:extLst>
                    <a:ext uri="{9D8B030D-6E8A-4147-A177-3AD203B41FA5}">
                      <a16:colId xmlns:a16="http://schemas.microsoft.com/office/drawing/2014/main" val="20001"/>
                    </a:ext>
                  </a:extLst>
                </a:gridCol>
              </a:tblGrid>
              <a:tr h="540688">
                <a:tc rowSpan="2">
                  <a:txBody>
                    <a:bodyPr/>
                    <a:lstStyle/>
                    <a:p>
                      <a:pPr algn="ctr">
                        <a:lnSpc>
                          <a:spcPct val="100000"/>
                        </a:lnSpc>
                      </a:pPr>
                      <a:r>
                        <a:rPr sz="1500" b="1" dirty="0">
                          <a:latin typeface="Arial"/>
                          <a:cs typeface="Arial"/>
                        </a:rPr>
                        <a:t>U</a:t>
                      </a:r>
                      <a:r>
                        <a:rPr sz="1500" b="1" spc="5" dirty="0">
                          <a:latin typeface="Arial"/>
                          <a:cs typeface="Arial"/>
                        </a:rPr>
                        <a:t>N</a:t>
                      </a:r>
                      <a:r>
                        <a:rPr sz="1500" b="1" dirty="0">
                          <a:latin typeface="Arial"/>
                          <a:cs typeface="Arial"/>
                        </a:rPr>
                        <a:t>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$1.00</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POUND</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61197">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dirty="0">
                          <a:latin typeface="Arial"/>
                          <a:cs typeface="Arial"/>
                        </a:rPr>
                        <a:t>$1.00</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6851">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408689">
                <a:tc gridSpan="2">
                  <a:txBody>
                    <a:bodyPr/>
                    <a:lstStyle/>
                    <a:p>
                      <a:pPr marL="1151890">
                        <a:lnSpc>
                          <a:spcPct val="100000"/>
                        </a:lnSpc>
                      </a:pPr>
                      <a:r>
                        <a:rPr sz="2300" dirty="0">
                          <a:latin typeface="Arial"/>
                          <a:cs typeface="Arial"/>
                        </a:rPr>
                        <a:t>Frozen</a:t>
                      </a:r>
                      <a:r>
                        <a:rPr sz="2300" spc="-40" dirty="0">
                          <a:latin typeface="Arial"/>
                          <a:cs typeface="Arial"/>
                        </a:rPr>
                        <a:t> </a:t>
                      </a:r>
                      <a:r>
                        <a:rPr sz="2300" dirty="0">
                          <a:latin typeface="Arial"/>
                          <a:cs typeface="Arial"/>
                        </a:rPr>
                        <a:t>Carr</a:t>
                      </a:r>
                      <a:r>
                        <a:rPr sz="2300" spc="5" dirty="0">
                          <a:latin typeface="Arial"/>
                          <a:cs typeface="Arial"/>
                        </a:rPr>
                        <a:t>o</a:t>
                      </a:r>
                      <a:r>
                        <a:rPr sz="2300" dirty="0">
                          <a:latin typeface="Arial"/>
                          <a:cs typeface="Arial"/>
                        </a:rPr>
                        <a:t>ts</a:t>
                      </a:r>
                      <a:r>
                        <a:rPr sz="2300" spc="-60" dirty="0">
                          <a:latin typeface="Arial"/>
                          <a:cs typeface="Arial"/>
                        </a:rPr>
                        <a:t> </a:t>
                      </a:r>
                      <a:r>
                        <a:rPr sz="2300" dirty="0">
                          <a:latin typeface="Arial"/>
                          <a:cs typeface="Arial"/>
                        </a:rPr>
                        <a:t>(16</a:t>
                      </a:r>
                      <a:r>
                        <a:rPr sz="2300" spc="-40" dirty="0">
                          <a:latin typeface="Arial"/>
                          <a:cs typeface="Arial"/>
                        </a:rPr>
                        <a:t> </a:t>
                      </a:r>
                      <a:r>
                        <a:rPr sz="2300" dirty="0">
                          <a:latin typeface="Arial"/>
                          <a:cs typeface="Arial"/>
                        </a:rPr>
                        <a:t>oz.)</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280625375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642292"/>
          </a:xfrm>
          <a:prstGeom prst="rect">
            <a:avLst/>
          </a:prstGeom>
          <a:solidFill>
            <a:srgbClr val="D9D9D9"/>
          </a:solidFill>
          <a:ln w="9143">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ie</a:t>
            </a:r>
            <a:r>
              <a:rPr sz="2348" b="1" spc="-36" dirty="0">
                <a:latin typeface="Calibri"/>
                <a:cs typeface="Calibri"/>
              </a:rPr>
              <a:t>n</a:t>
            </a:r>
            <a:r>
              <a:rPr sz="2348" b="1" spc="-20" dirty="0">
                <a:latin typeface="Calibri"/>
                <a:cs typeface="Calibri"/>
              </a:rPr>
              <a:t>t</a:t>
            </a:r>
            <a:r>
              <a:rPr sz="2348" b="1" dirty="0">
                <a:latin typeface="Calibri"/>
                <a:cs typeface="Calibri"/>
              </a:rPr>
              <a:t>s:</a:t>
            </a:r>
            <a:endParaRPr sz="2348">
              <a:latin typeface="Calibri"/>
              <a:cs typeface="Calibri"/>
            </a:endParaRPr>
          </a:p>
          <a:p>
            <a:pPr marL="60051">
              <a:spcBef>
                <a:spcPts val="29"/>
              </a:spcBef>
            </a:pPr>
            <a:r>
              <a:rPr sz="1826" spc="-20" dirty="0">
                <a:latin typeface="Calibri"/>
                <a:cs typeface="Calibri"/>
              </a:rPr>
              <a:t>C</a:t>
            </a:r>
            <a:r>
              <a:rPr sz="1826" spc="-10" dirty="0">
                <a:latin typeface="Calibri"/>
                <a:cs typeface="Calibri"/>
              </a:rPr>
              <a:t>a</a:t>
            </a:r>
            <a:r>
              <a:rPr sz="1826" spc="-23" dirty="0">
                <a:latin typeface="Calibri"/>
                <a:cs typeface="Calibri"/>
              </a:rPr>
              <a:t>r</a:t>
            </a:r>
            <a:r>
              <a:rPr sz="1826" spc="-49" dirty="0">
                <a:latin typeface="Calibri"/>
                <a:cs typeface="Calibri"/>
              </a:rPr>
              <a:t>r</a:t>
            </a:r>
            <a:r>
              <a:rPr sz="1826" spc="-16" dirty="0">
                <a:latin typeface="Calibri"/>
                <a:cs typeface="Calibri"/>
              </a:rPr>
              <a:t>ot</a:t>
            </a:r>
            <a:r>
              <a:rPr sz="1826" spc="-10" dirty="0">
                <a:latin typeface="Calibri"/>
                <a:cs typeface="Calibri"/>
              </a:rPr>
              <a:t>s</a:t>
            </a:r>
            <a:endParaRPr sz="1826">
              <a:latin typeface="Calibri"/>
              <a:cs typeface="Calibri"/>
            </a:endParaRPr>
          </a:p>
        </p:txBody>
      </p:sp>
      <p:sp>
        <p:nvSpPr>
          <p:cNvPr id="4" name="object 4"/>
          <p:cNvSpPr/>
          <p:nvPr/>
        </p:nvSpPr>
        <p:spPr>
          <a:xfrm>
            <a:off x="4595192" y="162008"/>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306901015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4423244" y="189838"/>
            <a:ext cx="3815632" cy="3771899"/>
          </a:xfrm>
          <a:prstGeom prst="rect">
            <a:avLst/>
          </a:prstGeom>
          <a:blipFill>
            <a:blip r:embed="rId3" cstate="print"/>
            <a:stretch>
              <a:fillRect/>
            </a:stretch>
          </a:blipFill>
        </p:spPr>
        <p:txBody>
          <a:bodyPr wrap="square" lIns="0" tIns="0" rIns="0" bIns="0" rtlCol="0"/>
          <a:lstStyle/>
          <a:p>
            <a:endParaRPr sz="1174"/>
          </a:p>
        </p:txBody>
      </p:sp>
      <p:sp>
        <p:nvSpPr>
          <p:cNvPr id="7" name="object 7"/>
          <p:cNvSpPr txBox="1"/>
          <p:nvPr/>
        </p:nvSpPr>
        <p:spPr>
          <a:xfrm>
            <a:off x="5228148" y="1028508"/>
            <a:ext cx="1848678" cy="803040"/>
          </a:xfrm>
          <a:prstGeom prst="rect">
            <a:avLst/>
          </a:prstGeom>
        </p:spPr>
        <p:txBody>
          <a:bodyPr vert="horz" wrap="square" lIns="0" tIns="0" rIns="0" bIns="0" rtlCol="0">
            <a:spAutoFit/>
          </a:bodyPr>
          <a:lstStyle/>
          <a:p>
            <a:pPr marL="243518" marR="3313" indent="-235650"/>
            <a:r>
              <a:rPr sz="2609" b="1" spc="-23" dirty="0">
                <a:solidFill>
                  <a:srgbClr val="FB9104"/>
                </a:solidFill>
                <a:latin typeface="Copperplate Gothic Bold"/>
                <a:cs typeface="Copperplate Gothic Bold"/>
              </a:rPr>
              <a:t>Sh</a:t>
            </a:r>
            <a:r>
              <a:rPr sz="2609" b="1" spc="-7" dirty="0">
                <a:solidFill>
                  <a:srgbClr val="FB9104"/>
                </a:solidFill>
                <a:latin typeface="Copperplate Gothic Bold"/>
                <a:cs typeface="Copperplate Gothic Bold"/>
              </a:rPr>
              <a:t>r</a:t>
            </a:r>
            <a:r>
              <a:rPr sz="2609" b="1" spc="-20" dirty="0">
                <a:solidFill>
                  <a:srgbClr val="FB9104"/>
                </a:solidFill>
                <a:latin typeface="Copperplate Gothic Bold"/>
                <a:cs typeface="Copperplate Gothic Bold"/>
              </a:rPr>
              <a:t>edded</a:t>
            </a:r>
            <a:r>
              <a:rPr sz="2609" b="1" spc="-16" dirty="0">
                <a:solidFill>
                  <a:srgbClr val="FB9104"/>
                </a:solidFill>
                <a:latin typeface="Copperplate Gothic Bold"/>
                <a:cs typeface="Copperplate Gothic Bold"/>
              </a:rPr>
              <a:t> Cheese</a:t>
            </a:r>
            <a:endParaRPr sz="2609">
              <a:latin typeface="Copperplate Gothic Bold"/>
              <a:cs typeface="Copperplate Gothic Bold"/>
            </a:endParaRPr>
          </a:p>
        </p:txBody>
      </p:sp>
      <p:graphicFrame>
        <p:nvGraphicFramePr>
          <p:cNvPr id="5" name="object 5"/>
          <p:cNvGraphicFramePr>
            <a:graphicFrameLocks noGrp="1"/>
          </p:cNvGraphicFramePr>
          <p:nvPr/>
        </p:nvGraphicFramePr>
        <p:xfrm>
          <a:off x="4062056" y="4211126"/>
          <a:ext cx="4047280" cy="2309372"/>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a:t>
                      </a:r>
                      <a:r>
                        <a:rPr sz="2300" b="1" spc="-5" dirty="0">
                          <a:latin typeface="Arial"/>
                          <a:cs typeface="Arial"/>
                        </a:rPr>
                        <a:t>.</a:t>
                      </a:r>
                      <a:r>
                        <a:rPr sz="2300" b="1" dirty="0">
                          <a:latin typeface="Arial"/>
                          <a:cs typeface="Arial"/>
                        </a:rPr>
                        <a:t>25</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7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1.99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383153">
                <a:tc gridSpan="2">
                  <a:txBody>
                    <a:bodyPr/>
                    <a:lstStyle/>
                    <a:p>
                      <a:pPr marL="572770">
                        <a:lnSpc>
                          <a:spcPct val="100000"/>
                        </a:lnSpc>
                      </a:pPr>
                      <a:r>
                        <a:rPr sz="2300" dirty="0">
                          <a:latin typeface="Arial"/>
                          <a:cs typeface="Arial"/>
                        </a:rPr>
                        <a:t>Shr</a:t>
                      </a:r>
                      <a:r>
                        <a:rPr sz="2300" spc="5" dirty="0">
                          <a:latin typeface="Arial"/>
                          <a:cs typeface="Arial"/>
                        </a:rPr>
                        <a:t>e</a:t>
                      </a:r>
                      <a:r>
                        <a:rPr sz="2300" dirty="0">
                          <a:latin typeface="Arial"/>
                          <a:cs typeface="Arial"/>
                        </a:rPr>
                        <a:t>dd</a:t>
                      </a:r>
                      <a:r>
                        <a:rPr sz="2300" spc="10" dirty="0">
                          <a:latin typeface="Arial"/>
                          <a:cs typeface="Arial"/>
                        </a:rPr>
                        <a:t>e</a:t>
                      </a:r>
                      <a:r>
                        <a:rPr sz="2300" dirty="0">
                          <a:latin typeface="Arial"/>
                          <a:cs typeface="Arial"/>
                        </a:rPr>
                        <a:t>d</a:t>
                      </a:r>
                      <a:r>
                        <a:rPr sz="2300" spc="-30" dirty="0">
                          <a:latin typeface="Arial"/>
                          <a:cs typeface="Arial"/>
                        </a:rPr>
                        <a:t> </a:t>
                      </a:r>
                      <a:r>
                        <a:rPr sz="2300" dirty="0">
                          <a:latin typeface="Arial"/>
                          <a:cs typeface="Arial"/>
                        </a:rPr>
                        <a:t>Che</a:t>
                      </a:r>
                      <a:r>
                        <a:rPr sz="2300" spc="5" dirty="0">
                          <a:latin typeface="Arial"/>
                          <a:cs typeface="Arial"/>
                        </a:rPr>
                        <a:t>e</a:t>
                      </a:r>
                      <a:r>
                        <a:rPr sz="2300" dirty="0">
                          <a:latin typeface="Arial"/>
                          <a:cs typeface="Arial"/>
                        </a:rPr>
                        <a:t>se</a:t>
                      </a:r>
                      <a:r>
                        <a:rPr sz="2300" spc="-10" dirty="0">
                          <a:latin typeface="Arial"/>
                          <a:cs typeface="Arial"/>
                        </a:rPr>
                        <a:t> </a:t>
                      </a:r>
                      <a:r>
                        <a:rPr sz="2300" dirty="0">
                          <a:latin typeface="Arial"/>
                          <a:cs typeface="Arial"/>
                        </a:rPr>
                        <a:t>(8</a:t>
                      </a:r>
                      <a:r>
                        <a:rPr sz="2300" spc="-30" dirty="0">
                          <a:latin typeface="Arial"/>
                          <a:cs typeface="Arial"/>
                        </a:rPr>
                        <a:t> </a:t>
                      </a:r>
                      <a:r>
                        <a:rPr sz="2300" dirty="0">
                          <a:latin typeface="Arial"/>
                          <a:cs typeface="Arial"/>
                        </a:rPr>
                        <a:t>oz.)</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36133960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1350306"/>
          </a:xfrm>
          <a:prstGeom prst="rect">
            <a:avLst/>
          </a:prstGeom>
          <a:solidFill>
            <a:srgbClr val="D9D9D9"/>
          </a:solidFill>
          <a:ln w="9144">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spc="-10" dirty="0">
                <a:latin typeface="Calibri"/>
                <a:cs typeface="Calibri"/>
              </a:rPr>
              <a:t>s:</a:t>
            </a:r>
            <a:endParaRPr sz="2348">
              <a:latin typeface="Calibri"/>
              <a:cs typeface="Calibri"/>
            </a:endParaRPr>
          </a:p>
          <a:p>
            <a:pPr marL="60051" marR="733868">
              <a:spcBef>
                <a:spcPts val="179"/>
              </a:spcBef>
            </a:pPr>
            <a:r>
              <a:rPr sz="1565" spc="-3" dirty="0">
                <a:latin typeface="Calibri"/>
                <a:cs typeface="Calibri"/>
              </a:rPr>
              <a:t>Ch</a:t>
            </a:r>
            <a:r>
              <a:rPr sz="1565" spc="3" dirty="0">
                <a:latin typeface="Calibri"/>
                <a:cs typeface="Calibri"/>
              </a:rPr>
              <a:t>e</a:t>
            </a:r>
            <a:r>
              <a:rPr sz="1565" spc="-3" dirty="0">
                <a:latin typeface="Calibri"/>
                <a:cs typeface="Calibri"/>
              </a:rPr>
              <a:t>dda</a:t>
            </a:r>
            <a:r>
              <a:rPr sz="1565" dirty="0">
                <a:latin typeface="Calibri"/>
                <a:cs typeface="Calibri"/>
              </a:rPr>
              <a:t>r</a:t>
            </a:r>
            <a:r>
              <a:rPr sz="1565" spc="-3" dirty="0">
                <a:latin typeface="Calibri"/>
                <a:cs typeface="Calibri"/>
              </a:rPr>
              <a:t> Ch</a:t>
            </a:r>
            <a:r>
              <a:rPr sz="1565" spc="3" dirty="0">
                <a:latin typeface="Calibri"/>
                <a:cs typeface="Calibri"/>
              </a:rPr>
              <a:t>e</a:t>
            </a:r>
            <a:r>
              <a:rPr sz="1565" spc="-10" dirty="0">
                <a:latin typeface="Calibri"/>
                <a:cs typeface="Calibri"/>
              </a:rPr>
              <a:t>ese</a:t>
            </a:r>
            <a:r>
              <a:rPr sz="1565" spc="7" dirty="0">
                <a:latin typeface="Calibri"/>
                <a:cs typeface="Calibri"/>
              </a:rPr>
              <a:t> </a:t>
            </a:r>
            <a:r>
              <a:rPr sz="1565" spc="-10" dirty="0">
                <a:latin typeface="Calibri"/>
                <a:cs typeface="Calibri"/>
              </a:rPr>
              <a:t>(</a:t>
            </a:r>
            <a:r>
              <a:rPr sz="1565" spc="-42" dirty="0">
                <a:latin typeface="Calibri"/>
                <a:cs typeface="Calibri"/>
              </a:rPr>
              <a:t>P</a:t>
            </a:r>
            <a:r>
              <a:rPr sz="1565" dirty="0">
                <a:latin typeface="Calibri"/>
                <a:cs typeface="Calibri"/>
              </a:rPr>
              <a:t>a</a:t>
            </a:r>
            <a:r>
              <a:rPr sz="1565" spc="-16" dirty="0">
                <a:latin typeface="Calibri"/>
                <a:cs typeface="Calibri"/>
              </a:rPr>
              <a:t>s</a:t>
            </a:r>
            <a:r>
              <a:rPr sz="1565" spc="-23" dirty="0">
                <a:latin typeface="Calibri"/>
                <a:cs typeface="Calibri"/>
              </a:rPr>
              <a:t>t</a:t>
            </a:r>
            <a:r>
              <a:rPr sz="1565" spc="-10" dirty="0">
                <a:latin typeface="Calibri"/>
                <a:cs typeface="Calibri"/>
              </a:rPr>
              <a:t>eur</a:t>
            </a:r>
            <a:r>
              <a:rPr sz="1565" dirty="0">
                <a:latin typeface="Calibri"/>
                <a:cs typeface="Calibri"/>
              </a:rPr>
              <a:t>i</a:t>
            </a:r>
            <a:r>
              <a:rPr sz="1565" spc="-33" dirty="0">
                <a:latin typeface="Calibri"/>
                <a:cs typeface="Calibri"/>
              </a:rPr>
              <a:t>z</a:t>
            </a:r>
            <a:r>
              <a:rPr sz="1565" spc="-10" dirty="0">
                <a:latin typeface="Calibri"/>
                <a:cs typeface="Calibri"/>
              </a:rPr>
              <a:t>ed</a:t>
            </a:r>
            <a:r>
              <a:rPr sz="1565" spc="-13" dirty="0">
                <a:latin typeface="Calibri"/>
                <a:cs typeface="Calibri"/>
              </a:rPr>
              <a:t> </a:t>
            </a:r>
            <a:r>
              <a:rPr sz="1565" dirty="0">
                <a:latin typeface="Calibri"/>
                <a:cs typeface="Calibri"/>
              </a:rPr>
              <a:t>Milk,</a:t>
            </a:r>
            <a:r>
              <a:rPr sz="1565" spc="-10" dirty="0">
                <a:latin typeface="Calibri"/>
                <a:cs typeface="Calibri"/>
              </a:rPr>
              <a:t> </a:t>
            </a:r>
            <a:r>
              <a:rPr sz="1565" spc="-3" dirty="0">
                <a:latin typeface="Calibri"/>
                <a:cs typeface="Calibri"/>
              </a:rPr>
              <a:t>Ch</a:t>
            </a:r>
            <a:r>
              <a:rPr sz="1565" spc="3" dirty="0">
                <a:latin typeface="Calibri"/>
                <a:cs typeface="Calibri"/>
              </a:rPr>
              <a:t>e</a:t>
            </a:r>
            <a:r>
              <a:rPr sz="1565" spc="-10" dirty="0">
                <a:latin typeface="Calibri"/>
                <a:cs typeface="Calibri"/>
              </a:rPr>
              <a:t>ese</a:t>
            </a:r>
            <a:r>
              <a:rPr sz="1565" spc="-7" dirty="0">
                <a:latin typeface="Calibri"/>
                <a:cs typeface="Calibri"/>
              </a:rPr>
              <a:t> </a:t>
            </a:r>
            <a:r>
              <a:rPr sz="1565" spc="-3" dirty="0">
                <a:latin typeface="Calibri"/>
                <a:cs typeface="Calibri"/>
              </a:rPr>
              <a:t>Cultu</a:t>
            </a:r>
            <a:r>
              <a:rPr sz="1565" spc="-20" dirty="0">
                <a:latin typeface="Calibri"/>
                <a:cs typeface="Calibri"/>
              </a:rPr>
              <a:t>r</a:t>
            </a:r>
            <a:r>
              <a:rPr sz="1565" spc="-7" dirty="0">
                <a:latin typeface="Calibri"/>
                <a:cs typeface="Calibri"/>
              </a:rPr>
              <a:t>e, </a:t>
            </a:r>
            <a:r>
              <a:rPr sz="1565" spc="-3" dirty="0">
                <a:latin typeface="Calibri"/>
                <a:cs typeface="Calibri"/>
              </a:rPr>
              <a:t>Salt</a:t>
            </a:r>
            <a:r>
              <a:rPr sz="1565" dirty="0">
                <a:latin typeface="Calibri"/>
                <a:cs typeface="Calibri"/>
              </a:rPr>
              <a:t>,</a:t>
            </a:r>
            <a:r>
              <a:rPr sz="1565" spc="-3" dirty="0">
                <a:latin typeface="Calibri"/>
                <a:cs typeface="Calibri"/>
              </a:rPr>
              <a:t> En</a:t>
            </a:r>
            <a:r>
              <a:rPr sz="1565" spc="-13" dirty="0">
                <a:latin typeface="Calibri"/>
                <a:cs typeface="Calibri"/>
              </a:rPr>
              <a:t>z</a:t>
            </a:r>
            <a:r>
              <a:rPr sz="1565" spc="-10" dirty="0">
                <a:latin typeface="Calibri"/>
                <a:cs typeface="Calibri"/>
              </a:rPr>
              <a:t>ym</a:t>
            </a:r>
            <a:r>
              <a:rPr sz="1565" spc="-3" dirty="0">
                <a:latin typeface="Calibri"/>
                <a:cs typeface="Calibri"/>
              </a:rPr>
              <a:t>e</a:t>
            </a:r>
            <a:r>
              <a:rPr sz="1565" spc="-10" dirty="0">
                <a:latin typeface="Calibri"/>
                <a:cs typeface="Calibri"/>
              </a:rPr>
              <a:t>s</a:t>
            </a:r>
            <a:r>
              <a:rPr sz="1565" spc="-7" dirty="0">
                <a:latin typeface="Calibri"/>
                <a:cs typeface="Calibri"/>
              </a:rPr>
              <a:t>,</a:t>
            </a:r>
            <a:r>
              <a:rPr sz="1565" spc="-10" dirty="0">
                <a:latin typeface="Calibri"/>
                <a:cs typeface="Calibri"/>
              </a:rPr>
              <a:t> </a:t>
            </a:r>
            <a:r>
              <a:rPr sz="1565" dirty="0">
                <a:latin typeface="Calibri"/>
                <a:cs typeface="Calibri"/>
              </a:rPr>
              <a:t>Ann</a:t>
            </a:r>
            <a:r>
              <a:rPr sz="1565" spc="-16" dirty="0">
                <a:latin typeface="Calibri"/>
                <a:cs typeface="Calibri"/>
              </a:rPr>
              <a:t>a</a:t>
            </a:r>
            <a:r>
              <a:rPr sz="1565" spc="-33" dirty="0">
                <a:latin typeface="Calibri"/>
                <a:cs typeface="Calibri"/>
              </a:rPr>
              <a:t>t</a:t>
            </a:r>
            <a:r>
              <a:rPr sz="1565" spc="-23" dirty="0">
                <a:latin typeface="Calibri"/>
                <a:cs typeface="Calibri"/>
              </a:rPr>
              <a:t>t</a:t>
            </a:r>
            <a:r>
              <a:rPr sz="1565" dirty="0">
                <a:latin typeface="Calibri"/>
                <a:cs typeface="Calibri"/>
              </a:rPr>
              <a:t>o</a:t>
            </a:r>
            <a:r>
              <a:rPr sz="1565" spc="-7" dirty="0">
                <a:latin typeface="Calibri"/>
                <a:cs typeface="Calibri"/>
              </a:rPr>
              <a:t> </a:t>
            </a:r>
            <a:r>
              <a:rPr sz="1565" dirty="0">
                <a:latin typeface="Calibri"/>
                <a:cs typeface="Calibri"/>
              </a:rPr>
              <a:t>[Col</a:t>
            </a:r>
            <a:r>
              <a:rPr sz="1565" spc="-10" dirty="0">
                <a:latin typeface="Calibri"/>
                <a:cs typeface="Calibri"/>
              </a:rPr>
              <a:t>o</a:t>
            </a:r>
            <a:r>
              <a:rPr sz="1565" spc="-7" dirty="0">
                <a:latin typeface="Calibri"/>
                <a:cs typeface="Calibri"/>
              </a:rPr>
              <a:t>r]);</a:t>
            </a:r>
            <a:r>
              <a:rPr sz="1565" spc="-13" dirty="0">
                <a:latin typeface="Calibri"/>
                <a:cs typeface="Calibri"/>
              </a:rPr>
              <a:t> </a:t>
            </a:r>
            <a:r>
              <a:rPr sz="1565" spc="-42" dirty="0">
                <a:latin typeface="Calibri"/>
                <a:cs typeface="Calibri"/>
              </a:rPr>
              <a:t>P</a:t>
            </a:r>
            <a:r>
              <a:rPr sz="1565" spc="-3" dirty="0">
                <a:latin typeface="Calibri"/>
                <a:cs typeface="Calibri"/>
              </a:rPr>
              <a:t>o</a:t>
            </a:r>
            <a:r>
              <a:rPr sz="1565" spc="-16" dirty="0">
                <a:latin typeface="Calibri"/>
                <a:cs typeface="Calibri"/>
              </a:rPr>
              <a:t>t</a:t>
            </a:r>
            <a:r>
              <a:rPr sz="1565" spc="-13" dirty="0">
                <a:latin typeface="Calibri"/>
                <a:cs typeface="Calibri"/>
              </a:rPr>
              <a:t>a</a:t>
            </a:r>
            <a:r>
              <a:rPr sz="1565" spc="-23" dirty="0">
                <a:latin typeface="Calibri"/>
                <a:cs typeface="Calibri"/>
              </a:rPr>
              <a:t>t</a:t>
            </a:r>
            <a:r>
              <a:rPr sz="1565" dirty="0">
                <a:latin typeface="Calibri"/>
                <a:cs typeface="Calibri"/>
              </a:rPr>
              <a:t>o</a:t>
            </a:r>
            <a:endParaRPr sz="1565">
              <a:latin typeface="Calibri"/>
              <a:cs typeface="Calibri"/>
            </a:endParaRPr>
          </a:p>
          <a:p>
            <a:pPr marL="60051"/>
            <a:r>
              <a:rPr sz="1565" spc="-3" dirty="0">
                <a:latin typeface="Calibri"/>
                <a:cs typeface="Calibri"/>
              </a:rPr>
              <a:t>S</a:t>
            </a:r>
            <a:r>
              <a:rPr sz="1565" spc="-16" dirty="0">
                <a:latin typeface="Calibri"/>
                <a:cs typeface="Calibri"/>
              </a:rPr>
              <a:t>t</a:t>
            </a:r>
            <a:r>
              <a:rPr sz="1565" spc="-10" dirty="0">
                <a:latin typeface="Calibri"/>
                <a:cs typeface="Calibri"/>
              </a:rPr>
              <a:t>a</a:t>
            </a:r>
            <a:r>
              <a:rPr sz="1565" spc="-29" dirty="0">
                <a:latin typeface="Calibri"/>
                <a:cs typeface="Calibri"/>
              </a:rPr>
              <a:t>r</a:t>
            </a:r>
            <a:r>
              <a:rPr sz="1565" spc="-7" dirty="0">
                <a:latin typeface="Calibri"/>
                <a:cs typeface="Calibri"/>
              </a:rPr>
              <a:t>ch,</a:t>
            </a:r>
            <a:r>
              <a:rPr sz="1565" spc="-16" dirty="0">
                <a:latin typeface="Calibri"/>
                <a:cs typeface="Calibri"/>
              </a:rPr>
              <a:t> </a:t>
            </a:r>
            <a:r>
              <a:rPr sz="1565" spc="-13" dirty="0">
                <a:latin typeface="Calibri"/>
                <a:cs typeface="Calibri"/>
              </a:rPr>
              <a:t>C</a:t>
            </a:r>
            <a:r>
              <a:rPr sz="1565" spc="-7" dirty="0">
                <a:latin typeface="Calibri"/>
                <a:cs typeface="Calibri"/>
              </a:rPr>
              <a:t>e</a:t>
            </a:r>
            <a:r>
              <a:rPr sz="1565" dirty="0">
                <a:latin typeface="Calibri"/>
                <a:cs typeface="Calibri"/>
              </a:rPr>
              <a:t>llulo</a:t>
            </a:r>
            <a:r>
              <a:rPr sz="1565" spc="-10" dirty="0">
                <a:latin typeface="Calibri"/>
                <a:cs typeface="Calibri"/>
              </a:rPr>
              <a:t>se</a:t>
            </a:r>
            <a:r>
              <a:rPr sz="1565" spc="-7" dirty="0">
                <a:latin typeface="Calibri"/>
                <a:cs typeface="Calibri"/>
              </a:rPr>
              <a:t> </a:t>
            </a:r>
            <a:r>
              <a:rPr sz="1565" spc="-46" dirty="0">
                <a:latin typeface="Calibri"/>
                <a:cs typeface="Calibri"/>
              </a:rPr>
              <a:t>P</a:t>
            </a:r>
            <a:r>
              <a:rPr sz="1565" spc="-13" dirty="0">
                <a:latin typeface="Calibri"/>
                <a:cs typeface="Calibri"/>
              </a:rPr>
              <a:t>o</a:t>
            </a:r>
            <a:r>
              <a:rPr sz="1565" spc="-29" dirty="0">
                <a:latin typeface="Calibri"/>
                <a:cs typeface="Calibri"/>
              </a:rPr>
              <a:t>w</a:t>
            </a:r>
            <a:r>
              <a:rPr sz="1565" spc="-13" dirty="0">
                <a:latin typeface="Calibri"/>
                <a:cs typeface="Calibri"/>
              </a:rPr>
              <a:t>de</a:t>
            </a:r>
            <a:r>
              <a:rPr sz="1565" spc="-133" dirty="0">
                <a:latin typeface="Calibri"/>
                <a:cs typeface="Calibri"/>
              </a:rPr>
              <a:t>r</a:t>
            </a:r>
            <a:r>
              <a:rPr sz="1565" spc="-7" dirty="0">
                <a:latin typeface="Calibri"/>
                <a:cs typeface="Calibri"/>
              </a:rPr>
              <a:t>,</a:t>
            </a:r>
            <a:r>
              <a:rPr sz="1565" dirty="0">
                <a:latin typeface="Calibri"/>
                <a:cs typeface="Calibri"/>
              </a:rPr>
              <a:t> And </a:t>
            </a:r>
            <a:r>
              <a:rPr sz="1565" spc="-3" dirty="0">
                <a:latin typeface="Calibri"/>
                <a:cs typeface="Calibri"/>
              </a:rPr>
              <a:t>C</a:t>
            </a:r>
            <a:r>
              <a:rPr sz="1565" dirty="0">
                <a:latin typeface="Calibri"/>
                <a:cs typeface="Calibri"/>
              </a:rPr>
              <a:t>alcium</a:t>
            </a:r>
            <a:r>
              <a:rPr sz="1565" spc="-26" dirty="0">
                <a:latin typeface="Calibri"/>
                <a:cs typeface="Calibri"/>
              </a:rPr>
              <a:t> </a:t>
            </a:r>
            <a:r>
              <a:rPr sz="1565" spc="-3" dirty="0">
                <a:latin typeface="Calibri"/>
                <a:cs typeface="Calibri"/>
              </a:rPr>
              <a:t>Sul</a:t>
            </a:r>
            <a:r>
              <a:rPr sz="1565" spc="-29" dirty="0">
                <a:latin typeface="Calibri"/>
                <a:cs typeface="Calibri"/>
              </a:rPr>
              <a:t>f</a:t>
            </a:r>
            <a:r>
              <a:rPr sz="1565" spc="-16" dirty="0">
                <a:latin typeface="Calibri"/>
                <a:cs typeface="Calibri"/>
              </a:rPr>
              <a:t>a</a:t>
            </a:r>
            <a:r>
              <a:rPr sz="1565" spc="-23" dirty="0">
                <a:latin typeface="Calibri"/>
                <a:cs typeface="Calibri"/>
              </a:rPr>
              <a:t>t</a:t>
            </a:r>
            <a:r>
              <a:rPr sz="1565" spc="-10" dirty="0">
                <a:latin typeface="Calibri"/>
                <a:cs typeface="Calibri"/>
              </a:rPr>
              <a:t>e</a:t>
            </a:r>
            <a:r>
              <a:rPr sz="1565" spc="7" dirty="0">
                <a:latin typeface="Calibri"/>
                <a:cs typeface="Calibri"/>
              </a:rPr>
              <a:t> </a:t>
            </a:r>
            <a:r>
              <a:rPr sz="1565" spc="-10" dirty="0">
                <a:latin typeface="Calibri"/>
                <a:cs typeface="Calibri"/>
              </a:rPr>
              <a:t>Adde</a:t>
            </a:r>
            <a:r>
              <a:rPr sz="1565" dirty="0">
                <a:latin typeface="Calibri"/>
                <a:cs typeface="Calibri"/>
              </a:rPr>
              <a:t>d</a:t>
            </a:r>
            <a:r>
              <a:rPr sz="1565" spc="-3" dirty="0">
                <a:latin typeface="Calibri"/>
                <a:cs typeface="Calibri"/>
              </a:rPr>
              <a:t> </a:t>
            </a:r>
            <a:r>
              <a:rPr sz="1565" spc="-26" dirty="0">
                <a:latin typeface="Calibri"/>
                <a:cs typeface="Calibri"/>
              </a:rPr>
              <a:t>t</a:t>
            </a:r>
            <a:r>
              <a:rPr sz="1565" dirty="0">
                <a:latin typeface="Calibri"/>
                <a:cs typeface="Calibri"/>
              </a:rPr>
              <a:t>o</a:t>
            </a:r>
            <a:endParaRPr sz="1565">
              <a:latin typeface="Calibri"/>
              <a:cs typeface="Calibri"/>
            </a:endParaRPr>
          </a:p>
          <a:p>
            <a:pPr marL="60051"/>
            <a:r>
              <a:rPr sz="1565" dirty="0">
                <a:latin typeface="Calibri"/>
                <a:cs typeface="Calibri"/>
              </a:rPr>
              <a:t>P</a:t>
            </a:r>
            <a:r>
              <a:rPr sz="1565" spc="-26" dirty="0">
                <a:latin typeface="Calibri"/>
                <a:cs typeface="Calibri"/>
              </a:rPr>
              <a:t>r</a:t>
            </a:r>
            <a:r>
              <a:rPr sz="1565" spc="-7" dirty="0">
                <a:latin typeface="Calibri"/>
                <a:cs typeface="Calibri"/>
              </a:rPr>
              <a:t>e</a:t>
            </a:r>
            <a:r>
              <a:rPr sz="1565" spc="-20" dirty="0">
                <a:latin typeface="Calibri"/>
                <a:cs typeface="Calibri"/>
              </a:rPr>
              <a:t>v</a:t>
            </a:r>
            <a:r>
              <a:rPr sz="1565" dirty="0">
                <a:latin typeface="Calibri"/>
                <a:cs typeface="Calibri"/>
              </a:rPr>
              <a:t>e</a:t>
            </a:r>
            <a:r>
              <a:rPr sz="1565" spc="-16" dirty="0">
                <a:latin typeface="Calibri"/>
                <a:cs typeface="Calibri"/>
              </a:rPr>
              <a:t>n</a:t>
            </a:r>
            <a:r>
              <a:rPr sz="1565" dirty="0">
                <a:latin typeface="Calibri"/>
                <a:cs typeface="Calibri"/>
              </a:rPr>
              <a:t>t</a:t>
            </a:r>
            <a:r>
              <a:rPr sz="1565" spc="3" dirty="0">
                <a:latin typeface="Calibri"/>
                <a:cs typeface="Calibri"/>
              </a:rPr>
              <a:t> </a:t>
            </a:r>
            <a:r>
              <a:rPr sz="1565" spc="-3" dirty="0">
                <a:latin typeface="Calibri"/>
                <a:cs typeface="Calibri"/>
              </a:rPr>
              <a:t>Caking</a:t>
            </a:r>
            <a:r>
              <a:rPr sz="1565" dirty="0">
                <a:latin typeface="Calibri"/>
                <a:cs typeface="Calibri"/>
              </a:rPr>
              <a:t>;</a:t>
            </a:r>
            <a:r>
              <a:rPr sz="1565" spc="-20" dirty="0">
                <a:latin typeface="Calibri"/>
                <a:cs typeface="Calibri"/>
              </a:rPr>
              <a:t> </a:t>
            </a:r>
            <a:r>
              <a:rPr sz="1565" dirty="0">
                <a:latin typeface="Calibri"/>
                <a:cs typeface="Calibri"/>
              </a:rPr>
              <a:t>N</a:t>
            </a:r>
            <a:r>
              <a:rPr sz="1565" spc="-20" dirty="0">
                <a:latin typeface="Calibri"/>
                <a:cs typeface="Calibri"/>
              </a:rPr>
              <a:t>a</a:t>
            </a:r>
            <a:r>
              <a:rPr sz="1565" spc="-16" dirty="0">
                <a:latin typeface="Calibri"/>
                <a:cs typeface="Calibri"/>
              </a:rPr>
              <a:t>t</a:t>
            </a:r>
            <a:r>
              <a:rPr sz="1565" dirty="0">
                <a:latin typeface="Calibri"/>
                <a:cs typeface="Calibri"/>
              </a:rPr>
              <a:t>a</a:t>
            </a:r>
            <a:r>
              <a:rPr sz="1565" spc="-33" dirty="0">
                <a:latin typeface="Calibri"/>
                <a:cs typeface="Calibri"/>
              </a:rPr>
              <a:t>m</a:t>
            </a:r>
            <a:r>
              <a:rPr sz="1565" spc="-23" dirty="0">
                <a:latin typeface="Calibri"/>
                <a:cs typeface="Calibri"/>
              </a:rPr>
              <a:t>y</a:t>
            </a:r>
            <a:r>
              <a:rPr sz="1565" dirty="0">
                <a:latin typeface="Calibri"/>
                <a:cs typeface="Calibri"/>
              </a:rPr>
              <a:t>cin</a:t>
            </a:r>
            <a:r>
              <a:rPr sz="1565" spc="-20" dirty="0">
                <a:latin typeface="Calibri"/>
                <a:cs typeface="Calibri"/>
              </a:rPr>
              <a:t> </a:t>
            </a:r>
            <a:r>
              <a:rPr sz="1565" dirty="0">
                <a:latin typeface="Calibri"/>
                <a:cs typeface="Calibri"/>
              </a:rPr>
              <a:t>(A</a:t>
            </a:r>
            <a:r>
              <a:rPr sz="1565" spc="-10" dirty="0">
                <a:latin typeface="Calibri"/>
                <a:cs typeface="Calibri"/>
              </a:rPr>
              <a:t> </a:t>
            </a:r>
            <a:r>
              <a:rPr sz="1565" dirty="0">
                <a:latin typeface="Calibri"/>
                <a:cs typeface="Calibri"/>
              </a:rPr>
              <a:t>N</a:t>
            </a:r>
            <a:r>
              <a:rPr sz="1565" spc="-20" dirty="0">
                <a:latin typeface="Calibri"/>
                <a:cs typeface="Calibri"/>
              </a:rPr>
              <a:t>a</a:t>
            </a:r>
            <a:r>
              <a:rPr sz="1565" dirty="0">
                <a:latin typeface="Calibri"/>
                <a:cs typeface="Calibri"/>
              </a:rPr>
              <a:t>tu</a:t>
            </a:r>
            <a:r>
              <a:rPr sz="1565" spc="-33" dirty="0">
                <a:latin typeface="Calibri"/>
                <a:cs typeface="Calibri"/>
              </a:rPr>
              <a:t>r</a:t>
            </a:r>
            <a:r>
              <a:rPr sz="1565" dirty="0">
                <a:latin typeface="Calibri"/>
                <a:cs typeface="Calibri"/>
              </a:rPr>
              <a:t>al</a:t>
            </a:r>
            <a:r>
              <a:rPr sz="1565" spc="-10" dirty="0">
                <a:latin typeface="Calibri"/>
                <a:cs typeface="Calibri"/>
              </a:rPr>
              <a:t> </a:t>
            </a:r>
            <a:r>
              <a:rPr sz="1565" dirty="0">
                <a:latin typeface="Calibri"/>
                <a:cs typeface="Calibri"/>
              </a:rPr>
              <a:t>M</a:t>
            </a:r>
            <a:r>
              <a:rPr sz="1565" spc="-7" dirty="0">
                <a:latin typeface="Calibri"/>
                <a:cs typeface="Calibri"/>
              </a:rPr>
              <a:t>o</a:t>
            </a:r>
            <a:r>
              <a:rPr sz="1565" dirty="0">
                <a:latin typeface="Calibri"/>
                <a:cs typeface="Calibri"/>
              </a:rPr>
              <a:t>ld</a:t>
            </a:r>
            <a:r>
              <a:rPr sz="1565" spc="-3" dirty="0">
                <a:latin typeface="Calibri"/>
                <a:cs typeface="Calibri"/>
              </a:rPr>
              <a:t> </a:t>
            </a:r>
            <a:r>
              <a:rPr sz="1565" spc="-7" dirty="0">
                <a:latin typeface="Calibri"/>
                <a:cs typeface="Calibri"/>
              </a:rPr>
              <a:t>I</a:t>
            </a:r>
            <a:r>
              <a:rPr sz="1565" spc="-3" dirty="0">
                <a:latin typeface="Calibri"/>
                <a:cs typeface="Calibri"/>
              </a:rPr>
              <a:t>nhibi</a:t>
            </a:r>
            <a:r>
              <a:rPr sz="1565" spc="-16" dirty="0">
                <a:latin typeface="Calibri"/>
                <a:cs typeface="Calibri"/>
              </a:rPr>
              <a:t>t</a:t>
            </a:r>
            <a:r>
              <a:rPr sz="1565" spc="-3" dirty="0">
                <a:latin typeface="Calibri"/>
                <a:cs typeface="Calibri"/>
              </a:rPr>
              <a:t>or).</a:t>
            </a:r>
            <a:endParaRPr sz="1565">
              <a:latin typeface="Calibri"/>
              <a:cs typeface="Calibri"/>
            </a:endParaRPr>
          </a:p>
        </p:txBody>
      </p:sp>
      <p:sp>
        <p:nvSpPr>
          <p:cNvPr id="3" name="object 3"/>
          <p:cNvSpPr/>
          <p:nvPr/>
        </p:nvSpPr>
        <p:spPr>
          <a:xfrm>
            <a:off x="5927035" y="580446"/>
            <a:ext cx="980992" cy="187849"/>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4" name="object 4"/>
          <p:cNvSpPr/>
          <p:nvPr/>
        </p:nvSpPr>
        <p:spPr>
          <a:xfrm>
            <a:off x="6415045" y="609269"/>
            <a:ext cx="373546" cy="160268"/>
          </a:xfrm>
          <a:custGeom>
            <a:avLst/>
            <a:gdLst/>
            <a:ahLst/>
            <a:cxnLst/>
            <a:rect l="l" t="t" r="r" b="b"/>
            <a:pathLst>
              <a:path w="572770" h="245744">
                <a:moveTo>
                  <a:pt x="10668" y="0"/>
                </a:moveTo>
                <a:lnTo>
                  <a:pt x="0" y="245237"/>
                </a:lnTo>
                <a:lnTo>
                  <a:pt x="572643" y="245237"/>
                </a:lnTo>
                <a:lnTo>
                  <a:pt x="561975" y="5334"/>
                </a:lnTo>
                <a:lnTo>
                  <a:pt x="10668" y="0"/>
                </a:lnTo>
                <a:close/>
              </a:path>
            </a:pathLst>
          </a:custGeom>
          <a:solidFill>
            <a:srgbClr val="FFFFFF"/>
          </a:solidFill>
        </p:spPr>
        <p:txBody>
          <a:bodyPr wrap="square" lIns="0" tIns="0" rIns="0" bIns="0" rtlCol="0"/>
          <a:lstStyle/>
          <a:p>
            <a:endParaRPr sz="1174"/>
          </a:p>
        </p:txBody>
      </p:sp>
      <p:sp>
        <p:nvSpPr>
          <p:cNvPr id="5" name="object 5"/>
          <p:cNvSpPr/>
          <p:nvPr/>
        </p:nvSpPr>
        <p:spPr>
          <a:xfrm>
            <a:off x="6415542" y="609766"/>
            <a:ext cx="373546" cy="160268"/>
          </a:xfrm>
          <a:custGeom>
            <a:avLst/>
            <a:gdLst/>
            <a:ahLst/>
            <a:cxnLst/>
            <a:rect l="l" t="t" r="r" b="b"/>
            <a:pathLst>
              <a:path w="572770" h="245744">
                <a:moveTo>
                  <a:pt x="10668" y="0"/>
                </a:moveTo>
                <a:lnTo>
                  <a:pt x="561975" y="5333"/>
                </a:lnTo>
                <a:lnTo>
                  <a:pt x="572643" y="245236"/>
                </a:lnTo>
                <a:lnTo>
                  <a:pt x="0" y="245236"/>
                </a:lnTo>
                <a:lnTo>
                  <a:pt x="10668" y="0"/>
                </a:lnTo>
                <a:close/>
              </a:path>
            </a:pathLst>
          </a:custGeom>
          <a:ln w="25908">
            <a:solidFill>
              <a:srgbClr val="FFFFFF"/>
            </a:solidFill>
          </a:ln>
        </p:spPr>
        <p:txBody>
          <a:bodyPr wrap="square" lIns="0" tIns="0" rIns="0" bIns="0" rtlCol="0"/>
          <a:lstStyle/>
          <a:p>
            <a:endParaRPr sz="1174"/>
          </a:p>
        </p:txBody>
      </p:sp>
      <p:sp>
        <p:nvSpPr>
          <p:cNvPr id="6" name="object 6"/>
          <p:cNvSpPr/>
          <p:nvPr/>
        </p:nvSpPr>
        <p:spPr>
          <a:xfrm>
            <a:off x="5770991" y="490992"/>
            <a:ext cx="372717" cy="142046"/>
          </a:xfrm>
          <a:custGeom>
            <a:avLst/>
            <a:gdLst/>
            <a:ahLst/>
            <a:cxnLst/>
            <a:rect l="l" t="t" r="r" b="b"/>
            <a:pathLst>
              <a:path w="571500" h="217805">
                <a:moveTo>
                  <a:pt x="571119" y="0"/>
                </a:moveTo>
                <a:lnTo>
                  <a:pt x="0" y="0"/>
                </a:lnTo>
                <a:lnTo>
                  <a:pt x="12192" y="194945"/>
                </a:lnTo>
                <a:lnTo>
                  <a:pt x="77724" y="205486"/>
                </a:lnTo>
                <a:lnTo>
                  <a:pt x="138430" y="212344"/>
                </a:lnTo>
                <a:lnTo>
                  <a:pt x="195199" y="216153"/>
                </a:lnTo>
                <a:lnTo>
                  <a:pt x="249047" y="217550"/>
                </a:lnTo>
                <a:lnTo>
                  <a:pt x="300609" y="216916"/>
                </a:lnTo>
                <a:lnTo>
                  <a:pt x="350900" y="215011"/>
                </a:lnTo>
                <a:lnTo>
                  <a:pt x="502285" y="207264"/>
                </a:lnTo>
                <a:lnTo>
                  <a:pt x="555878" y="205867"/>
                </a:lnTo>
                <a:lnTo>
                  <a:pt x="571119" y="0"/>
                </a:lnTo>
                <a:close/>
              </a:path>
            </a:pathLst>
          </a:custGeom>
          <a:solidFill>
            <a:srgbClr val="FFFFFF"/>
          </a:solidFill>
        </p:spPr>
        <p:txBody>
          <a:bodyPr wrap="square" lIns="0" tIns="0" rIns="0" bIns="0" rtlCol="0"/>
          <a:lstStyle/>
          <a:p>
            <a:endParaRPr sz="1174"/>
          </a:p>
        </p:txBody>
      </p:sp>
      <p:sp>
        <p:nvSpPr>
          <p:cNvPr id="7" name="object 7"/>
          <p:cNvSpPr/>
          <p:nvPr/>
        </p:nvSpPr>
        <p:spPr>
          <a:xfrm>
            <a:off x="5771488" y="491490"/>
            <a:ext cx="372717" cy="142046"/>
          </a:xfrm>
          <a:custGeom>
            <a:avLst/>
            <a:gdLst/>
            <a:ahLst/>
            <a:cxnLst/>
            <a:rect l="l" t="t" r="r" b="b"/>
            <a:pathLst>
              <a:path w="571500" h="217805">
                <a:moveTo>
                  <a:pt x="0" y="0"/>
                </a:moveTo>
                <a:lnTo>
                  <a:pt x="571119" y="0"/>
                </a:lnTo>
                <a:lnTo>
                  <a:pt x="555878" y="205866"/>
                </a:lnTo>
                <a:lnTo>
                  <a:pt x="502285" y="207263"/>
                </a:lnTo>
                <a:lnTo>
                  <a:pt x="450976" y="209676"/>
                </a:lnTo>
                <a:lnTo>
                  <a:pt x="400685" y="212471"/>
                </a:lnTo>
                <a:lnTo>
                  <a:pt x="350900" y="215010"/>
                </a:lnTo>
                <a:lnTo>
                  <a:pt x="300609" y="216915"/>
                </a:lnTo>
                <a:lnTo>
                  <a:pt x="249047" y="217550"/>
                </a:lnTo>
                <a:lnTo>
                  <a:pt x="195199" y="216153"/>
                </a:lnTo>
                <a:lnTo>
                  <a:pt x="138430" y="212343"/>
                </a:lnTo>
                <a:lnTo>
                  <a:pt x="77724" y="205485"/>
                </a:lnTo>
                <a:lnTo>
                  <a:pt x="12191" y="194945"/>
                </a:lnTo>
                <a:lnTo>
                  <a:pt x="0" y="0"/>
                </a:lnTo>
                <a:close/>
              </a:path>
            </a:pathLst>
          </a:custGeom>
          <a:ln w="25908">
            <a:solidFill>
              <a:srgbClr val="FFFFFF"/>
            </a:solidFill>
          </a:ln>
        </p:spPr>
        <p:txBody>
          <a:bodyPr wrap="square" lIns="0" tIns="0" rIns="0" bIns="0" rtlCol="0"/>
          <a:lstStyle/>
          <a:p>
            <a:endParaRPr sz="1174"/>
          </a:p>
        </p:txBody>
      </p:sp>
      <p:sp>
        <p:nvSpPr>
          <p:cNvPr id="9" name="object 9"/>
          <p:cNvSpPr/>
          <p:nvPr/>
        </p:nvSpPr>
        <p:spPr>
          <a:xfrm>
            <a:off x="4754218" y="139147"/>
            <a:ext cx="2683565" cy="4472609"/>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80032273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4065436" y="108336"/>
            <a:ext cx="4047214" cy="3669527"/>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7" name="object 7"/>
          <p:cNvSpPr/>
          <p:nvPr/>
        </p:nvSpPr>
        <p:spPr>
          <a:xfrm>
            <a:off x="5230301" y="765313"/>
            <a:ext cx="1870047" cy="1751772"/>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7"/>
          <a:ext cx="4047280" cy="2309372"/>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a:t>
                      </a:r>
                      <a:r>
                        <a:rPr sz="2300" b="1" spc="-5" dirty="0">
                          <a:latin typeface="Arial"/>
                          <a:cs typeface="Arial"/>
                        </a:rPr>
                        <a:t>.</a:t>
                      </a:r>
                      <a:r>
                        <a:rPr sz="2300" b="1" dirty="0">
                          <a:latin typeface="Arial"/>
                          <a:cs typeface="Arial"/>
                        </a:rPr>
                        <a:t>28</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7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2.29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383153">
                <a:tc gridSpan="2">
                  <a:txBody>
                    <a:bodyPr/>
                    <a:lstStyle/>
                    <a:p>
                      <a:pPr marL="687070">
                        <a:lnSpc>
                          <a:spcPct val="100000"/>
                        </a:lnSpc>
                      </a:pPr>
                      <a:r>
                        <a:rPr sz="2300" dirty="0">
                          <a:latin typeface="Arial"/>
                          <a:cs typeface="Arial"/>
                        </a:rPr>
                        <a:t>C</a:t>
                      </a:r>
                      <a:r>
                        <a:rPr sz="2300" spc="5" dirty="0">
                          <a:latin typeface="Arial"/>
                          <a:cs typeface="Arial"/>
                        </a:rPr>
                        <a:t>h</a:t>
                      </a:r>
                      <a:r>
                        <a:rPr sz="2300" dirty="0">
                          <a:latin typeface="Arial"/>
                          <a:cs typeface="Arial"/>
                        </a:rPr>
                        <a:t>ed</a:t>
                      </a:r>
                      <a:r>
                        <a:rPr sz="2300" spc="10" dirty="0">
                          <a:latin typeface="Arial"/>
                          <a:cs typeface="Arial"/>
                        </a:rPr>
                        <a:t>d</a:t>
                      </a:r>
                      <a:r>
                        <a:rPr sz="2300" dirty="0">
                          <a:latin typeface="Arial"/>
                          <a:cs typeface="Arial"/>
                        </a:rPr>
                        <a:t>ar</a:t>
                      </a:r>
                      <a:r>
                        <a:rPr sz="2300" spc="-20" dirty="0">
                          <a:latin typeface="Arial"/>
                          <a:cs typeface="Arial"/>
                        </a:rPr>
                        <a:t> </a:t>
                      </a:r>
                      <a:r>
                        <a:rPr sz="2300" dirty="0">
                          <a:latin typeface="Arial"/>
                          <a:cs typeface="Arial"/>
                        </a:rPr>
                        <a:t>C</a:t>
                      </a:r>
                      <a:r>
                        <a:rPr sz="2300" spc="5" dirty="0">
                          <a:latin typeface="Arial"/>
                          <a:cs typeface="Arial"/>
                        </a:rPr>
                        <a:t>h</a:t>
                      </a:r>
                      <a:r>
                        <a:rPr sz="2300" dirty="0">
                          <a:latin typeface="Arial"/>
                          <a:cs typeface="Arial"/>
                        </a:rPr>
                        <a:t>ee</a:t>
                      </a:r>
                      <a:r>
                        <a:rPr sz="2300" spc="5" dirty="0">
                          <a:latin typeface="Arial"/>
                          <a:cs typeface="Arial"/>
                        </a:rPr>
                        <a:t>s</a:t>
                      </a:r>
                      <a:r>
                        <a:rPr sz="2300" dirty="0">
                          <a:latin typeface="Arial"/>
                          <a:cs typeface="Arial"/>
                        </a:rPr>
                        <a:t>e</a:t>
                      </a:r>
                      <a:r>
                        <a:rPr sz="2300" spc="-25" dirty="0">
                          <a:latin typeface="Arial"/>
                          <a:cs typeface="Arial"/>
                        </a:rPr>
                        <a:t> </a:t>
                      </a:r>
                      <a:r>
                        <a:rPr sz="2300" dirty="0">
                          <a:latin typeface="Arial"/>
                          <a:cs typeface="Arial"/>
                        </a:rPr>
                        <a:t>(8</a:t>
                      </a:r>
                      <a:r>
                        <a:rPr sz="2300" spc="-30" dirty="0">
                          <a:latin typeface="Arial"/>
                          <a:cs typeface="Arial"/>
                        </a:rPr>
                        <a:t> </a:t>
                      </a:r>
                      <a:r>
                        <a:rPr sz="2300" dirty="0">
                          <a:latin typeface="Arial"/>
                          <a:cs typeface="Arial"/>
                        </a:rPr>
                        <a:t>oz.)</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375631634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948914"/>
          </a:xfrm>
          <a:prstGeom prst="rect">
            <a:avLst/>
          </a:prstGeom>
          <a:solidFill>
            <a:srgbClr val="D9D9D9"/>
          </a:solidFill>
          <a:ln w="9144">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spc="-10" dirty="0">
                <a:latin typeface="Calibri"/>
                <a:cs typeface="Calibri"/>
              </a:rPr>
              <a:t>s:</a:t>
            </a:r>
            <a:endParaRPr sz="2348">
              <a:latin typeface="Calibri"/>
              <a:cs typeface="Calibri"/>
            </a:endParaRPr>
          </a:p>
          <a:p>
            <a:pPr marL="60051" marR="371490">
              <a:spcBef>
                <a:spcPts val="160"/>
              </a:spcBef>
            </a:pPr>
            <a:r>
              <a:rPr sz="1826" spc="-13" dirty="0">
                <a:latin typeface="Calibri"/>
                <a:cs typeface="Calibri"/>
              </a:rPr>
              <a:t>F</a:t>
            </a:r>
            <a:r>
              <a:rPr sz="1826" spc="-33" dirty="0">
                <a:latin typeface="Calibri"/>
                <a:cs typeface="Calibri"/>
              </a:rPr>
              <a:t>r</a:t>
            </a:r>
            <a:r>
              <a:rPr sz="1826" spc="-10" dirty="0">
                <a:latin typeface="Calibri"/>
                <a:cs typeface="Calibri"/>
              </a:rPr>
              <a:t>esh</a:t>
            </a:r>
            <a:r>
              <a:rPr sz="1826" spc="7" dirty="0">
                <a:latin typeface="Calibri"/>
                <a:cs typeface="Calibri"/>
              </a:rPr>
              <a:t> </a:t>
            </a:r>
            <a:r>
              <a:rPr sz="1826" spc="-52" dirty="0">
                <a:latin typeface="Calibri"/>
                <a:cs typeface="Calibri"/>
              </a:rPr>
              <a:t>P</a:t>
            </a:r>
            <a:r>
              <a:rPr sz="1826" spc="-10" dirty="0">
                <a:latin typeface="Calibri"/>
                <a:cs typeface="Calibri"/>
              </a:rPr>
              <a:t>a</a:t>
            </a:r>
            <a:r>
              <a:rPr sz="1826" spc="-33" dirty="0">
                <a:latin typeface="Calibri"/>
                <a:cs typeface="Calibri"/>
              </a:rPr>
              <a:t>s</a:t>
            </a:r>
            <a:r>
              <a:rPr sz="1826" spc="-23" dirty="0">
                <a:latin typeface="Calibri"/>
                <a:cs typeface="Calibri"/>
              </a:rPr>
              <a:t>t</a:t>
            </a:r>
            <a:r>
              <a:rPr sz="1826" spc="-10" dirty="0">
                <a:latin typeface="Calibri"/>
                <a:cs typeface="Calibri"/>
              </a:rPr>
              <a:t>eur</a:t>
            </a:r>
            <a:r>
              <a:rPr sz="1826" spc="-16" dirty="0">
                <a:latin typeface="Calibri"/>
                <a:cs typeface="Calibri"/>
              </a:rPr>
              <a:t>i</a:t>
            </a:r>
            <a:r>
              <a:rPr sz="1826" spc="-52" dirty="0">
                <a:latin typeface="Calibri"/>
                <a:cs typeface="Calibri"/>
              </a:rPr>
              <a:t>z</a:t>
            </a:r>
            <a:r>
              <a:rPr sz="1826" spc="-10" dirty="0">
                <a:latin typeface="Calibri"/>
                <a:cs typeface="Calibri"/>
              </a:rPr>
              <a:t>ed</a:t>
            </a:r>
            <a:r>
              <a:rPr sz="1826" spc="10" dirty="0">
                <a:latin typeface="Calibri"/>
                <a:cs typeface="Calibri"/>
              </a:rPr>
              <a:t> </a:t>
            </a:r>
            <a:r>
              <a:rPr sz="1826" spc="-16" dirty="0">
                <a:latin typeface="Calibri"/>
                <a:cs typeface="Calibri"/>
              </a:rPr>
              <a:t>m</a:t>
            </a:r>
            <a:r>
              <a:rPr sz="1826" spc="-13" dirty="0">
                <a:latin typeface="Calibri"/>
                <a:cs typeface="Calibri"/>
              </a:rPr>
              <a:t>i</a:t>
            </a:r>
            <a:r>
              <a:rPr sz="1826" spc="-7" dirty="0">
                <a:latin typeface="Calibri"/>
                <a:cs typeface="Calibri"/>
              </a:rPr>
              <a:t>lk,</a:t>
            </a:r>
            <a:r>
              <a:rPr sz="1826" dirty="0">
                <a:latin typeface="Calibri"/>
                <a:cs typeface="Calibri"/>
              </a:rPr>
              <a:t> </a:t>
            </a:r>
            <a:r>
              <a:rPr sz="1826" spc="-10" dirty="0">
                <a:latin typeface="Calibri"/>
                <a:cs typeface="Calibri"/>
              </a:rPr>
              <a:t>cheese</a:t>
            </a:r>
            <a:r>
              <a:rPr sz="1826" spc="3" dirty="0">
                <a:latin typeface="Calibri"/>
                <a:cs typeface="Calibri"/>
              </a:rPr>
              <a:t> </a:t>
            </a:r>
            <a:r>
              <a:rPr sz="1826" spc="-10" dirty="0">
                <a:latin typeface="Calibri"/>
                <a:cs typeface="Calibri"/>
              </a:rPr>
              <a:t>cult</a:t>
            </a:r>
            <a:r>
              <a:rPr sz="1826" spc="-20" dirty="0">
                <a:latin typeface="Calibri"/>
                <a:cs typeface="Calibri"/>
              </a:rPr>
              <a:t>u</a:t>
            </a:r>
            <a:r>
              <a:rPr sz="1826" spc="-33" dirty="0">
                <a:latin typeface="Calibri"/>
                <a:cs typeface="Calibri"/>
              </a:rPr>
              <a:t>r</a:t>
            </a:r>
            <a:r>
              <a:rPr sz="1826" spc="-10" dirty="0">
                <a:latin typeface="Calibri"/>
                <a:cs typeface="Calibri"/>
              </a:rPr>
              <a:t>es,</a:t>
            </a:r>
            <a:r>
              <a:rPr sz="1826" spc="20" dirty="0">
                <a:latin typeface="Calibri"/>
                <a:cs typeface="Calibri"/>
              </a:rPr>
              <a:t> </a:t>
            </a:r>
            <a:r>
              <a:rPr sz="1826" spc="-10" dirty="0">
                <a:latin typeface="Calibri"/>
                <a:cs typeface="Calibri"/>
              </a:rPr>
              <a:t>salt, en</a:t>
            </a:r>
            <a:r>
              <a:rPr sz="1826" spc="-33" dirty="0">
                <a:latin typeface="Calibri"/>
                <a:cs typeface="Calibri"/>
              </a:rPr>
              <a:t>z</a:t>
            </a:r>
            <a:r>
              <a:rPr sz="1826" spc="-10" dirty="0">
                <a:latin typeface="Calibri"/>
                <a:cs typeface="Calibri"/>
              </a:rPr>
              <a:t>y</a:t>
            </a:r>
            <a:r>
              <a:rPr sz="1826" spc="-23" dirty="0">
                <a:latin typeface="Calibri"/>
                <a:cs typeface="Calibri"/>
              </a:rPr>
              <a:t>m</a:t>
            </a:r>
            <a:r>
              <a:rPr sz="1826" spc="-10" dirty="0">
                <a:latin typeface="Calibri"/>
                <a:cs typeface="Calibri"/>
              </a:rPr>
              <a:t>es,</a:t>
            </a:r>
            <a:r>
              <a:rPr sz="1826" spc="10" dirty="0">
                <a:latin typeface="Calibri"/>
                <a:cs typeface="Calibri"/>
              </a:rPr>
              <a:t> </a:t>
            </a:r>
            <a:r>
              <a:rPr sz="1826" spc="-10" dirty="0">
                <a:latin typeface="Calibri"/>
                <a:cs typeface="Calibri"/>
              </a:rPr>
              <a:t>ann</a:t>
            </a:r>
            <a:r>
              <a:rPr sz="1826" spc="-23" dirty="0">
                <a:latin typeface="Calibri"/>
                <a:cs typeface="Calibri"/>
              </a:rPr>
              <a:t>a</a:t>
            </a:r>
            <a:r>
              <a:rPr sz="1826" spc="-33" dirty="0">
                <a:latin typeface="Calibri"/>
                <a:cs typeface="Calibri"/>
              </a:rPr>
              <a:t>t</a:t>
            </a:r>
            <a:r>
              <a:rPr sz="1826" spc="-23" dirty="0">
                <a:latin typeface="Calibri"/>
                <a:cs typeface="Calibri"/>
              </a:rPr>
              <a:t>t</a:t>
            </a:r>
            <a:r>
              <a:rPr sz="1826" spc="-13" dirty="0">
                <a:latin typeface="Calibri"/>
                <a:cs typeface="Calibri"/>
              </a:rPr>
              <a:t>o.</a:t>
            </a:r>
            <a:endParaRPr sz="1826">
              <a:latin typeface="Calibri"/>
              <a:cs typeface="Calibri"/>
            </a:endParaRPr>
          </a:p>
        </p:txBody>
      </p:sp>
      <p:sp>
        <p:nvSpPr>
          <p:cNvPr id="3" name="object 3"/>
          <p:cNvSpPr/>
          <p:nvPr/>
        </p:nvSpPr>
        <p:spPr>
          <a:xfrm>
            <a:off x="5927035" y="580446"/>
            <a:ext cx="980992" cy="187849"/>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4" name="object 4"/>
          <p:cNvSpPr/>
          <p:nvPr/>
        </p:nvSpPr>
        <p:spPr>
          <a:xfrm>
            <a:off x="6415045" y="609269"/>
            <a:ext cx="373546" cy="160268"/>
          </a:xfrm>
          <a:custGeom>
            <a:avLst/>
            <a:gdLst/>
            <a:ahLst/>
            <a:cxnLst/>
            <a:rect l="l" t="t" r="r" b="b"/>
            <a:pathLst>
              <a:path w="572770" h="245744">
                <a:moveTo>
                  <a:pt x="10668" y="0"/>
                </a:moveTo>
                <a:lnTo>
                  <a:pt x="0" y="245237"/>
                </a:lnTo>
                <a:lnTo>
                  <a:pt x="572643" y="245237"/>
                </a:lnTo>
                <a:lnTo>
                  <a:pt x="561975" y="5334"/>
                </a:lnTo>
                <a:lnTo>
                  <a:pt x="10668" y="0"/>
                </a:lnTo>
                <a:close/>
              </a:path>
            </a:pathLst>
          </a:custGeom>
          <a:solidFill>
            <a:srgbClr val="FFFFFF"/>
          </a:solidFill>
        </p:spPr>
        <p:txBody>
          <a:bodyPr wrap="square" lIns="0" tIns="0" rIns="0" bIns="0" rtlCol="0"/>
          <a:lstStyle/>
          <a:p>
            <a:endParaRPr sz="1174"/>
          </a:p>
        </p:txBody>
      </p:sp>
      <p:sp>
        <p:nvSpPr>
          <p:cNvPr id="5" name="object 5"/>
          <p:cNvSpPr/>
          <p:nvPr/>
        </p:nvSpPr>
        <p:spPr>
          <a:xfrm>
            <a:off x="6415542" y="609766"/>
            <a:ext cx="373546" cy="160268"/>
          </a:xfrm>
          <a:custGeom>
            <a:avLst/>
            <a:gdLst/>
            <a:ahLst/>
            <a:cxnLst/>
            <a:rect l="l" t="t" r="r" b="b"/>
            <a:pathLst>
              <a:path w="572770" h="245744">
                <a:moveTo>
                  <a:pt x="10668" y="0"/>
                </a:moveTo>
                <a:lnTo>
                  <a:pt x="561975" y="5333"/>
                </a:lnTo>
                <a:lnTo>
                  <a:pt x="572643" y="245236"/>
                </a:lnTo>
                <a:lnTo>
                  <a:pt x="0" y="245236"/>
                </a:lnTo>
                <a:lnTo>
                  <a:pt x="10668" y="0"/>
                </a:lnTo>
                <a:close/>
              </a:path>
            </a:pathLst>
          </a:custGeom>
          <a:ln w="25908">
            <a:solidFill>
              <a:srgbClr val="FFFFFF"/>
            </a:solidFill>
          </a:ln>
        </p:spPr>
        <p:txBody>
          <a:bodyPr wrap="square" lIns="0" tIns="0" rIns="0" bIns="0" rtlCol="0"/>
          <a:lstStyle/>
          <a:p>
            <a:endParaRPr sz="1174"/>
          </a:p>
        </p:txBody>
      </p:sp>
      <p:sp>
        <p:nvSpPr>
          <p:cNvPr id="6" name="object 6"/>
          <p:cNvSpPr/>
          <p:nvPr/>
        </p:nvSpPr>
        <p:spPr>
          <a:xfrm>
            <a:off x="5770991" y="490992"/>
            <a:ext cx="372717" cy="142046"/>
          </a:xfrm>
          <a:custGeom>
            <a:avLst/>
            <a:gdLst/>
            <a:ahLst/>
            <a:cxnLst/>
            <a:rect l="l" t="t" r="r" b="b"/>
            <a:pathLst>
              <a:path w="571500" h="217805">
                <a:moveTo>
                  <a:pt x="571119" y="0"/>
                </a:moveTo>
                <a:lnTo>
                  <a:pt x="0" y="0"/>
                </a:lnTo>
                <a:lnTo>
                  <a:pt x="12192" y="194945"/>
                </a:lnTo>
                <a:lnTo>
                  <a:pt x="77724" y="205486"/>
                </a:lnTo>
                <a:lnTo>
                  <a:pt x="138430" y="212344"/>
                </a:lnTo>
                <a:lnTo>
                  <a:pt x="195199" y="216153"/>
                </a:lnTo>
                <a:lnTo>
                  <a:pt x="249047" y="217550"/>
                </a:lnTo>
                <a:lnTo>
                  <a:pt x="300609" y="216916"/>
                </a:lnTo>
                <a:lnTo>
                  <a:pt x="350900" y="215011"/>
                </a:lnTo>
                <a:lnTo>
                  <a:pt x="502285" y="207264"/>
                </a:lnTo>
                <a:lnTo>
                  <a:pt x="555878" y="205867"/>
                </a:lnTo>
                <a:lnTo>
                  <a:pt x="571119" y="0"/>
                </a:lnTo>
                <a:close/>
              </a:path>
            </a:pathLst>
          </a:custGeom>
          <a:solidFill>
            <a:srgbClr val="FFFFFF"/>
          </a:solidFill>
        </p:spPr>
        <p:txBody>
          <a:bodyPr wrap="square" lIns="0" tIns="0" rIns="0" bIns="0" rtlCol="0"/>
          <a:lstStyle/>
          <a:p>
            <a:endParaRPr sz="1174"/>
          </a:p>
        </p:txBody>
      </p:sp>
      <p:sp>
        <p:nvSpPr>
          <p:cNvPr id="7" name="object 7"/>
          <p:cNvSpPr/>
          <p:nvPr/>
        </p:nvSpPr>
        <p:spPr>
          <a:xfrm>
            <a:off x="5771488" y="491490"/>
            <a:ext cx="372717" cy="142046"/>
          </a:xfrm>
          <a:custGeom>
            <a:avLst/>
            <a:gdLst/>
            <a:ahLst/>
            <a:cxnLst/>
            <a:rect l="l" t="t" r="r" b="b"/>
            <a:pathLst>
              <a:path w="571500" h="217805">
                <a:moveTo>
                  <a:pt x="0" y="0"/>
                </a:moveTo>
                <a:lnTo>
                  <a:pt x="571119" y="0"/>
                </a:lnTo>
                <a:lnTo>
                  <a:pt x="555878" y="205866"/>
                </a:lnTo>
                <a:lnTo>
                  <a:pt x="502285" y="207263"/>
                </a:lnTo>
                <a:lnTo>
                  <a:pt x="450976" y="209676"/>
                </a:lnTo>
                <a:lnTo>
                  <a:pt x="400685" y="212471"/>
                </a:lnTo>
                <a:lnTo>
                  <a:pt x="350900" y="215010"/>
                </a:lnTo>
                <a:lnTo>
                  <a:pt x="300609" y="216915"/>
                </a:lnTo>
                <a:lnTo>
                  <a:pt x="249047" y="217550"/>
                </a:lnTo>
                <a:lnTo>
                  <a:pt x="195199" y="216153"/>
                </a:lnTo>
                <a:lnTo>
                  <a:pt x="138430" y="212343"/>
                </a:lnTo>
                <a:lnTo>
                  <a:pt x="77724" y="205485"/>
                </a:lnTo>
                <a:lnTo>
                  <a:pt x="12191" y="194945"/>
                </a:lnTo>
                <a:lnTo>
                  <a:pt x="0" y="0"/>
                </a:lnTo>
                <a:close/>
              </a:path>
            </a:pathLst>
          </a:custGeom>
          <a:ln w="25908">
            <a:solidFill>
              <a:srgbClr val="FFFFFF"/>
            </a:solidFill>
          </a:ln>
        </p:spPr>
        <p:txBody>
          <a:bodyPr wrap="square" lIns="0" tIns="0" rIns="0" bIns="0" rtlCol="0"/>
          <a:lstStyle/>
          <a:p>
            <a:endParaRPr sz="1174"/>
          </a:p>
        </p:txBody>
      </p:sp>
      <p:sp>
        <p:nvSpPr>
          <p:cNvPr id="9" name="object 9"/>
          <p:cNvSpPr/>
          <p:nvPr/>
        </p:nvSpPr>
        <p:spPr>
          <a:xfrm>
            <a:off x="4754218" y="139147"/>
            <a:ext cx="2683565" cy="4472609"/>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1768314972"/>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13"/>
                </a:moveTo>
                <a:lnTo>
                  <a:pt x="6205093" y="2154313"/>
                </a:lnTo>
                <a:lnTo>
                  <a:pt x="6205093" y="0"/>
                </a:lnTo>
                <a:lnTo>
                  <a:pt x="0" y="0"/>
                </a:lnTo>
                <a:lnTo>
                  <a:pt x="0" y="2154313"/>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4065436" y="193812"/>
            <a:ext cx="4047214" cy="3669527"/>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7" name="object 7"/>
          <p:cNvSpPr/>
          <p:nvPr/>
        </p:nvSpPr>
        <p:spPr>
          <a:xfrm>
            <a:off x="4859573" y="867687"/>
            <a:ext cx="2457449" cy="1621568"/>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7"/>
          <a:ext cx="4047280" cy="3015863"/>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a:t>
                      </a:r>
                      <a:r>
                        <a:rPr sz="2300" b="1" spc="-5" dirty="0">
                          <a:latin typeface="Arial"/>
                          <a:cs typeface="Arial"/>
                        </a:rPr>
                        <a:t>.</a:t>
                      </a:r>
                      <a:r>
                        <a:rPr sz="2300" b="1" dirty="0">
                          <a:latin typeface="Arial"/>
                          <a:cs typeface="Arial"/>
                        </a:rPr>
                        <a:t>28</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7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2.29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6835">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765818">
                <a:tc gridSpan="2">
                  <a:txBody>
                    <a:bodyPr/>
                    <a:lstStyle/>
                    <a:p>
                      <a:pPr marL="51435" algn="ctr">
                        <a:lnSpc>
                          <a:spcPct val="100000"/>
                        </a:lnSpc>
                        <a:tabLst>
                          <a:tab pos="2108835" algn="l"/>
                        </a:tabLst>
                      </a:pPr>
                      <a:r>
                        <a:rPr sz="2300" dirty="0">
                          <a:latin typeface="Arial"/>
                          <a:cs typeface="Arial"/>
                        </a:rPr>
                        <a:t>Part-skim	Che</a:t>
                      </a:r>
                      <a:r>
                        <a:rPr sz="2300" spc="10" dirty="0">
                          <a:latin typeface="Arial"/>
                          <a:cs typeface="Arial"/>
                        </a:rPr>
                        <a:t>d</a:t>
                      </a:r>
                      <a:r>
                        <a:rPr sz="2300" dirty="0">
                          <a:latin typeface="Arial"/>
                          <a:cs typeface="Arial"/>
                        </a:rPr>
                        <a:t>dar</a:t>
                      </a:r>
                      <a:r>
                        <a:rPr sz="2300" spc="-25" dirty="0">
                          <a:latin typeface="Arial"/>
                          <a:cs typeface="Arial"/>
                        </a:rPr>
                        <a:t> </a:t>
                      </a:r>
                      <a:r>
                        <a:rPr sz="2300" dirty="0">
                          <a:latin typeface="Arial"/>
                          <a:cs typeface="Arial"/>
                        </a:rPr>
                        <a:t>Che</a:t>
                      </a:r>
                      <a:r>
                        <a:rPr sz="2300" spc="5" dirty="0">
                          <a:latin typeface="Arial"/>
                          <a:cs typeface="Arial"/>
                        </a:rPr>
                        <a:t>e</a:t>
                      </a:r>
                      <a:r>
                        <a:rPr sz="2300" dirty="0">
                          <a:latin typeface="Arial"/>
                          <a:cs typeface="Arial"/>
                        </a:rPr>
                        <a:t>se</a:t>
                      </a:r>
                      <a:endParaRPr sz="2300">
                        <a:latin typeface="Arial"/>
                        <a:cs typeface="Arial"/>
                      </a:endParaRPr>
                    </a:p>
                    <a:p>
                      <a:pPr marL="53340" algn="ctr">
                        <a:lnSpc>
                          <a:spcPct val="100000"/>
                        </a:lnSpc>
                        <a:spcBef>
                          <a:spcPts val="300"/>
                        </a:spcBef>
                      </a:pPr>
                      <a:r>
                        <a:rPr sz="2300" dirty="0">
                          <a:latin typeface="Arial"/>
                          <a:cs typeface="Arial"/>
                        </a:rPr>
                        <a:t>(8</a:t>
                      </a:r>
                      <a:r>
                        <a:rPr sz="2300" spc="-30" dirty="0">
                          <a:latin typeface="Arial"/>
                          <a:cs typeface="Arial"/>
                        </a:rPr>
                        <a:t> </a:t>
                      </a:r>
                      <a:r>
                        <a:rPr sz="2300" dirty="0">
                          <a:latin typeface="Arial"/>
                          <a:cs typeface="Arial"/>
                        </a:rPr>
                        <a:t>oz.)</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348684528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948914"/>
          </a:xfrm>
          <a:prstGeom prst="rect">
            <a:avLst/>
          </a:prstGeom>
          <a:solidFill>
            <a:srgbClr val="D9D9D9"/>
          </a:solidFill>
          <a:ln w="9144">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spc="-10" dirty="0">
                <a:latin typeface="Calibri"/>
                <a:cs typeface="Calibri"/>
              </a:rPr>
              <a:t>s:</a:t>
            </a:r>
            <a:endParaRPr sz="2348">
              <a:latin typeface="Calibri"/>
              <a:cs typeface="Calibri"/>
            </a:endParaRPr>
          </a:p>
          <a:p>
            <a:pPr marL="60051" marR="220740">
              <a:spcBef>
                <a:spcPts val="160"/>
              </a:spcBef>
            </a:pPr>
            <a:r>
              <a:rPr sz="1826" spc="-52" dirty="0">
                <a:latin typeface="Calibri"/>
                <a:cs typeface="Calibri"/>
              </a:rPr>
              <a:t>P</a:t>
            </a:r>
            <a:r>
              <a:rPr sz="1826" spc="-10" dirty="0">
                <a:latin typeface="Calibri"/>
                <a:cs typeface="Calibri"/>
              </a:rPr>
              <a:t>a</a:t>
            </a:r>
            <a:r>
              <a:rPr sz="1826" spc="-33" dirty="0">
                <a:latin typeface="Calibri"/>
                <a:cs typeface="Calibri"/>
              </a:rPr>
              <a:t>s</a:t>
            </a:r>
            <a:r>
              <a:rPr sz="1826" spc="-23" dirty="0">
                <a:latin typeface="Calibri"/>
                <a:cs typeface="Calibri"/>
              </a:rPr>
              <a:t>t</a:t>
            </a:r>
            <a:r>
              <a:rPr sz="1826" spc="-10" dirty="0">
                <a:latin typeface="Calibri"/>
                <a:cs typeface="Calibri"/>
              </a:rPr>
              <a:t>eur</a:t>
            </a:r>
            <a:r>
              <a:rPr sz="1826" spc="-16" dirty="0">
                <a:latin typeface="Calibri"/>
                <a:cs typeface="Calibri"/>
              </a:rPr>
              <a:t>i</a:t>
            </a:r>
            <a:r>
              <a:rPr sz="1826" spc="-52" dirty="0">
                <a:latin typeface="Calibri"/>
                <a:cs typeface="Calibri"/>
              </a:rPr>
              <a:t>z</a:t>
            </a:r>
            <a:r>
              <a:rPr sz="1826" spc="-10" dirty="0">
                <a:latin typeface="Calibri"/>
                <a:cs typeface="Calibri"/>
              </a:rPr>
              <a:t>ed</a:t>
            </a:r>
            <a:r>
              <a:rPr sz="1826" spc="13" dirty="0">
                <a:latin typeface="Calibri"/>
                <a:cs typeface="Calibri"/>
              </a:rPr>
              <a:t> </a:t>
            </a:r>
            <a:r>
              <a:rPr sz="1826" spc="-7" dirty="0">
                <a:latin typeface="Calibri"/>
                <a:cs typeface="Calibri"/>
              </a:rPr>
              <a:t>l</a:t>
            </a:r>
            <a:r>
              <a:rPr sz="1826" spc="-23" dirty="0">
                <a:latin typeface="Calibri"/>
                <a:cs typeface="Calibri"/>
              </a:rPr>
              <a:t>o</a:t>
            </a:r>
            <a:r>
              <a:rPr sz="1826" spc="-10" dirty="0">
                <a:latin typeface="Calibri"/>
                <a:cs typeface="Calibri"/>
              </a:rPr>
              <a:t>w-</a:t>
            </a:r>
            <a:r>
              <a:rPr sz="1826" spc="-49" dirty="0">
                <a:latin typeface="Calibri"/>
                <a:cs typeface="Calibri"/>
              </a:rPr>
              <a:t>f</a:t>
            </a:r>
            <a:r>
              <a:rPr sz="1826" spc="-23" dirty="0">
                <a:latin typeface="Calibri"/>
                <a:cs typeface="Calibri"/>
              </a:rPr>
              <a:t>a</a:t>
            </a:r>
            <a:r>
              <a:rPr sz="1826" spc="-7" dirty="0">
                <a:latin typeface="Calibri"/>
                <a:cs typeface="Calibri"/>
              </a:rPr>
              <a:t>t</a:t>
            </a:r>
            <a:r>
              <a:rPr sz="1826" dirty="0">
                <a:latin typeface="Calibri"/>
                <a:cs typeface="Calibri"/>
              </a:rPr>
              <a:t> </a:t>
            </a:r>
            <a:r>
              <a:rPr sz="1826" spc="-16" dirty="0">
                <a:latin typeface="Calibri"/>
                <a:cs typeface="Calibri"/>
              </a:rPr>
              <a:t>m</a:t>
            </a:r>
            <a:r>
              <a:rPr sz="1826" spc="-13" dirty="0">
                <a:latin typeface="Calibri"/>
                <a:cs typeface="Calibri"/>
              </a:rPr>
              <a:t>i</a:t>
            </a:r>
            <a:r>
              <a:rPr sz="1826" spc="-7" dirty="0">
                <a:latin typeface="Calibri"/>
                <a:cs typeface="Calibri"/>
              </a:rPr>
              <a:t>lk,</a:t>
            </a:r>
            <a:r>
              <a:rPr sz="1826" spc="7" dirty="0">
                <a:latin typeface="Calibri"/>
                <a:cs typeface="Calibri"/>
              </a:rPr>
              <a:t> </a:t>
            </a:r>
            <a:r>
              <a:rPr sz="1826" spc="-10" dirty="0">
                <a:latin typeface="Calibri"/>
                <a:cs typeface="Calibri"/>
              </a:rPr>
              <a:t>cheese</a:t>
            </a:r>
            <a:r>
              <a:rPr sz="1826" spc="-3" dirty="0">
                <a:latin typeface="Calibri"/>
                <a:cs typeface="Calibri"/>
              </a:rPr>
              <a:t> </a:t>
            </a:r>
            <a:r>
              <a:rPr sz="1826" spc="-10" dirty="0">
                <a:latin typeface="Calibri"/>
                <a:cs typeface="Calibri"/>
              </a:rPr>
              <a:t>cultu</a:t>
            </a:r>
            <a:r>
              <a:rPr sz="1826" spc="-39" dirty="0">
                <a:latin typeface="Calibri"/>
                <a:cs typeface="Calibri"/>
              </a:rPr>
              <a:t>r</a:t>
            </a:r>
            <a:r>
              <a:rPr sz="1826" spc="-10" dirty="0">
                <a:latin typeface="Calibri"/>
                <a:cs typeface="Calibri"/>
              </a:rPr>
              <a:t>es,</a:t>
            </a:r>
            <a:r>
              <a:rPr sz="1826" spc="20" dirty="0">
                <a:latin typeface="Calibri"/>
                <a:cs typeface="Calibri"/>
              </a:rPr>
              <a:t> </a:t>
            </a:r>
            <a:r>
              <a:rPr sz="1826" spc="-10" dirty="0">
                <a:latin typeface="Calibri"/>
                <a:cs typeface="Calibri"/>
              </a:rPr>
              <a:t>salt, en</a:t>
            </a:r>
            <a:r>
              <a:rPr sz="1826" spc="-33" dirty="0">
                <a:latin typeface="Calibri"/>
                <a:cs typeface="Calibri"/>
              </a:rPr>
              <a:t>z</a:t>
            </a:r>
            <a:r>
              <a:rPr sz="1826" spc="-10" dirty="0">
                <a:latin typeface="Calibri"/>
                <a:cs typeface="Calibri"/>
              </a:rPr>
              <a:t>y</a:t>
            </a:r>
            <a:r>
              <a:rPr sz="1826" spc="-23" dirty="0">
                <a:latin typeface="Calibri"/>
                <a:cs typeface="Calibri"/>
              </a:rPr>
              <a:t>m</a:t>
            </a:r>
            <a:r>
              <a:rPr sz="1826" spc="-10" dirty="0">
                <a:latin typeface="Calibri"/>
                <a:cs typeface="Calibri"/>
              </a:rPr>
              <a:t>es,</a:t>
            </a:r>
            <a:r>
              <a:rPr sz="1826" spc="10" dirty="0">
                <a:latin typeface="Calibri"/>
                <a:cs typeface="Calibri"/>
              </a:rPr>
              <a:t> </a:t>
            </a:r>
            <a:r>
              <a:rPr sz="1826" spc="-16" dirty="0">
                <a:latin typeface="Calibri"/>
                <a:cs typeface="Calibri"/>
              </a:rPr>
              <a:t>V</a:t>
            </a:r>
            <a:r>
              <a:rPr sz="1826" spc="-13" dirty="0">
                <a:latin typeface="Calibri"/>
                <a:cs typeface="Calibri"/>
              </a:rPr>
              <a:t>i</a:t>
            </a:r>
            <a:r>
              <a:rPr sz="1826" spc="-33" dirty="0">
                <a:latin typeface="Calibri"/>
                <a:cs typeface="Calibri"/>
              </a:rPr>
              <a:t>t</a:t>
            </a:r>
            <a:r>
              <a:rPr sz="1826" spc="-10" dirty="0">
                <a:latin typeface="Calibri"/>
                <a:cs typeface="Calibri"/>
              </a:rPr>
              <a:t>amin</a:t>
            </a:r>
            <a:r>
              <a:rPr sz="1826" dirty="0">
                <a:latin typeface="Calibri"/>
                <a:cs typeface="Calibri"/>
              </a:rPr>
              <a:t> </a:t>
            </a:r>
            <a:r>
              <a:rPr sz="1826" spc="-13" dirty="0">
                <a:latin typeface="Calibri"/>
                <a:cs typeface="Calibri"/>
              </a:rPr>
              <a:t>A</a:t>
            </a:r>
            <a:r>
              <a:rPr sz="1826" spc="20" dirty="0">
                <a:latin typeface="Calibri"/>
                <a:cs typeface="Calibri"/>
              </a:rPr>
              <a:t> </a:t>
            </a:r>
            <a:r>
              <a:rPr sz="1826" spc="-13" dirty="0">
                <a:latin typeface="Calibri"/>
                <a:cs typeface="Calibri"/>
              </a:rPr>
              <a:t>palmi</a:t>
            </a:r>
            <a:r>
              <a:rPr sz="1826" spc="-33" dirty="0">
                <a:latin typeface="Calibri"/>
                <a:cs typeface="Calibri"/>
              </a:rPr>
              <a:t>t</a:t>
            </a:r>
            <a:r>
              <a:rPr sz="1826" spc="-23" dirty="0">
                <a:latin typeface="Calibri"/>
                <a:cs typeface="Calibri"/>
              </a:rPr>
              <a:t>at</a:t>
            </a:r>
            <a:r>
              <a:rPr sz="1826" spc="-10" dirty="0">
                <a:latin typeface="Calibri"/>
                <a:cs typeface="Calibri"/>
              </a:rPr>
              <a:t>e.</a:t>
            </a:r>
            <a:endParaRPr sz="1826">
              <a:latin typeface="Calibri"/>
              <a:cs typeface="Calibri"/>
            </a:endParaRPr>
          </a:p>
        </p:txBody>
      </p:sp>
      <p:sp>
        <p:nvSpPr>
          <p:cNvPr id="3" name="object 3"/>
          <p:cNvSpPr/>
          <p:nvPr/>
        </p:nvSpPr>
        <p:spPr>
          <a:xfrm>
            <a:off x="5927035" y="580446"/>
            <a:ext cx="980992" cy="187849"/>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4" name="object 4"/>
          <p:cNvSpPr/>
          <p:nvPr/>
        </p:nvSpPr>
        <p:spPr>
          <a:xfrm>
            <a:off x="6415045" y="609269"/>
            <a:ext cx="373546" cy="160268"/>
          </a:xfrm>
          <a:custGeom>
            <a:avLst/>
            <a:gdLst/>
            <a:ahLst/>
            <a:cxnLst/>
            <a:rect l="l" t="t" r="r" b="b"/>
            <a:pathLst>
              <a:path w="572770" h="245744">
                <a:moveTo>
                  <a:pt x="10668" y="0"/>
                </a:moveTo>
                <a:lnTo>
                  <a:pt x="0" y="245237"/>
                </a:lnTo>
                <a:lnTo>
                  <a:pt x="572643" y="245237"/>
                </a:lnTo>
                <a:lnTo>
                  <a:pt x="561975" y="5334"/>
                </a:lnTo>
                <a:lnTo>
                  <a:pt x="10668" y="0"/>
                </a:lnTo>
                <a:close/>
              </a:path>
            </a:pathLst>
          </a:custGeom>
          <a:solidFill>
            <a:srgbClr val="FFFFFF"/>
          </a:solidFill>
        </p:spPr>
        <p:txBody>
          <a:bodyPr wrap="square" lIns="0" tIns="0" rIns="0" bIns="0" rtlCol="0"/>
          <a:lstStyle/>
          <a:p>
            <a:endParaRPr sz="1174"/>
          </a:p>
        </p:txBody>
      </p:sp>
      <p:sp>
        <p:nvSpPr>
          <p:cNvPr id="5" name="object 5"/>
          <p:cNvSpPr/>
          <p:nvPr/>
        </p:nvSpPr>
        <p:spPr>
          <a:xfrm>
            <a:off x="6415542" y="609766"/>
            <a:ext cx="373546" cy="160268"/>
          </a:xfrm>
          <a:custGeom>
            <a:avLst/>
            <a:gdLst/>
            <a:ahLst/>
            <a:cxnLst/>
            <a:rect l="l" t="t" r="r" b="b"/>
            <a:pathLst>
              <a:path w="572770" h="245744">
                <a:moveTo>
                  <a:pt x="10668" y="0"/>
                </a:moveTo>
                <a:lnTo>
                  <a:pt x="561975" y="5333"/>
                </a:lnTo>
                <a:lnTo>
                  <a:pt x="572643" y="245236"/>
                </a:lnTo>
                <a:lnTo>
                  <a:pt x="0" y="245236"/>
                </a:lnTo>
                <a:lnTo>
                  <a:pt x="10668" y="0"/>
                </a:lnTo>
                <a:close/>
              </a:path>
            </a:pathLst>
          </a:custGeom>
          <a:ln w="25908">
            <a:solidFill>
              <a:srgbClr val="FFFFFF"/>
            </a:solidFill>
          </a:ln>
        </p:spPr>
        <p:txBody>
          <a:bodyPr wrap="square" lIns="0" tIns="0" rIns="0" bIns="0" rtlCol="0"/>
          <a:lstStyle/>
          <a:p>
            <a:endParaRPr sz="1174"/>
          </a:p>
        </p:txBody>
      </p:sp>
      <p:sp>
        <p:nvSpPr>
          <p:cNvPr id="6" name="object 6"/>
          <p:cNvSpPr/>
          <p:nvPr/>
        </p:nvSpPr>
        <p:spPr>
          <a:xfrm>
            <a:off x="5770991" y="490992"/>
            <a:ext cx="372717" cy="142046"/>
          </a:xfrm>
          <a:custGeom>
            <a:avLst/>
            <a:gdLst/>
            <a:ahLst/>
            <a:cxnLst/>
            <a:rect l="l" t="t" r="r" b="b"/>
            <a:pathLst>
              <a:path w="571500" h="217805">
                <a:moveTo>
                  <a:pt x="571119" y="0"/>
                </a:moveTo>
                <a:lnTo>
                  <a:pt x="0" y="0"/>
                </a:lnTo>
                <a:lnTo>
                  <a:pt x="12192" y="194945"/>
                </a:lnTo>
                <a:lnTo>
                  <a:pt x="77724" y="205486"/>
                </a:lnTo>
                <a:lnTo>
                  <a:pt x="138430" y="212344"/>
                </a:lnTo>
                <a:lnTo>
                  <a:pt x="195199" y="216153"/>
                </a:lnTo>
                <a:lnTo>
                  <a:pt x="249047" y="217550"/>
                </a:lnTo>
                <a:lnTo>
                  <a:pt x="300609" y="216916"/>
                </a:lnTo>
                <a:lnTo>
                  <a:pt x="350900" y="215011"/>
                </a:lnTo>
                <a:lnTo>
                  <a:pt x="502285" y="207264"/>
                </a:lnTo>
                <a:lnTo>
                  <a:pt x="555878" y="205867"/>
                </a:lnTo>
                <a:lnTo>
                  <a:pt x="571119" y="0"/>
                </a:lnTo>
                <a:close/>
              </a:path>
            </a:pathLst>
          </a:custGeom>
          <a:solidFill>
            <a:srgbClr val="FFFFFF"/>
          </a:solidFill>
        </p:spPr>
        <p:txBody>
          <a:bodyPr wrap="square" lIns="0" tIns="0" rIns="0" bIns="0" rtlCol="0"/>
          <a:lstStyle/>
          <a:p>
            <a:endParaRPr sz="1174"/>
          </a:p>
        </p:txBody>
      </p:sp>
      <p:sp>
        <p:nvSpPr>
          <p:cNvPr id="7" name="object 7"/>
          <p:cNvSpPr/>
          <p:nvPr/>
        </p:nvSpPr>
        <p:spPr>
          <a:xfrm>
            <a:off x="5771488" y="491490"/>
            <a:ext cx="372717" cy="142046"/>
          </a:xfrm>
          <a:custGeom>
            <a:avLst/>
            <a:gdLst/>
            <a:ahLst/>
            <a:cxnLst/>
            <a:rect l="l" t="t" r="r" b="b"/>
            <a:pathLst>
              <a:path w="571500" h="217805">
                <a:moveTo>
                  <a:pt x="0" y="0"/>
                </a:moveTo>
                <a:lnTo>
                  <a:pt x="571119" y="0"/>
                </a:lnTo>
                <a:lnTo>
                  <a:pt x="555878" y="205866"/>
                </a:lnTo>
                <a:lnTo>
                  <a:pt x="502285" y="207263"/>
                </a:lnTo>
                <a:lnTo>
                  <a:pt x="450976" y="209676"/>
                </a:lnTo>
                <a:lnTo>
                  <a:pt x="400685" y="212471"/>
                </a:lnTo>
                <a:lnTo>
                  <a:pt x="350900" y="215010"/>
                </a:lnTo>
                <a:lnTo>
                  <a:pt x="300609" y="216915"/>
                </a:lnTo>
                <a:lnTo>
                  <a:pt x="249047" y="217550"/>
                </a:lnTo>
                <a:lnTo>
                  <a:pt x="195199" y="216153"/>
                </a:lnTo>
                <a:lnTo>
                  <a:pt x="138430" y="212343"/>
                </a:lnTo>
                <a:lnTo>
                  <a:pt x="77724" y="205485"/>
                </a:lnTo>
                <a:lnTo>
                  <a:pt x="12191" y="194945"/>
                </a:lnTo>
                <a:lnTo>
                  <a:pt x="0" y="0"/>
                </a:lnTo>
                <a:close/>
              </a:path>
            </a:pathLst>
          </a:custGeom>
          <a:ln w="25908">
            <a:solidFill>
              <a:srgbClr val="FFFFFF"/>
            </a:solidFill>
          </a:ln>
        </p:spPr>
        <p:txBody>
          <a:bodyPr wrap="square" lIns="0" tIns="0" rIns="0" bIns="0" rtlCol="0"/>
          <a:lstStyle/>
          <a:p>
            <a:endParaRPr sz="1174"/>
          </a:p>
        </p:txBody>
      </p:sp>
      <p:sp>
        <p:nvSpPr>
          <p:cNvPr id="9" name="object 9"/>
          <p:cNvSpPr/>
          <p:nvPr/>
        </p:nvSpPr>
        <p:spPr>
          <a:xfrm>
            <a:off x="4754218" y="139147"/>
            <a:ext cx="2683565" cy="4472609"/>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67535610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561522" y="1006833"/>
            <a:ext cx="5068957" cy="2578210"/>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6"/>
          <a:ext cx="4047280" cy="2270908"/>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$0.27</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2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2.49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344689">
                <a:tc gridSpan="2">
                  <a:txBody>
                    <a:bodyPr/>
                    <a:lstStyle/>
                    <a:p>
                      <a:pPr marL="765175">
                        <a:lnSpc>
                          <a:spcPct val="100000"/>
                        </a:lnSpc>
                      </a:pPr>
                      <a:r>
                        <a:rPr sz="1800" spc="-55" dirty="0">
                          <a:latin typeface="Arial"/>
                          <a:cs typeface="Arial"/>
                        </a:rPr>
                        <a:t>W</a:t>
                      </a:r>
                      <a:r>
                        <a:rPr sz="1800" dirty="0">
                          <a:latin typeface="Arial"/>
                          <a:cs typeface="Arial"/>
                        </a:rPr>
                        <a:t>o</a:t>
                      </a:r>
                      <a:r>
                        <a:rPr sz="1800" spc="5" dirty="0">
                          <a:latin typeface="Arial"/>
                          <a:cs typeface="Arial"/>
                        </a:rPr>
                        <a:t>v</a:t>
                      </a:r>
                      <a:r>
                        <a:rPr sz="1800" dirty="0">
                          <a:latin typeface="Arial"/>
                          <a:cs typeface="Arial"/>
                        </a:rPr>
                        <a:t>en</a:t>
                      </a:r>
                      <a:r>
                        <a:rPr sz="1800" spc="-30" dirty="0">
                          <a:latin typeface="Arial"/>
                          <a:cs typeface="Arial"/>
                        </a:rPr>
                        <a:t> </a:t>
                      </a:r>
                      <a:r>
                        <a:rPr sz="1800" dirty="0">
                          <a:latin typeface="Arial"/>
                          <a:cs typeface="Arial"/>
                        </a:rPr>
                        <a:t>Wheat</a:t>
                      </a:r>
                      <a:r>
                        <a:rPr sz="1800" spc="-25" dirty="0">
                          <a:latin typeface="Arial"/>
                          <a:cs typeface="Arial"/>
                        </a:rPr>
                        <a:t> </a:t>
                      </a:r>
                      <a:r>
                        <a:rPr sz="1800" dirty="0">
                          <a:latin typeface="Arial"/>
                          <a:cs typeface="Arial"/>
                        </a:rPr>
                        <a:t>Cra</a:t>
                      </a:r>
                      <a:r>
                        <a:rPr sz="1800" spc="5" dirty="0">
                          <a:latin typeface="Arial"/>
                          <a:cs typeface="Arial"/>
                        </a:rPr>
                        <a:t>ck</a:t>
                      </a:r>
                      <a:r>
                        <a:rPr sz="1800" dirty="0">
                          <a:latin typeface="Arial"/>
                          <a:cs typeface="Arial"/>
                        </a:rPr>
                        <a:t>ers</a:t>
                      </a:r>
                      <a:r>
                        <a:rPr sz="1800" spc="-45" dirty="0">
                          <a:latin typeface="Arial"/>
                          <a:cs typeface="Arial"/>
                        </a:rPr>
                        <a:t> </a:t>
                      </a:r>
                      <a:r>
                        <a:rPr sz="1800" dirty="0">
                          <a:latin typeface="Arial"/>
                          <a:cs typeface="Arial"/>
                        </a:rPr>
                        <a:t>(9</a:t>
                      </a:r>
                      <a:r>
                        <a:rPr sz="1800" spc="-15" dirty="0">
                          <a:latin typeface="Arial"/>
                          <a:cs typeface="Arial"/>
                        </a:rPr>
                        <a:t> </a:t>
                      </a:r>
                      <a:r>
                        <a:rPr sz="1800" dirty="0">
                          <a:latin typeface="Arial"/>
                          <a:cs typeface="Arial"/>
                        </a:rPr>
                        <a:t>o</a:t>
                      </a:r>
                      <a:r>
                        <a:rPr sz="1800" spc="5" dirty="0">
                          <a:latin typeface="Arial"/>
                          <a:cs typeface="Arial"/>
                        </a:rPr>
                        <a:t>z</a:t>
                      </a:r>
                      <a:r>
                        <a:rPr sz="1800" dirty="0">
                          <a:latin typeface="Arial"/>
                          <a:cs typeface="Arial"/>
                        </a:rPr>
                        <a:t>.)</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8341485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923266"/>
          </a:xfrm>
          <a:prstGeom prst="rect">
            <a:avLst/>
          </a:prstGeom>
          <a:solidFill>
            <a:srgbClr val="D9D9D9"/>
          </a:solidFill>
          <a:ln w="9144">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ie</a:t>
            </a:r>
            <a:r>
              <a:rPr sz="2348" b="1" spc="-36" dirty="0">
                <a:latin typeface="Calibri"/>
                <a:cs typeface="Calibri"/>
              </a:rPr>
              <a:t>n</a:t>
            </a:r>
            <a:r>
              <a:rPr sz="2348" b="1" spc="-20" dirty="0">
                <a:latin typeface="Calibri"/>
                <a:cs typeface="Calibri"/>
              </a:rPr>
              <a:t>t</a:t>
            </a:r>
            <a:r>
              <a:rPr sz="2348" b="1" dirty="0">
                <a:latin typeface="Calibri"/>
                <a:cs typeface="Calibri"/>
              </a:rPr>
              <a:t>s:</a:t>
            </a:r>
            <a:endParaRPr sz="2348">
              <a:latin typeface="Calibri"/>
              <a:cs typeface="Calibri"/>
            </a:endParaRPr>
          </a:p>
          <a:p>
            <a:pPr marL="60051" marR="44728">
              <a:spcBef>
                <a:spcPts val="29"/>
              </a:spcBef>
            </a:pPr>
            <a:r>
              <a:rPr sz="1826" spc="-13" dirty="0">
                <a:latin typeface="Calibri"/>
                <a:cs typeface="Calibri"/>
              </a:rPr>
              <a:t>Who</a:t>
            </a:r>
            <a:r>
              <a:rPr sz="1826" spc="-20" dirty="0">
                <a:latin typeface="Calibri"/>
                <a:cs typeface="Calibri"/>
              </a:rPr>
              <a:t>l</a:t>
            </a:r>
            <a:r>
              <a:rPr sz="1826" spc="-10" dirty="0">
                <a:latin typeface="Calibri"/>
                <a:cs typeface="Calibri"/>
              </a:rPr>
              <a:t>e</a:t>
            </a:r>
            <a:r>
              <a:rPr sz="1826" spc="-13" dirty="0">
                <a:latin typeface="Calibri"/>
                <a:cs typeface="Calibri"/>
              </a:rPr>
              <a:t> </a:t>
            </a:r>
            <a:r>
              <a:rPr sz="1826" spc="-23" dirty="0">
                <a:latin typeface="Calibri"/>
                <a:cs typeface="Calibri"/>
              </a:rPr>
              <a:t>G</a:t>
            </a:r>
            <a:r>
              <a:rPr sz="1826" spc="-55" dirty="0">
                <a:latin typeface="Calibri"/>
                <a:cs typeface="Calibri"/>
              </a:rPr>
              <a:t>r</a:t>
            </a:r>
            <a:r>
              <a:rPr sz="1826" spc="-10" dirty="0">
                <a:latin typeface="Calibri"/>
                <a:cs typeface="Calibri"/>
              </a:rPr>
              <a:t>a</a:t>
            </a:r>
            <a:r>
              <a:rPr sz="1826" spc="-23" dirty="0">
                <a:latin typeface="Calibri"/>
                <a:cs typeface="Calibri"/>
              </a:rPr>
              <a:t>i</a:t>
            </a:r>
            <a:r>
              <a:rPr sz="1826" spc="-10" dirty="0">
                <a:latin typeface="Calibri"/>
                <a:cs typeface="Calibri"/>
              </a:rPr>
              <a:t>n</a:t>
            </a:r>
            <a:r>
              <a:rPr sz="1826" spc="-13" dirty="0">
                <a:latin typeface="Calibri"/>
                <a:cs typeface="Calibri"/>
              </a:rPr>
              <a:t> S</a:t>
            </a:r>
            <a:r>
              <a:rPr sz="1826" spc="-23" dirty="0">
                <a:latin typeface="Calibri"/>
                <a:cs typeface="Calibri"/>
              </a:rPr>
              <a:t>o</a:t>
            </a:r>
            <a:r>
              <a:rPr sz="1826" spc="-16" dirty="0">
                <a:latin typeface="Calibri"/>
                <a:cs typeface="Calibri"/>
              </a:rPr>
              <a:t>f</a:t>
            </a:r>
            <a:r>
              <a:rPr sz="1826" spc="-7" dirty="0">
                <a:latin typeface="Calibri"/>
                <a:cs typeface="Calibri"/>
              </a:rPr>
              <a:t>t </a:t>
            </a:r>
            <a:r>
              <a:rPr sz="1826" spc="-13" dirty="0">
                <a:latin typeface="Calibri"/>
                <a:cs typeface="Calibri"/>
              </a:rPr>
              <a:t>Wh</a:t>
            </a:r>
            <a:r>
              <a:rPr sz="1826" spc="-20" dirty="0">
                <a:latin typeface="Calibri"/>
                <a:cs typeface="Calibri"/>
              </a:rPr>
              <a:t>i</a:t>
            </a:r>
            <a:r>
              <a:rPr sz="1826" spc="-23" dirty="0">
                <a:latin typeface="Calibri"/>
                <a:cs typeface="Calibri"/>
              </a:rPr>
              <a:t>t</a:t>
            </a:r>
            <a:r>
              <a:rPr sz="1826" spc="-10" dirty="0">
                <a:latin typeface="Calibri"/>
                <a:cs typeface="Calibri"/>
              </a:rPr>
              <a:t>e</a:t>
            </a:r>
            <a:r>
              <a:rPr sz="1826" spc="-13" dirty="0">
                <a:latin typeface="Calibri"/>
                <a:cs typeface="Calibri"/>
              </a:rPr>
              <a:t> </a:t>
            </a:r>
            <a:r>
              <a:rPr sz="1826" spc="-29" dirty="0">
                <a:latin typeface="Calibri"/>
                <a:cs typeface="Calibri"/>
              </a:rPr>
              <a:t>W</a:t>
            </a:r>
            <a:r>
              <a:rPr sz="1826" spc="-13" dirty="0">
                <a:latin typeface="Calibri"/>
                <a:cs typeface="Calibri"/>
              </a:rPr>
              <a:t>i</a:t>
            </a:r>
            <a:r>
              <a:rPr sz="1826" spc="-39" dirty="0">
                <a:latin typeface="Calibri"/>
                <a:cs typeface="Calibri"/>
              </a:rPr>
              <a:t>n</a:t>
            </a:r>
            <a:r>
              <a:rPr sz="1826" spc="-33" dirty="0">
                <a:latin typeface="Calibri"/>
                <a:cs typeface="Calibri"/>
              </a:rPr>
              <a:t>t</a:t>
            </a:r>
            <a:r>
              <a:rPr sz="1826" spc="-16" dirty="0">
                <a:latin typeface="Calibri"/>
                <a:cs typeface="Calibri"/>
              </a:rPr>
              <a:t>e</a:t>
            </a:r>
            <a:r>
              <a:rPr sz="1826" spc="-7" dirty="0">
                <a:latin typeface="Calibri"/>
                <a:cs typeface="Calibri"/>
              </a:rPr>
              <a:t>r</a:t>
            </a:r>
            <a:r>
              <a:rPr sz="1826" spc="-13" dirty="0">
                <a:latin typeface="Calibri"/>
                <a:cs typeface="Calibri"/>
              </a:rPr>
              <a:t> </a:t>
            </a:r>
            <a:r>
              <a:rPr sz="1826" spc="-26" dirty="0">
                <a:latin typeface="Calibri"/>
                <a:cs typeface="Calibri"/>
              </a:rPr>
              <a:t>W</a:t>
            </a:r>
            <a:r>
              <a:rPr sz="1826" spc="-23" dirty="0">
                <a:latin typeface="Calibri"/>
                <a:cs typeface="Calibri"/>
              </a:rPr>
              <a:t>h</a:t>
            </a:r>
            <a:r>
              <a:rPr sz="1826" spc="-16" dirty="0">
                <a:latin typeface="Calibri"/>
                <a:cs typeface="Calibri"/>
              </a:rPr>
              <a:t>e</a:t>
            </a:r>
            <a:r>
              <a:rPr sz="1826" spc="-33" dirty="0">
                <a:latin typeface="Calibri"/>
                <a:cs typeface="Calibri"/>
              </a:rPr>
              <a:t>a</a:t>
            </a:r>
            <a:r>
              <a:rPr sz="1826" spc="-16" dirty="0">
                <a:latin typeface="Calibri"/>
                <a:cs typeface="Calibri"/>
              </a:rPr>
              <a:t>t</a:t>
            </a:r>
            <a:r>
              <a:rPr sz="1826" spc="-7" dirty="0">
                <a:latin typeface="Calibri"/>
                <a:cs typeface="Calibri"/>
              </a:rPr>
              <a:t>,</a:t>
            </a:r>
            <a:r>
              <a:rPr sz="1826" dirty="0">
                <a:latin typeface="Calibri"/>
                <a:cs typeface="Calibri"/>
              </a:rPr>
              <a:t> </a:t>
            </a:r>
            <a:r>
              <a:rPr sz="1826" spc="-13" dirty="0">
                <a:latin typeface="Calibri"/>
                <a:cs typeface="Calibri"/>
              </a:rPr>
              <a:t>S</a:t>
            </a:r>
            <a:r>
              <a:rPr sz="1826" spc="-16" dirty="0">
                <a:latin typeface="Calibri"/>
                <a:cs typeface="Calibri"/>
              </a:rPr>
              <a:t>o</a:t>
            </a:r>
            <a:r>
              <a:rPr sz="1826" spc="-10" dirty="0">
                <a:latin typeface="Calibri"/>
                <a:cs typeface="Calibri"/>
              </a:rPr>
              <a:t>y</a:t>
            </a:r>
            <a:r>
              <a:rPr sz="1826" spc="-20" dirty="0">
                <a:latin typeface="Calibri"/>
                <a:cs typeface="Calibri"/>
              </a:rPr>
              <a:t>b</a:t>
            </a:r>
            <a:r>
              <a:rPr sz="1826" spc="-10" dirty="0">
                <a:latin typeface="Calibri"/>
                <a:cs typeface="Calibri"/>
              </a:rPr>
              <a:t>ean</a:t>
            </a:r>
            <a:r>
              <a:rPr sz="1826" spc="-7" dirty="0">
                <a:latin typeface="Calibri"/>
                <a:cs typeface="Calibri"/>
              </a:rPr>
              <a:t> </a:t>
            </a:r>
            <a:r>
              <a:rPr sz="1826" spc="-16" dirty="0">
                <a:latin typeface="Calibri"/>
                <a:cs typeface="Calibri"/>
              </a:rPr>
              <a:t>O</a:t>
            </a:r>
            <a:r>
              <a:rPr sz="1826" spc="-13" dirty="0">
                <a:latin typeface="Calibri"/>
                <a:cs typeface="Calibri"/>
              </a:rPr>
              <a:t>i</a:t>
            </a:r>
            <a:r>
              <a:rPr sz="1826" spc="-7" dirty="0">
                <a:latin typeface="Calibri"/>
                <a:cs typeface="Calibri"/>
              </a:rPr>
              <a:t>l,</a:t>
            </a:r>
            <a:r>
              <a:rPr sz="1826" spc="49" dirty="0">
                <a:latin typeface="Calibri"/>
                <a:cs typeface="Calibri"/>
              </a:rPr>
              <a:t> </a:t>
            </a:r>
            <a:r>
              <a:rPr sz="1826" spc="-20" dirty="0">
                <a:latin typeface="Calibri"/>
                <a:cs typeface="Calibri"/>
              </a:rPr>
              <a:t>S</a:t>
            </a:r>
            <a:r>
              <a:rPr sz="1826" spc="-10" dirty="0">
                <a:latin typeface="Calibri"/>
                <a:cs typeface="Calibri"/>
              </a:rPr>
              <a:t>a</a:t>
            </a:r>
            <a:r>
              <a:rPr sz="1826" spc="-23" dirty="0">
                <a:latin typeface="Calibri"/>
                <a:cs typeface="Calibri"/>
              </a:rPr>
              <a:t>l</a:t>
            </a:r>
            <a:r>
              <a:rPr sz="1826" spc="-7" dirty="0">
                <a:latin typeface="Calibri"/>
                <a:cs typeface="Calibri"/>
              </a:rPr>
              <a:t>t</a:t>
            </a:r>
            <a:endParaRPr sz="1826">
              <a:latin typeface="Calibri"/>
              <a:cs typeface="Calibri"/>
            </a:endParaRPr>
          </a:p>
        </p:txBody>
      </p:sp>
      <p:sp>
        <p:nvSpPr>
          <p:cNvPr id="4" name="object 4"/>
          <p:cNvSpPr/>
          <p:nvPr/>
        </p:nvSpPr>
        <p:spPr>
          <a:xfrm>
            <a:off x="4595192" y="161014"/>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397817206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561522" y="895515"/>
            <a:ext cx="5068957" cy="2988697"/>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6"/>
          <a:ext cx="4047280" cy="2749179"/>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$0.23</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3.19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62058">
                <a:tc gridSpan="2">
                  <a:txBody>
                    <a:bodyPr/>
                    <a:lstStyle/>
                    <a:p>
                      <a:pPr marL="1824355" marR="507365" indent="-1309370">
                        <a:lnSpc>
                          <a:spcPct val="100000"/>
                        </a:lnSpc>
                      </a:pPr>
                      <a:r>
                        <a:rPr sz="1800" dirty="0">
                          <a:latin typeface="Arial"/>
                          <a:cs typeface="Arial"/>
                        </a:rPr>
                        <a:t>Wheat</a:t>
                      </a:r>
                      <a:r>
                        <a:rPr sz="1800" spc="-35" dirty="0">
                          <a:latin typeface="Arial"/>
                          <a:cs typeface="Arial"/>
                        </a:rPr>
                        <a:t> </a:t>
                      </a:r>
                      <a:r>
                        <a:rPr sz="1800" dirty="0">
                          <a:latin typeface="Arial"/>
                          <a:cs typeface="Arial"/>
                        </a:rPr>
                        <a:t>Crackers</a:t>
                      </a:r>
                      <a:r>
                        <a:rPr sz="1800" spc="-45" dirty="0">
                          <a:latin typeface="Arial"/>
                          <a:cs typeface="Arial"/>
                        </a:rPr>
                        <a:t> </a:t>
                      </a:r>
                      <a:r>
                        <a:rPr sz="1800" dirty="0">
                          <a:latin typeface="Arial"/>
                          <a:cs typeface="Arial"/>
                        </a:rPr>
                        <a:t>made</a:t>
                      </a:r>
                      <a:r>
                        <a:rPr sz="1800" spc="-25" dirty="0">
                          <a:latin typeface="Arial"/>
                          <a:cs typeface="Arial"/>
                        </a:rPr>
                        <a:t> </a:t>
                      </a:r>
                      <a:r>
                        <a:rPr sz="1800" dirty="0">
                          <a:latin typeface="Arial"/>
                          <a:cs typeface="Arial"/>
                        </a:rPr>
                        <a:t>with</a:t>
                      </a:r>
                      <a:r>
                        <a:rPr sz="1800" spc="-35" dirty="0">
                          <a:latin typeface="Arial"/>
                          <a:cs typeface="Arial"/>
                        </a:rPr>
                        <a:t> </a:t>
                      </a:r>
                      <a:r>
                        <a:rPr sz="1800" dirty="0">
                          <a:latin typeface="Arial"/>
                          <a:cs typeface="Arial"/>
                        </a:rPr>
                        <a:t>Whole Grains</a:t>
                      </a:r>
                      <a:r>
                        <a:rPr sz="1800" spc="-40" dirty="0">
                          <a:latin typeface="Arial"/>
                          <a:cs typeface="Arial"/>
                        </a:rPr>
                        <a:t> </a:t>
                      </a:r>
                      <a:r>
                        <a:rPr sz="1800" dirty="0">
                          <a:latin typeface="Arial"/>
                          <a:cs typeface="Arial"/>
                        </a:rPr>
                        <a:t>(13.7</a:t>
                      </a:r>
                      <a:r>
                        <a:rPr sz="1800" spc="-30" dirty="0">
                          <a:latin typeface="Arial"/>
                          <a:cs typeface="Arial"/>
                        </a:rPr>
                        <a:t> </a:t>
                      </a:r>
                      <a:r>
                        <a:rPr sz="1800" dirty="0">
                          <a:latin typeface="Arial"/>
                          <a:cs typeface="Arial"/>
                        </a:rPr>
                        <a:t>oz</a:t>
                      </a:r>
                      <a:r>
                        <a:rPr sz="1800" spc="5" dirty="0">
                          <a:latin typeface="Arial"/>
                          <a:cs typeface="Arial"/>
                        </a:rPr>
                        <a:t>.</a:t>
                      </a:r>
                      <a:r>
                        <a:rPr sz="1800" dirty="0">
                          <a:latin typeface="Arial"/>
                          <a:cs typeface="Arial"/>
                        </a:rPr>
                        <a:t>)</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41530522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1510798"/>
          </a:xfrm>
          <a:prstGeom prst="rect">
            <a:avLst/>
          </a:prstGeom>
          <a:solidFill>
            <a:srgbClr val="D9D9D9"/>
          </a:solidFill>
          <a:ln w="9144">
            <a:solidFill>
              <a:srgbClr val="000000"/>
            </a:solidFill>
          </a:ln>
        </p:spPr>
        <p:txBody>
          <a:bodyPr vert="horz" wrap="square" lIns="0" tIns="0" rIns="0" bIns="0" rtlCol="0">
            <a:spAutoFit/>
          </a:bodyPr>
          <a:lstStyle/>
          <a:p>
            <a:pPr marL="60051"/>
            <a:r>
              <a:rPr sz="1826" b="1" spc="-10" dirty="0">
                <a:latin typeface="Calibri"/>
                <a:cs typeface="Calibri"/>
              </a:rPr>
              <a:t>In</a:t>
            </a:r>
            <a:r>
              <a:rPr sz="1826" b="1" spc="-16" dirty="0">
                <a:latin typeface="Calibri"/>
                <a:cs typeface="Calibri"/>
              </a:rPr>
              <a:t>g</a:t>
            </a:r>
            <a:r>
              <a:rPr sz="1826" b="1" spc="-29" dirty="0">
                <a:latin typeface="Calibri"/>
                <a:cs typeface="Calibri"/>
              </a:rPr>
              <a:t>r</a:t>
            </a:r>
            <a:r>
              <a:rPr sz="1826" b="1" spc="-13" dirty="0">
                <a:latin typeface="Calibri"/>
                <a:cs typeface="Calibri"/>
              </a:rPr>
              <a:t>edi</a:t>
            </a:r>
            <a:r>
              <a:rPr sz="1826" b="1" spc="-16" dirty="0">
                <a:latin typeface="Calibri"/>
                <a:cs typeface="Calibri"/>
              </a:rPr>
              <a:t>e</a:t>
            </a:r>
            <a:r>
              <a:rPr sz="1826" b="1" spc="-26" dirty="0">
                <a:latin typeface="Calibri"/>
                <a:cs typeface="Calibri"/>
              </a:rPr>
              <a:t>n</a:t>
            </a:r>
            <a:r>
              <a:rPr sz="1826" b="1" spc="-7" dirty="0">
                <a:latin typeface="Calibri"/>
                <a:cs typeface="Calibri"/>
              </a:rPr>
              <a:t>ts:</a:t>
            </a:r>
            <a:endParaRPr sz="1826">
              <a:latin typeface="Calibri"/>
              <a:cs typeface="Calibri"/>
            </a:endParaRPr>
          </a:p>
          <a:p>
            <a:pPr marL="53425">
              <a:spcBef>
                <a:spcPts val="169"/>
              </a:spcBef>
            </a:pPr>
            <a:r>
              <a:rPr sz="1304" dirty="0">
                <a:latin typeface="Calibri"/>
                <a:cs typeface="Calibri"/>
              </a:rPr>
              <a:t>Unbl</a:t>
            </a:r>
            <a:r>
              <a:rPr sz="1304" spc="-7" dirty="0">
                <a:latin typeface="Calibri"/>
                <a:cs typeface="Calibri"/>
              </a:rPr>
              <a:t>e</a:t>
            </a:r>
            <a:r>
              <a:rPr sz="1304" dirty="0">
                <a:latin typeface="Calibri"/>
                <a:cs typeface="Calibri"/>
              </a:rPr>
              <a:t>ached</a:t>
            </a:r>
            <a:r>
              <a:rPr sz="1304" spc="-3" dirty="0">
                <a:latin typeface="Calibri"/>
                <a:cs typeface="Calibri"/>
              </a:rPr>
              <a:t> E</a:t>
            </a:r>
            <a:r>
              <a:rPr sz="1304" spc="3" dirty="0">
                <a:latin typeface="Calibri"/>
                <a:cs typeface="Calibri"/>
              </a:rPr>
              <a:t>n</a:t>
            </a:r>
            <a:r>
              <a:rPr sz="1304" dirty="0">
                <a:latin typeface="Calibri"/>
                <a:cs typeface="Calibri"/>
              </a:rPr>
              <a:t>r</a:t>
            </a:r>
            <a:r>
              <a:rPr sz="1304" spc="-7" dirty="0">
                <a:latin typeface="Calibri"/>
                <a:cs typeface="Calibri"/>
              </a:rPr>
              <a:t>i</a:t>
            </a:r>
            <a:r>
              <a:rPr sz="1304" dirty="0">
                <a:latin typeface="Calibri"/>
                <a:cs typeface="Calibri"/>
              </a:rPr>
              <a:t>ch</a:t>
            </a:r>
            <a:r>
              <a:rPr sz="1304" spc="-10" dirty="0">
                <a:latin typeface="Calibri"/>
                <a:cs typeface="Calibri"/>
              </a:rPr>
              <a:t>e</a:t>
            </a:r>
            <a:r>
              <a:rPr sz="1304" dirty="0">
                <a:latin typeface="Calibri"/>
                <a:cs typeface="Calibri"/>
              </a:rPr>
              <a:t>d</a:t>
            </a:r>
            <a:r>
              <a:rPr sz="1304" spc="-29" dirty="0">
                <a:latin typeface="Calibri"/>
                <a:cs typeface="Calibri"/>
              </a:rPr>
              <a:t> </a:t>
            </a:r>
            <a:r>
              <a:rPr sz="1304" spc="-3" dirty="0">
                <a:latin typeface="Calibri"/>
                <a:cs typeface="Calibri"/>
              </a:rPr>
              <a:t>Flou</a:t>
            </a:r>
            <a:r>
              <a:rPr sz="1304" dirty="0">
                <a:latin typeface="Calibri"/>
                <a:cs typeface="Calibri"/>
              </a:rPr>
              <a:t>r</a:t>
            </a:r>
            <a:r>
              <a:rPr sz="1304" spc="-20" dirty="0">
                <a:latin typeface="Calibri"/>
                <a:cs typeface="Calibri"/>
              </a:rPr>
              <a:t> </a:t>
            </a:r>
            <a:r>
              <a:rPr sz="1304" spc="-7" dirty="0">
                <a:latin typeface="Calibri"/>
                <a:cs typeface="Calibri"/>
              </a:rPr>
              <a:t>(W</a:t>
            </a:r>
            <a:r>
              <a:rPr sz="1304" spc="-10" dirty="0">
                <a:latin typeface="Calibri"/>
                <a:cs typeface="Calibri"/>
              </a:rPr>
              <a:t>h</a:t>
            </a:r>
            <a:r>
              <a:rPr sz="1304" spc="-13" dirty="0">
                <a:latin typeface="Calibri"/>
                <a:cs typeface="Calibri"/>
              </a:rPr>
              <a:t>e</a:t>
            </a:r>
            <a:r>
              <a:rPr sz="1304" spc="-26" dirty="0">
                <a:latin typeface="Calibri"/>
                <a:cs typeface="Calibri"/>
              </a:rPr>
              <a:t>a</a:t>
            </a:r>
            <a:r>
              <a:rPr sz="1304" dirty="0">
                <a:latin typeface="Calibri"/>
                <a:cs typeface="Calibri"/>
              </a:rPr>
              <a:t>t</a:t>
            </a:r>
            <a:r>
              <a:rPr sz="1304" spc="-13" dirty="0">
                <a:latin typeface="Calibri"/>
                <a:cs typeface="Calibri"/>
              </a:rPr>
              <a:t> </a:t>
            </a:r>
            <a:r>
              <a:rPr sz="1304" spc="-23" dirty="0">
                <a:latin typeface="Calibri"/>
                <a:cs typeface="Calibri"/>
              </a:rPr>
              <a:t>F</a:t>
            </a:r>
            <a:r>
              <a:rPr sz="1304" spc="-29" dirty="0">
                <a:latin typeface="Calibri"/>
                <a:cs typeface="Calibri"/>
              </a:rPr>
              <a:t>l</a:t>
            </a:r>
            <a:r>
              <a:rPr sz="1304" spc="-26" dirty="0">
                <a:latin typeface="Calibri"/>
                <a:cs typeface="Calibri"/>
              </a:rPr>
              <a:t>o</a:t>
            </a:r>
            <a:r>
              <a:rPr sz="1304" spc="-23" dirty="0">
                <a:latin typeface="Calibri"/>
                <a:cs typeface="Calibri"/>
              </a:rPr>
              <a:t>u</a:t>
            </a:r>
            <a:r>
              <a:rPr sz="1304" spc="-137" dirty="0">
                <a:latin typeface="Calibri"/>
                <a:cs typeface="Calibri"/>
              </a:rPr>
              <a:t>r</a:t>
            </a:r>
            <a:r>
              <a:rPr sz="1304" dirty="0">
                <a:latin typeface="Calibri"/>
                <a:cs typeface="Calibri"/>
              </a:rPr>
              <a:t>,</a:t>
            </a:r>
            <a:r>
              <a:rPr sz="1304" spc="-26" dirty="0">
                <a:latin typeface="Calibri"/>
                <a:cs typeface="Calibri"/>
              </a:rPr>
              <a:t> </a:t>
            </a:r>
            <a:r>
              <a:rPr sz="1304" dirty="0">
                <a:latin typeface="Calibri"/>
                <a:cs typeface="Calibri"/>
              </a:rPr>
              <a:t>Ni</a:t>
            </a:r>
            <a:r>
              <a:rPr sz="1304" spc="-7" dirty="0">
                <a:latin typeface="Calibri"/>
                <a:cs typeface="Calibri"/>
              </a:rPr>
              <a:t>a</a:t>
            </a:r>
            <a:r>
              <a:rPr sz="1304" dirty="0">
                <a:latin typeface="Calibri"/>
                <a:cs typeface="Calibri"/>
              </a:rPr>
              <a:t>cin, </a:t>
            </a:r>
            <a:r>
              <a:rPr sz="1304" spc="-23" dirty="0">
                <a:latin typeface="Calibri"/>
                <a:cs typeface="Calibri"/>
              </a:rPr>
              <a:t> </a:t>
            </a:r>
            <a:r>
              <a:rPr sz="1304" spc="-33" dirty="0">
                <a:latin typeface="Calibri"/>
                <a:cs typeface="Calibri"/>
              </a:rPr>
              <a:t>R</a:t>
            </a:r>
            <a:r>
              <a:rPr sz="1304" spc="-13" dirty="0">
                <a:latin typeface="Calibri"/>
                <a:cs typeface="Calibri"/>
              </a:rPr>
              <a:t>e</a:t>
            </a:r>
            <a:r>
              <a:rPr sz="1304" spc="-10" dirty="0">
                <a:latin typeface="Calibri"/>
                <a:cs typeface="Calibri"/>
              </a:rPr>
              <a:t>du</a:t>
            </a:r>
            <a:r>
              <a:rPr sz="1304" spc="-7" dirty="0">
                <a:latin typeface="Calibri"/>
                <a:cs typeface="Calibri"/>
              </a:rPr>
              <a:t>c</a:t>
            </a:r>
            <a:r>
              <a:rPr sz="1304" spc="-13" dirty="0">
                <a:latin typeface="Calibri"/>
                <a:cs typeface="Calibri"/>
              </a:rPr>
              <a:t>e</a:t>
            </a:r>
            <a:r>
              <a:rPr sz="1304" dirty="0">
                <a:latin typeface="Calibri"/>
                <a:cs typeface="Calibri"/>
              </a:rPr>
              <a:t>d</a:t>
            </a:r>
            <a:r>
              <a:rPr sz="1304" spc="-23" dirty="0">
                <a:latin typeface="Calibri"/>
                <a:cs typeface="Calibri"/>
              </a:rPr>
              <a:t> </a:t>
            </a:r>
            <a:r>
              <a:rPr sz="1304" spc="-10" dirty="0">
                <a:latin typeface="Calibri"/>
                <a:cs typeface="Calibri"/>
              </a:rPr>
              <a:t>I</a:t>
            </a:r>
            <a:r>
              <a:rPr sz="1304" spc="-36" dirty="0">
                <a:latin typeface="Calibri"/>
                <a:cs typeface="Calibri"/>
              </a:rPr>
              <a:t>r</a:t>
            </a:r>
            <a:r>
              <a:rPr sz="1304" spc="-10" dirty="0">
                <a:latin typeface="Calibri"/>
                <a:cs typeface="Calibri"/>
              </a:rPr>
              <a:t>on</a:t>
            </a:r>
            <a:r>
              <a:rPr sz="1304" dirty="0">
                <a:latin typeface="Calibri"/>
                <a:cs typeface="Calibri"/>
              </a:rPr>
              <a:t>,</a:t>
            </a:r>
            <a:endParaRPr sz="1304">
              <a:latin typeface="Calibri"/>
              <a:cs typeface="Calibri"/>
            </a:endParaRPr>
          </a:p>
          <a:p>
            <a:pPr marL="53425"/>
            <a:r>
              <a:rPr sz="1304" spc="-3" dirty="0">
                <a:latin typeface="Calibri"/>
                <a:cs typeface="Calibri"/>
              </a:rPr>
              <a:t>Thia</a:t>
            </a:r>
            <a:r>
              <a:rPr sz="1304" spc="-7" dirty="0">
                <a:latin typeface="Calibri"/>
                <a:cs typeface="Calibri"/>
              </a:rPr>
              <a:t>m</a:t>
            </a:r>
            <a:r>
              <a:rPr sz="1304" dirty="0">
                <a:latin typeface="Calibri"/>
                <a:cs typeface="Calibri"/>
              </a:rPr>
              <a:t>ine</a:t>
            </a:r>
            <a:r>
              <a:rPr sz="1304" spc="-26" dirty="0">
                <a:latin typeface="Calibri"/>
                <a:cs typeface="Calibri"/>
              </a:rPr>
              <a:t> </a:t>
            </a:r>
            <a:r>
              <a:rPr sz="1304" spc="-7" dirty="0">
                <a:latin typeface="Calibri"/>
                <a:cs typeface="Calibri"/>
              </a:rPr>
              <a:t>M</a:t>
            </a:r>
            <a:r>
              <a:rPr sz="1304" spc="-10" dirty="0">
                <a:latin typeface="Calibri"/>
                <a:cs typeface="Calibri"/>
              </a:rPr>
              <a:t>o</a:t>
            </a:r>
            <a:r>
              <a:rPr sz="1304" spc="-7" dirty="0">
                <a:latin typeface="Calibri"/>
                <a:cs typeface="Calibri"/>
              </a:rPr>
              <a:t>n</a:t>
            </a:r>
            <a:r>
              <a:rPr sz="1304" spc="-10" dirty="0">
                <a:latin typeface="Calibri"/>
                <a:cs typeface="Calibri"/>
              </a:rPr>
              <a:t>o</a:t>
            </a:r>
            <a:r>
              <a:rPr sz="1304" spc="-7" dirty="0">
                <a:latin typeface="Calibri"/>
                <a:cs typeface="Calibri"/>
              </a:rPr>
              <a:t>n</a:t>
            </a:r>
            <a:r>
              <a:rPr sz="1304" spc="-10" dirty="0">
                <a:latin typeface="Calibri"/>
                <a:cs typeface="Calibri"/>
              </a:rPr>
              <a:t>it</a:t>
            </a:r>
            <a:r>
              <a:rPr sz="1304" spc="-36" dirty="0">
                <a:latin typeface="Calibri"/>
                <a:cs typeface="Calibri"/>
              </a:rPr>
              <a:t>r</a:t>
            </a:r>
            <a:r>
              <a:rPr sz="1304" spc="-26" dirty="0">
                <a:latin typeface="Calibri"/>
                <a:cs typeface="Calibri"/>
              </a:rPr>
              <a:t>at</a:t>
            </a:r>
            <a:r>
              <a:rPr sz="1304" dirty="0">
                <a:latin typeface="Calibri"/>
                <a:cs typeface="Calibri"/>
              </a:rPr>
              <a:t>e</a:t>
            </a:r>
            <a:r>
              <a:rPr sz="1304" spc="-7" dirty="0">
                <a:latin typeface="Calibri"/>
                <a:cs typeface="Calibri"/>
              </a:rPr>
              <a:t> </a:t>
            </a:r>
            <a:r>
              <a:rPr sz="1304" spc="-3" dirty="0">
                <a:latin typeface="Calibri"/>
                <a:cs typeface="Calibri"/>
              </a:rPr>
              <a:t>{</a:t>
            </a:r>
            <a:r>
              <a:rPr sz="1304" spc="-10" dirty="0">
                <a:latin typeface="Calibri"/>
                <a:cs typeface="Calibri"/>
              </a:rPr>
              <a:t>Vi</a:t>
            </a:r>
            <a:r>
              <a:rPr sz="1304" spc="-26" dirty="0">
                <a:latin typeface="Calibri"/>
                <a:cs typeface="Calibri"/>
              </a:rPr>
              <a:t>t</a:t>
            </a:r>
            <a:r>
              <a:rPr sz="1304" spc="-10" dirty="0">
                <a:latin typeface="Calibri"/>
                <a:cs typeface="Calibri"/>
              </a:rPr>
              <a:t>a</a:t>
            </a:r>
            <a:r>
              <a:rPr sz="1304" spc="-13" dirty="0">
                <a:latin typeface="Calibri"/>
                <a:cs typeface="Calibri"/>
              </a:rPr>
              <a:t>m</a:t>
            </a:r>
            <a:r>
              <a:rPr sz="1304" spc="-10" dirty="0">
                <a:latin typeface="Calibri"/>
                <a:cs typeface="Calibri"/>
              </a:rPr>
              <a:t>i</a:t>
            </a:r>
            <a:r>
              <a:rPr sz="1304" dirty="0">
                <a:latin typeface="Calibri"/>
                <a:cs typeface="Calibri"/>
              </a:rPr>
              <a:t>n</a:t>
            </a:r>
            <a:r>
              <a:rPr sz="1304" spc="3" dirty="0">
                <a:latin typeface="Calibri"/>
                <a:cs typeface="Calibri"/>
              </a:rPr>
              <a:t> </a:t>
            </a:r>
            <a:r>
              <a:rPr sz="1304" dirty="0">
                <a:latin typeface="Calibri"/>
                <a:cs typeface="Calibri"/>
              </a:rPr>
              <a:t>B</a:t>
            </a:r>
            <a:r>
              <a:rPr sz="1304" spc="3" dirty="0">
                <a:latin typeface="Calibri"/>
                <a:cs typeface="Calibri"/>
              </a:rPr>
              <a:t>1}</a:t>
            </a:r>
            <a:r>
              <a:rPr sz="1304" dirty="0">
                <a:latin typeface="Calibri"/>
                <a:cs typeface="Calibri"/>
              </a:rPr>
              <a:t>,</a:t>
            </a:r>
            <a:r>
              <a:rPr sz="1304" spc="88" dirty="0">
                <a:latin typeface="Calibri"/>
                <a:cs typeface="Calibri"/>
              </a:rPr>
              <a:t> </a:t>
            </a:r>
            <a:r>
              <a:rPr sz="1304" spc="-7" dirty="0">
                <a:latin typeface="Calibri"/>
                <a:cs typeface="Calibri"/>
              </a:rPr>
              <a:t>R</a:t>
            </a:r>
            <a:r>
              <a:rPr sz="1304" spc="-10" dirty="0">
                <a:latin typeface="Calibri"/>
                <a:cs typeface="Calibri"/>
              </a:rPr>
              <a:t>i</a:t>
            </a:r>
            <a:r>
              <a:rPr sz="1304" spc="-7" dirty="0">
                <a:latin typeface="Calibri"/>
                <a:cs typeface="Calibri"/>
              </a:rPr>
              <a:t>b</a:t>
            </a:r>
            <a:r>
              <a:rPr sz="1304" spc="-10" dirty="0">
                <a:latin typeface="Calibri"/>
                <a:cs typeface="Calibri"/>
              </a:rPr>
              <a:t>ofl</a:t>
            </a:r>
            <a:r>
              <a:rPr sz="1304" spc="-33" dirty="0">
                <a:latin typeface="Calibri"/>
                <a:cs typeface="Calibri"/>
              </a:rPr>
              <a:t>a</a:t>
            </a:r>
            <a:r>
              <a:rPr sz="1304" spc="-13" dirty="0">
                <a:latin typeface="Calibri"/>
                <a:cs typeface="Calibri"/>
              </a:rPr>
              <a:t>v</a:t>
            </a:r>
            <a:r>
              <a:rPr sz="1304" spc="-10" dirty="0">
                <a:latin typeface="Calibri"/>
                <a:cs typeface="Calibri"/>
              </a:rPr>
              <a:t>i</a:t>
            </a:r>
            <a:r>
              <a:rPr sz="1304" dirty="0">
                <a:latin typeface="Calibri"/>
                <a:cs typeface="Calibri"/>
              </a:rPr>
              <a:t>n</a:t>
            </a:r>
            <a:endParaRPr sz="1304">
              <a:latin typeface="Calibri"/>
              <a:cs typeface="Calibri"/>
            </a:endParaRPr>
          </a:p>
          <a:p>
            <a:pPr marL="53425" marR="236478"/>
            <a:r>
              <a:rPr sz="1304" spc="-3" dirty="0">
                <a:latin typeface="Calibri"/>
                <a:cs typeface="Calibri"/>
              </a:rPr>
              <a:t>{</a:t>
            </a:r>
            <a:r>
              <a:rPr sz="1304" spc="-10" dirty="0">
                <a:latin typeface="Calibri"/>
                <a:cs typeface="Calibri"/>
              </a:rPr>
              <a:t>Vi</a:t>
            </a:r>
            <a:r>
              <a:rPr sz="1304" spc="-26" dirty="0">
                <a:latin typeface="Calibri"/>
                <a:cs typeface="Calibri"/>
              </a:rPr>
              <a:t>t</a:t>
            </a:r>
            <a:r>
              <a:rPr sz="1304" spc="-10" dirty="0">
                <a:latin typeface="Calibri"/>
                <a:cs typeface="Calibri"/>
              </a:rPr>
              <a:t>a</a:t>
            </a:r>
            <a:r>
              <a:rPr sz="1304" spc="-13" dirty="0">
                <a:latin typeface="Calibri"/>
                <a:cs typeface="Calibri"/>
              </a:rPr>
              <a:t>m</a:t>
            </a:r>
            <a:r>
              <a:rPr sz="1304" spc="-10" dirty="0">
                <a:latin typeface="Calibri"/>
                <a:cs typeface="Calibri"/>
              </a:rPr>
              <a:t>i</a:t>
            </a:r>
            <a:r>
              <a:rPr sz="1304" dirty="0">
                <a:latin typeface="Calibri"/>
                <a:cs typeface="Calibri"/>
              </a:rPr>
              <a:t>n</a:t>
            </a:r>
            <a:r>
              <a:rPr sz="1304" spc="-3" dirty="0">
                <a:latin typeface="Calibri"/>
                <a:cs typeface="Calibri"/>
              </a:rPr>
              <a:t> </a:t>
            </a:r>
            <a:r>
              <a:rPr sz="1304" dirty="0">
                <a:latin typeface="Calibri"/>
                <a:cs typeface="Calibri"/>
              </a:rPr>
              <a:t>B2</a:t>
            </a:r>
            <a:r>
              <a:rPr sz="1304" spc="3" dirty="0">
                <a:latin typeface="Calibri"/>
                <a:cs typeface="Calibri"/>
              </a:rPr>
              <a:t>}</a:t>
            </a:r>
            <a:r>
              <a:rPr sz="1304" dirty="0">
                <a:latin typeface="Calibri"/>
                <a:cs typeface="Calibri"/>
              </a:rPr>
              <a:t>,</a:t>
            </a:r>
            <a:r>
              <a:rPr sz="1304" spc="-20" dirty="0">
                <a:latin typeface="Calibri"/>
                <a:cs typeface="Calibri"/>
              </a:rPr>
              <a:t> </a:t>
            </a:r>
            <a:r>
              <a:rPr sz="1304" spc="-23" dirty="0">
                <a:latin typeface="Calibri"/>
                <a:cs typeface="Calibri"/>
              </a:rPr>
              <a:t>F</a:t>
            </a:r>
            <a:r>
              <a:rPr sz="1304" spc="-10" dirty="0">
                <a:latin typeface="Calibri"/>
                <a:cs typeface="Calibri"/>
              </a:rPr>
              <a:t>oli</a:t>
            </a:r>
            <a:r>
              <a:rPr sz="1304" dirty="0">
                <a:latin typeface="Calibri"/>
                <a:cs typeface="Calibri"/>
              </a:rPr>
              <a:t>c</a:t>
            </a:r>
            <a:r>
              <a:rPr sz="1304" spc="-3" dirty="0">
                <a:latin typeface="Calibri"/>
                <a:cs typeface="Calibri"/>
              </a:rPr>
              <a:t> </a:t>
            </a:r>
            <a:r>
              <a:rPr sz="1304" dirty="0">
                <a:latin typeface="Calibri"/>
                <a:cs typeface="Calibri"/>
              </a:rPr>
              <a:t>A</a:t>
            </a:r>
            <a:r>
              <a:rPr sz="1304" spc="3" dirty="0">
                <a:latin typeface="Calibri"/>
                <a:cs typeface="Calibri"/>
              </a:rPr>
              <a:t>c</a:t>
            </a:r>
            <a:r>
              <a:rPr sz="1304" dirty="0">
                <a:latin typeface="Calibri"/>
                <a:cs typeface="Calibri"/>
              </a:rPr>
              <a:t>id),</a:t>
            </a:r>
            <a:r>
              <a:rPr sz="1304" spc="-29" dirty="0">
                <a:latin typeface="Calibri"/>
                <a:cs typeface="Calibri"/>
              </a:rPr>
              <a:t> </a:t>
            </a:r>
            <a:r>
              <a:rPr sz="1304" dirty="0">
                <a:latin typeface="Calibri"/>
                <a:cs typeface="Calibri"/>
              </a:rPr>
              <a:t>W</a:t>
            </a:r>
            <a:r>
              <a:rPr sz="1304" spc="3" dirty="0">
                <a:latin typeface="Calibri"/>
                <a:cs typeface="Calibri"/>
              </a:rPr>
              <a:t>h</a:t>
            </a:r>
            <a:r>
              <a:rPr sz="1304" spc="-3" dirty="0">
                <a:latin typeface="Calibri"/>
                <a:cs typeface="Calibri"/>
              </a:rPr>
              <a:t>ol</a:t>
            </a:r>
            <a:r>
              <a:rPr sz="1304" dirty="0">
                <a:latin typeface="Calibri"/>
                <a:cs typeface="Calibri"/>
              </a:rPr>
              <a:t>e</a:t>
            </a:r>
            <a:r>
              <a:rPr sz="1304" spc="-29" dirty="0">
                <a:latin typeface="Calibri"/>
                <a:cs typeface="Calibri"/>
              </a:rPr>
              <a:t> </a:t>
            </a:r>
            <a:r>
              <a:rPr sz="1304" spc="-10" dirty="0">
                <a:latin typeface="Calibri"/>
                <a:cs typeface="Calibri"/>
              </a:rPr>
              <a:t>G</a:t>
            </a:r>
            <a:r>
              <a:rPr sz="1304" spc="-33" dirty="0">
                <a:latin typeface="Calibri"/>
                <a:cs typeface="Calibri"/>
              </a:rPr>
              <a:t>r</a:t>
            </a:r>
            <a:r>
              <a:rPr sz="1304" spc="-7" dirty="0">
                <a:latin typeface="Calibri"/>
                <a:cs typeface="Calibri"/>
              </a:rPr>
              <a:t>a</a:t>
            </a:r>
            <a:r>
              <a:rPr sz="1304" spc="-10" dirty="0">
                <a:latin typeface="Calibri"/>
                <a:cs typeface="Calibri"/>
              </a:rPr>
              <a:t>i</a:t>
            </a:r>
            <a:r>
              <a:rPr sz="1304" dirty="0">
                <a:latin typeface="Calibri"/>
                <a:cs typeface="Calibri"/>
              </a:rPr>
              <a:t>n</a:t>
            </a:r>
            <a:r>
              <a:rPr sz="1304" spc="-10" dirty="0">
                <a:latin typeface="Calibri"/>
                <a:cs typeface="Calibri"/>
              </a:rPr>
              <a:t> </a:t>
            </a:r>
            <a:r>
              <a:rPr sz="1304" dirty="0">
                <a:latin typeface="Calibri"/>
                <a:cs typeface="Calibri"/>
              </a:rPr>
              <a:t>W</a:t>
            </a:r>
            <a:r>
              <a:rPr sz="1304" spc="3" dirty="0">
                <a:latin typeface="Calibri"/>
                <a:cs typeface="Calibri"/>
              </a:rPr>
              <a:t>h</a:t>
            </a:r>
            <a:r>
              <a:rPr sz="1304" dirty="0">
                <a:latin typeface="Calibri"/>
                <a:cs typeface="Calibri"/>
              </a:rPr>
              <a:t>e</a:t>
            </a:r>
            <a:r>
              <a:rPr sz="1304" spc="-20" dirty="0">
                <a:latin typeface="Calibri"/>
                <a:cs typeface="Calibri"/>
              </a:rPr>
              <a:t>a</a:t>
            </a:r>
            <a:r>
              <a:rPr sz="1304" dirty="0">
                <a:latin typeface="Calibri"/>
                <a:cs typeface="Calibri"/>
              </a:rPr>
              <a:t>t</a:t>
            </a:r>
            <a:r>
              <a:rPr sz="1304" spc="-20" dirty="0">
                <a:latin typeface="Calibri"/>
                <a:cs typeface="Calibri"/>
              </a:rPr>
              <a:t> </a:t>
            </a:r>
            <a:r>
              <a:rPr sz="1304" spc="-23" dirty="0">
                <a:latin typeface="Calibri"/>
                <a:cs typeface="Calibri"/>
              </a:rPr>
              <a:t>F</a:t>
            </a:r>
            <a:r>
              <a:rPr sz="1304" spc="-26" dirty="0">
                <a:latin typeface="Calibri"/>
                <a:cs typeface="Calibri"/>
              </a:rPr>
              <a:t>lo</a:t>
            </a:r>
            <a:r>
              <a:rPr sz="1304" spc="-23" dirty="0">
                <a:latin typeface="Calibri"/>
                <a:cs typeface="Calibri"/>
              </a:rPr>
              <a:t>u</a:t>
            </a:r>
            <a:r>
              <a:rPr sz="1304" spc="-137" dirty="0">
                <a:latin typeface="Calibri"/>
                <a:cs typeface="Calibri"/>
              </a:rPr>
              <a:t>r</a:t>
            </a:r>
            <a:r>
              <a:rPr sz="1304" dirty="0">
                <a:latin typeface="Calibri"/>
                <a:cs typeface="Calibri"/>
              </a:rPr>
              <a:t>,</a:t>
            </a:r>
            <a:r>
              <a:rPr sz="1304" spc="-26" dirty="0">
                <a:latin typeface="Calibri"/>
                <a:cs typeface="Calibri"/>
              </a:rPr>
              <a:t> </a:t>
            </a:r>
            <a:r>
              <a:rPr sz="1304" spc="-3" dirty="0">
                <a:latin typeface="Calibri"/>
                <a:cs typeface="Calibri"/>
              </a:rPr>
              <a:t>S</a:t>
            </a:r>
            <a:r>
              <a:rPr sz="1304" spc="-7" dirty="0">
                <a:latin typeface="Calibri"/>
                <a:cs typeface="Calibri"/>
              </a:rPr>
              <a:t>o</a:t>
            </a:r>
            <a:r>
              <a:rPr sz="1304" dirty="0">
                <a:latin typeface="Calibri"/>
                <a:cs typeface="Calibri"/>
              </a:rPr>
              <a:t>ybean</a:t>
            </a:r>
            <a:r>
              <a:rPr sz="1304" spc="-39" dirty="0">
                <a:latin typeface="Calibri"/>
                <a:cs typeface="Calibri"/>
              </a:rPr>
              <a:t> </a:t>
            </a:r>
            <a:r>
              <a:rPr sz="1304" spc="-3" dirty="0">
                <a:latin typeface="Calibri"/>
                <a:cs typeface="Calibri"/>
              </a:rPr>
              <a:t>Oil, </a:t>
            </a:r>
            <a:r>
              <a:rPr sz="1304" spc="-23" dirty="0">
                <a:latin typeface="Calibri"/>
                <a:cs typeface="Calibri"/>
              </a:rPr>
              <a:t>Su</a:t>
            </a:r>
            <a:r>
              <a:rPr sz="1304" spc="-46" dirty="0">
                <a:latin typeface="Calibri"/>
                <a:cs typeface="Calibri"/>
              </a:rPr>
              <a:t>g</a:t>
            </a:r>
            <a:r>
              <a:rPr sz="1304" spc="-26" dirty="0">
                <a:latin typeface="Calibri"/>
                <a:cs typeface="Calibri"/>
              </a:rPr>
              <a:t>a</a:t>
            </a:r>
            <a:r>
              <a:rPr sz="1304" spc="-137" dirty="0">
                <a:latin typeface="Calibri"/>
                <a:cs typeface="Calibri"/>
              </a:rPr>
              <a:t>r</a:t>
            </a:r>
            <a:r>
              <a:rPr sz="1304" dirty="0">
                <a:latin typeface="Calibri"/>
                <a:cs typeface="Calibri"/>
              </a:rPr>
              <a:t>,</a:t>
            </a:r>
            <a:r>
              <a:rPr sz="1304" spc="-52" dirty="0">
                <a:latin typeface="Calibri"/>
                <a:cs typeface="Calibri"/>
              </a:rPr>
              <a:t> </a:t>
            </a:r>
            <a:r>
              <a:rPr sz="1304" spc="-42" dirty="0">
                <a:latin typeface="Calibri"/>
                <a:cs typeface="Calibri"/>
              </a:rPr>
              <a:t>P</a:t>
            </a:r>
            <a:r>
              <a:rPr sz="1304" spc="-10" dirty="0">
                <a:latin typeface="Calibri"/>
                <a:cs typeface="Calibri"/>
              </a:rPr>
              <a:t>a</a:t>
            </a:r>
            <a:r>
              <a:rPr sz="1304" spc="-13" dirty="0">
                <a:latin typeface="Calibri"/>
                <a:cs typeface="Calibri"/>
              </a:rPr>
              <a:t>r</a:t>
            </a:r>
            <a:r>
              <a:rPr sz="1304" spc="-10" dirty="0">
                <a:latin typeface="Calibri"/>
                <a:cs typeface="Calibri"/>
              </a:rPr>
              <a:t>tiall</a:t>
            </a:r>
            <a:r>
              <a:rPr sz="1304" dirty="0">
                <a:latin typeface="Calibri"/>
                <a:cs typeface="Calibri"/>
              </a:rPr>
              <a:t>y</a:t>
            </a:r>
            <a:r>
              <a:rPr sz="1304" spc="13" dirty="0">
                <a:latin typeface="Calibri"/>
                <a:cs typeface="Calibri"/>
              </a:rPr>
              <a:t> </a:t>
            </a:r>
            <a:r>
              <a:rPr sz="1304" spc="-10" dirty="0">
                <a:latin typeface="Calibri"/>
                <a:cs typeface="Calibri"/>
              </a:rPr>
              <a:t>H</a:t>
            </a:r>
            <a:r>
              <a:rPr sz="1304" spc="-20" dirty="0">
                <a:latin typeface="Calibri"/>
                <a:cs typeface="Calibri"/>
              </a:rPr>
              <a:t>y</a:t>
            </a:r>
            <a:r>
              <a:rPr sz="1304" spc="-3" dirty="0">
                <a:latin typeface="Calibri"/>
                <a:cs typeface="Calibri"/>
              </a:rPr>
              <a:t>d</a:t>
            </a:r>
            <a:r>
              <a:rPr sz="1304" spc="-36" dirty="0">
                <a:latin typeface="Calibri"/>
                <a:cs typeface="Calibri"/>
              </a:rPr>
              <a:t>r</a:t>
            </a:r>
            <a:r>
              <a:rPr sz="1304" spc="-10" dirty="0">
                <a:latin typeface="Calibri"/>
                <a:cs typeface="Calibri"/>
              </a:rPr>
              <a:t>o</a:t>
            </a:r>
            <a:r>
              <a:rPr sz="1304" spc="-20" dirty="0">
                <a:latin typeface="Calibri"/>
                <a:cs typeface="Calibri"/>
              </a:rPr>
              <a:t>g</a:t>
            </a:r>
            <a:r>
              <a:rPr sz="1304" spc="-10" dirty="0">
                <a:latin typeface="Calibri"/>
                <a:cs typeface="Calibri"/>
              </a:rPr>
              <a:t>e</a:t>
            </a:r>
            <a:r>
              <a:rPr sz="1304" spc="-3" dirty="0">
                <a:latin typeface="Calibri"/>
                <a:cs typeface="Calibri"/>
              </a:rPr>
              <a:t>n</a:t>
            </a:r>
            <a:r>
              <a:rPr sz="1304" spc="-26" dirty="0">
                <a:latin typeface="Calibri"/>
                <a:cs typeface="Calibri"/>
              </a:rPr>
              <a:t>a</a:t>
            </a:r>
            <a:r>
              <a:rPr sz="1304" spc="-23" dirty="0">
                <a:latin typeface="Calibri"/>
                <a:cs typeface="Calibri"/>
              </a:rPr>
              <a:t>t</a:t>
            </a:r>
            <a:r>
              <a:rPr sz="1304" spc="-10" dirty="0">
                <a:latin typeface="Calibri"/>
                <a:cs typeface="Calibri"/>
              </a:rPr>
              <a:t>e</a:t>
            </a:r>
            <a:r>
              <a:rPr sz="1304" dirty="0">
                <a:latin typeface="Calibri"/>
                <a:cs typeface="Calibri"/>
              </a:rPr>
              <a:t>d</a:t>
            </a:r>
            <a:r>
              <a:rPr sz="1304" spc="-59" dirty="0">
                <a:latin typeface="Calibri"/>
                <a:cs typeface="Calibri"/>
              </a:rPr>
              <a:t> </a:t>
            </a:r>
            <a:r>
              <a:rPr sz="1304" spc="-10" dirty="0">
                <a:latin typeface="Calibri"/>
                <a:cs typeface="Calibri"/>
              </a:rPr>
              <a:t>Co</a:t>
            </a:r>
            <a:r>
              <a:rPr sz="1304" spc="-26" dirty="0">
                <a:latin typeface="Calibri"/>
                <a:cs typeface="Calibri"/>
              </a:rPr>
              <a:t>tt</a:t>
            </a:r>
            <a:r>
              <a:rPr sz="1304" spc="-10" dirty="0">
                <a:latin typeface="Calibri"/>
                <a:cs typeface="Calibri"/>
              </a:rPr>
              <a:t>o</a:t>
            </a:r>
            <a:r>
              <a:rPr sz="1304" spc="-7" dirty="0">
                <a:latin typeface="Calibri"/>
                <a:cs typeface="Calibri"/>
              </a:rPr>
              <a:t>n</a:t>
            </a:r>
            <a:r>
              <a:rPr sz="1304" spc="-13" dirty="0">
                <a:latin typeface="Calibri"/>
                <a:cs typeface="Calibri"/>
              </a:rPr>
              <a:t>s</a:t>
            </a:r>
            <a:r>
              <a:rPr sz="1304" spc="-10" dirty="0">
                <a:latin typeface="Calibri"/>
                <a:cs typeface="Calibri"/>
              </a:rPr>
              <a:t>ee</a:t>
            </a:r>
            <a:r>
              <a:rPr sz="1304" dirty="0">
                <a:latin typeface="Calibri"/>
                <a:cs typeface="Calibri"/>
              </a:rPr>
              <a:t>d</a:t>
            </a:r>
            <a:r>
              <a:rPr sz="1304" spc="-3" dirty="0">
                <a:latin typeface="Calibri"/>
                <a:cs typeface="Calibri"/>
              </a:rPr>
              <a:t> Oil</a:t>
            </a:r>
            <a:r>
              <a:rPr sz="1304" dirty="0">
                <a:latin typeface="Calibri"/>
                <a:cs typeface="Calibri"/>
              </a:rPr>
              <a:t>,</a:t>
            </a:r>
            <a:r>
              <a:rPr sz="1304" spc="-20" dirty="0">
                <a:latin typeface="Calibri"/>
                <a:cs typeface="Calibri"/>
              </a:rPr>
              <a:t> </a:t>
            </a:r>
            <a:r>
              <a:rPr sz="1304" spc="-10" dirty="0">
                <a:latin typeface="Calibri"/>
                <a:cs typeface="Calibri"/>
              </a:rPr>
              <a:t>Le</a:t>
            </a:r>
            <a:r>
              <a:rPr sz="1304" spc="-33" dirty="0">
                <a:latin typeface="Calibri"/>
                <a:cs typeface="Calibri"/>
              </a:rPr>
              <a:t>a</a:t>
            </a:r>
            <a:r>
              <a:rPr sz="1304" spc="-29" dirty="0">
                <a:latin typeface="Calibri"/>
                <a:cs typeface="Calibri"/>
              </a:rPr>
              <a:t>v</a:t>
            </a:r>
            <a:r>
              <a:rPr sz="1304" spc="-10" dirty="0">
                <a:latin typeface="Calibri"/>
                <a:cs typeface="Calibri"/>
              </a:rPr>
              <a:t>e</a:t>
            </a:r>
            <a:r>
              <a:rPr sz="1304" spc="-7" dirty="0">
                <a:latin typeface="Calibri"/>
                <a:cs typeface="Calibri"/>
              </a:rPr>
              <a:t>n</a:t>
            </a:r>
            <a:r>
              <a:rPr sz="1304" spc="-10" dirty="0">
                <a:latin typeface="Calibri"/>
                <a:cs typeface="Calibri"/>
              </a:rPr>
              <a:t>i</a:t>
            </a:r>
            <a:r>
              <a:rPr sz="1304" spc="-7" dirty="0">
                <a:latin typeface="Calibri"/>
                <a:cs typeface="Calibri"/>
              </a:rPr>
              <a:t>n</a:t>
            </a:r>
            <a:r>
              <a:rPr sz="1304" dirty="0">
                <a:latin typeface="Calibri"/>
                <a:cs typeface="Calibri"/>
              </a:rPr>
              <a:t>g</a:t>
            </a:r>
            <a:r>
              <a:rPr sz="1304" spc="-7" dirty="0">
                <a:latin typeface="Calibri"/>
                <a:cs typeface="Calibri"/>
              </a:rPr>
              <a:t> </a:t>
            </a:r>
            <a:r>
              <a:rPr sz="1304" spc="-3" dirty="0">
                <a:latin typeface="Calibri"/>
                <a:cs typeface="Calibri"/>
              </a:rPr>
              <a:t>(</a:t>
            </a:r>
            <a:r>
              <a:rPr sz="1304" spc="-13" dirty="0">
                <a:latin typeface="Calibri"/>
                <a:cs typeface="Calibri"/>
              </a:rPr>
              <a:t>C</a:t>
            </a:r>
            <a:r>
              <a:rPr sz="1304" spc="-10" dirty="0">
                <a:latin typeface="Calibri"/>
                <a:cs typeface="Calibri"/>
              </a:rPr>
              <a:t>al</a:t>
            </a:r>
            <a:r>
              <a:rPr sz="1304" spc="-7" dirty="0">
                <a:latin typeface="Calibri"/>
                <a:cs typeface="Calibri"/>
              </a:rPr>
              <a:t>c</a:t>
            </a:r>
            <a:r>
              <a:rPr sz="1304" spc="-10" dirty="0">
                <a:latin typeface="Calibri"/>
                <a:cs typeface="Calibri"/>
              </a:rPr>
              <a:t>i</a:t>
            </a:r>
            <a:r>
              <a:rPr sz="1304" spc="-7" dirty="0">
                <a:latin typeface="Calibri"/>
                <a:cs typeface="Calibri"/>
              </a:rPr>
              <a:t>u</a:t>
            </a:r>
            <a:r>
              <a:rPr sz="1304" dirty="0">
                <a:latin typeface="Calibri"/>
                <a:cs typeface="Calibri"/>
              </a:rPr>
              <a:t>m </a:t>
            </a:r>
            <a:r>
              <a:rPr sz="1304" spc="-13" dirty="0">
                <a:latin typeface="Calibri"/>
                <a:cs typeface="Calibri"/>
              </a:rPr>
              <a:t>P</a:t>
            </a:r>
            <a:r>
              <a:rPr sz="1304" spc="-7" dirty="0">
                <a:latin typeface="Calibri"/>
                <a:cs typeface="Calibri"/>
              </a:rPr>
              <a:t>h</a:t>
            </a:r>
            <a:r>
              <a:rPr sz="1304" spc="-10" dirty="0">
                <a:latin typeface="Calibri"/>
                <a:cs typeface="Calibri"/>
              </a:rPr>
              <a:t>o</a:t>
            </a:r>
            <a:r>
              <a:rPr sz="1304" spc="-13" dirty="0">
                <a:latin typeface="Calibri"/>
                <a:cs typeface="Calibri"/>
              </a:rPr>
              <a:t>s</a:t>
            </a:r>
            <a:r>
              <a:rPr sz="1304" spc="-7" dirty="0">
                <a:latin typeface="Calibri"/>
                <a:cs typeface="Calibri"/>
              </a:rPr>
              <a:t>ph</a:t>
            </a:r>
            <a:r>
              <a:rPr sz="1304" spc="-26" dirty="0">
                <a:latin typeface="Calibri"/>
                <a:cs typeface="Calibri"/>
              </a:rPr>
              <a:t>at</a:t>
            </a:r>
            <a:r>
              <a:rPr sz="1304" dirty="0">
                <a:latin typeface="Calibri"/>
                <a:cs typeface="Calibri"/>
              </a:rPr>
              <a:t>e </a:t>
            </a:r>
            <a:r>
              <a:rPr sz="1304" spc="-10" dirty="0">
                <a:latin typeface="Calibri"/>
                <a:cs typeface="Calibri"/>
              </a:rPr>
              <a:t>a</a:t>
            </a:r>
            <a:r>
              <a:rPr sz="1304" spc="-7" dirty="0">
                <a:latin typeface="Calibri"/>
                <a:cs typeface="Calibri"/>
              </a:rPr>
              <a:t>nd</a:t>
            </a:r>
            <a:r>
              <a:rPr sz="1304" spc="-29" dirty="0">
                <a:latin typeface="Calibri"/>
                <a:cs typeface="Calibri"/>
              </a:rPr>
              <a:t>/</a:t>
            </a:r>
            <a:r>
              <a:rPr sz="1304" spc="-10" dirty="0">
                <a:latin typeface="Calibri"/>
                <a:cs typeface="Calibri"/>
              </a:rPr>
              <a:t>o</a:t>
            </a:r>
            <a:r>
              <a:rPr sz="1304" dirty="0">
                <a:latin typeface="Calibri"/>
                <a:cs typeface="Calibri"/>
              </a:rPr>
              <a:t>r</a:t>
            </a:r>
            <a:r>
              <a:rPr sz="1304" spc="-20" dirty="0">
                <a:latin typeface="Calibri"/>
                <a:cs typeface="Calibri"/>
              </a:rPr>
              <a:t> </a:t>
            </a:r>
            <a:r>
              <a:rPr sz="1304" dirty="0">
                <a:latin typeface="Calibri"/>
                <a:cs typeface="Calibri"/>
              </a:rPr>
              <a:t>Baking</a:t>
            </a:r>
            <a:r>
              <a:rPr sz="1304" spc="-26" dirty="0">
                <a:latin typeface="Calibri"/>
                <a:cs typeface="Calibri"/>
              </a:rPr>
              <a:t> </a:t>
            </a:r>
            <a:r>
              <a:rPr sz="1304" spc="-3" dirty="0">
                <a:latin typeface="Calibri"/>
                <a:cs typeface="Calibri"/>
              </a:rPr>
              <a:t>So</a:t>
            </a:r>
            <a:r>
              <a:rPr sz="1304" spc="3" dirty="0">
                <a:latin typeface="Calibri"/>
                <a:cs typeface="Calibri"/>
              </a:rPr>
              <a:t>d</a:t>
            </a:r>
            <a:r>
              <a:rPr sz="1304" dirty="0">
                <a:latin typeface="Calibri"/>
                <a:cs typeface="Calibri"/>
              </a:rPr>
              <a:t>a),</a:t>
            </a:r>
            <a:r>
              <a:rPr sz="1304" spc="-33" dirty="0">
                <a:latin typeface="Calibri"/>
                <a:cs typeface="Calibri"/>
              </a:rPr>
              <a:t> </a:t>
            </a:r>
            <a:r>
              <a:rPr sz="1304" spc="-3" dirty="0">
                <a:latin typeface="Calibri"/>
                <a:cs typeface="Calibri"/>
              </a:rPr>
              <a:t>Salt</a:t>
            </a:r>
            <a:r>
              <a:rPr sz="1304" dirty="0">
                <a:latin typeface="Calibri"/>
                <a:cs typeface="Calibri"/>
              </a:rPr>
              <a:t>,</a:t>
            </a:r>
            <a:r>
              <a:rPr sz="1304" spc="-7" dirty="0">
                <a:latin typeface="Calibri"/>
                <a:cs typeface="Calibri"/>
              </a:rPr>
              <a:t> </a:t>
            </a:r>
            <a:r>
              <a:rPr sz="1304" spc="-3" dirty="0">
                <a:latin typeface="Calibri"/>
                <a:cs typeface="Calibri"/>
              </a:rPr>
              <a:t>Hig</a:t>
            </a:r>
            <a:r>
              <a:rPr sz="1304" dirty="0">
                <a:latin typeface="Calibri"/>
                <a:cs typeface="Calibri"/>
              </a:rPr>
              <a:t>h</a:t>
            </a:r>
            <a:r>
              <a:rPr sz="1304" spc="-16" dirty="0">
                <a:latin typeface="Calibri"/>
                <a:cs typeface="Calibri"/>
              </a:rPr>
              <a:t> </a:t>
            </a:r>
            <a:r>
              <a:rPr sz="1304" spc="-7" dirty="0">
                <a:latin typeface="Calibri"/>
                <a:cs typeface="Calibri"/>
              </a:rPr>
              <a:t>F</a:t>
            </a:r>
            <a:r>
              <a:rPr sz="1304" spc="-13" dirty="0">
                <a:latin typeface="Calibri"/>
                <a:cs typeface="Calibri"/>
              </a:rPr>
              <a:t>r</a:t>
            </a:r>
            <a:r>
              <a:rPr sz="1304" spc="-7" dirty="0">
                <a:latin typeface="Calibri"/>
                <a:cs typeface="Calibri"/>
              </a:rPr>
              <a:t>uc</a:t>
            </a:r>
            <a:r>
              <a:rPr sz="1304" spc="-26" dirty="0">
                <a:latin typeface="Calibri"/>
                <a:cs typeface="Calibri"/>
              </a:rPr>
              <a:t>t</a:t>
            </a:r>
            <a:r>
              <a:rPr sz="1304" spc="-10" dirty="0">
                <a:latin typeface="Calibri"/>
                <a:cs typeface="Calibri"/>
              </a:rPr>
              <a:t>o</a:t>
            </a:r>
            <a:r>
              <a:rPr sz="1304" spc="-13" dirty="0">
                <a:latin typeface="Calibri"/>
                <a:cs typeface="Calibri"/>
              </a:rPr>
              <a:t>s</a:t>
            </a:r>
            <a:r>
              <a:rPr sz="1304" dirty="0">
                <a:latin typeface="Calibri"/>
                <a:cs typeface="Calibri"/>
              </a:rPr>
              <a:t>e</a:t>
            </a:r>
            <a:r>
              <a:rPr sz="1304" spc="3" dirty="0">
                <a:latin typeface="Calibri"/>
                <a:cs typeface="Calibri"/>
              </a:rPr>
              <a:t> </a:t>
            </a:r>
            <a:r>
              <a:rPr sz="1304" spc="-3" dirty="0">
                <a:latin typeface="Calibri"/>
                <a:cs typeface="Calibri"/>
              </a:rPr>
              <a:t>Cor</a:t>
            </a:r>
            <a:r>
              <a:rPr sz="1304" dirty="0">
                <a:latin typeface="Calibri"/>
                <a:cs typeface="Calibri"/>
              </a:rPr>
              <a:t>n</a:t>
            </a:r>
            <a:r>
              <a:rPr sz="1304" spc="-29" dirty="0">
                <a:latin typeface="Calibri"/>
                <a:cs typeface="Calibri"/>
              </a:rPr>
              <a:t> </a:t>
            </a:r>
            <a:r>
              <a:rPr sz="1304" spc="-16" dirty="0">
                <a:latin typeface="Calibri"/>
                <a:cs typeface="Calibri"/>
              </a:rPr>
              <a:t>S</a:t>
            </a:r>
            <a:r>
              <a:rPr sz="1304" dirty="0">
                <a:latin typeface="Calibri"/>
                <a:cs typeface="Calibri"/>
              </a:rPr>
              <a:t>yrup, </a:t>
            </a:r>
            <a:r>
              <a:rPr sz="1304" spc="-7" dirty="0">
                <a:latin typeface="Calibri"/>
                <a:cs typeface="Calibri"/>
              </a:rPr>
              <a:t>S</a:t>
            </a:r>
            <a:r>
              <a:rPr sz="1304" spc="-16" dirty="0">
                <a:latin typeface="Calibri"/>
                <a:cs typeface="Calibri"/>
              </a:rPr>
              <a:t>o</a:t>
            </a:r>
            <a:r>
              <a:rPr sz="1304" dirty="0">
                <a:latin typeface="Calibri"/>
                <a:cs typeface="Calibri"/>
              </a:rPr>
              <a:t>y</a:t>
            </a:r>
            <a:r>
              <a:rPr sz="1304" spc="-65" dirty="0">
                <a:latin typeface="Calibri"/>
                <a:cs typeface="Calibri"/>
              </a:rPr>
              <a:t> </a:t>
            </a:r>
            <a:r>
              <a:rPr sz="1304" spc="-3" dirty="0">
                <a:latin typeface="Calibri"/>
                <a:cs typeface="Calibri"/>
              </a:rPr>
              <a:t>Lecithin.</a:t>
            </a:r>
            <a:endParaRPr sz="1304">
              <a:latin typeface="Calibri"/>
              <a:cs typeface="Calibri"/>
            </a:endParaRPr>
          </a:p>
        </p:txBody>
      </p:sp>
      <p:sp>
        <p:nvSpPr>
          <p:cNvPr id="3" name="object 3"/>
          <p:cNvSpPr/>
          <p:nvPr/>
        </p:nvSpPr>
        <p:spPr>
          <a:xfrm>
            <a:off x="7244964" y="6295445"/>
            <a:ext cx="1288111" cy="477078"/>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4" name="object 4"/>
          <p:cNvSpPr/>
          <p:nvPr/>
        </p:nvSpPr>
        <p:spPr>
          <a:xfrm>
            <a:off x="4595192" y="161014"/>
            <a:ext cx="3001617" cy="4410985"/>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78440033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561522" y="993913"/>
            <a:ext cx="5068957" cy="2904214"/>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6"/>
          <a:ext cx="4047280" cy="2474859"/>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$0.27</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2.99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344689">
                <a:tc gridSpan="2">
                  <a:txBody>
                    <a:bodyPr/>
                    <a:lstStyle/>
                    <a:p>
                      <a:pPr marL="59690">
                        <a:lnSpc>
                          <a:spcPct val="100000"/>
                        </a:lnSpc>
                      </a:pPr>
                      <a:r>
                        <a:rPr sz="1800" dirty="0">
                          <a:latin typeface="Arial"/>
                          <a:cs typeface="Arial"/>
                        </a:rPr>
                        <a:t>Peanut</a:t>
                      </a:r>
                      <a:r>
                        <a:rPr sz="1800" spc="-45" dirty="0">
                          <a:latin typeface="Arial"/>
                          <a:cs typeface="Arial"/>
                        </a:rPr>
                        <a:t> </a:t>
                      </a:r>
                      <a:r>
                        <a:rPr sz="1800" dirty="0">
                          <a:latin typeface="Arial"/>
                          <a:cs typeface="Arial"/>
                        </a:rPr>
                        <a:t>But</a:t>
                      </a:r>
                      <a:r>
                        <a:rPr sz="1800" spc="5" dirty="0">
                          <a:latin typeface="Arial"/>
                          <a:cs typeface="Arial"/>
                        </a:rPr>
                        <a:t>t</a:t>
                      </a:r>
                      <a:r>
                        <a:rPr sz="1800" dirty="0">
                          <a:latin typeface="Arial"/>
                          <a:cs typeface="Arial"/>
                        </a:rPr>
                        <a:t>er</a:t>
                      </a:r>
                      <a:r>
                        <a:rPr sz="1800" spc="-45" dirty="0">
                          <a:latin typeface="Arial"/>
                          <a:cs typeface="Arial"/>
                        </a:rPr>
                        <a:t> </a:t>
                      </a:r>
                      <a:r>
                        <a:rPr sz="1800" dirty="0">
                          <a:latin typeface="Arial"/>
                          <a:cs typeface="Arial"/>
                        </a:rPr>
                        <a:t>Crackers</a:t>
                      </a:r>
                      <a:r>
                        <a:rPr sz="1800" spc="-55" dirty="0">
                          <a:latin typeface="Arial"/>
                          <a:cs typeface="Arial"/>
                        </a:rPr>
                        <a:t> </a:t>
                      </a:r>
                      <a:r>
                        <a:rPr sz="1800" dirty="0">
                          <a:latin typeface="Arial"/>
                          <a:cs typeface="Arial"/>
                        </a:rPr>
                        <a:t>(8,1</a:t>
                      </a:r>
                      <a:r>
                        <a:rPr sz="1800" spc="5" dirty="0">
                          <a:latin typeface="Arial"/>
                          <a:cs typeface="Arial"/>
                        </a:rPr>
                        <a:t>.</a:t>
                      </a:r>
                      <a:r>
                        <a:rPr sz="1800" dirty="0">
                          <a:latin typeface="Arial"/>
                          <a:cs typeface="Arial"/>
                        </a:rPr>
                        <a:t>3</a:t>
                      </a:r>
                      <a:r>
                        <a:rPr sz="1800" spc="-30" dirty="0">
                          <a:latin typeface="Arial"/>
                          <a:cs typeface="Arial"/>
                        </a:rPr>
                        <a:t> </a:t>
                      </a:r>
                      <a:r>
                        <a:rPr sz="1800" spc="-5" dirty="0">
                          <a:latin typeface="Arial"/>
                          <a:cs typeface="Arial"/>
                        </a:rPr>
                        <a:t>o</a:t>
                      </a:r>
                      <a:r>
                        <a:rPr sz="1800" dirty="0">
                          <a:latin typeface="Arial"/>
                          <a:cs typeface="Arial"/>
                        </a:rPr>
                        <a:t>z</a:t>
                      </a:r>
                      <a:r>
                        <a:rPr sz="1800" spc="-15" dirty="0">
                          <a:latin typeface="Arial"/>
                          <a:cs typeface="Arial"/>
                        </a:rPr>
                        <a:t> </a:t>
                      </a:r>
                      <a:r>
                        <a:rPr sz="1800" dirty="0">
                          <a:latin typeface="Arial"/>
                          <a:cs typeface="Arial"/>
                        </a:rPr>
                        <a:t>pac</a:t>
                      </a:r>
                      <a:r>
                        <a:rPr sz="1800" spc="5" dirty="0">
                          <a:latin typeface="Arial"/>
                          <a:cs typeface="Arial"/>
                        </a:rPr>
                        <a:t>k</a:t>
                      </a:r>
                      <a:r>
                        <a:rPr sz="1800" dirty="0">
                          <a:latin typeface="Arial"/>
                          <a:cs typeface="Arial"/>
                        </a:rPr>
                        <a:t>s)</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467948362"/>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3787139" y="4611756"/>
            <a:ext cx="4617968" cy="1705803"/>
          </a:xfrm>
          <a:custGeom>
            <a:avLst/>
            <a:gdLst/>
            <a:ahLst/>
            <a:cxnLst/>
            <a:rect l="l" t="t" r="r" b="b"/>
            <a:pathLst>
              <a:path w="7080884" h="2615565">
                <a:moveTo>
                  <a:pt x="0" y="2615184"/>
                </a:moveTo>
                <a:lnTo>
                  <a:pt x="7080504" y="2615184"/>
                </a:lnTo>
                <a:lnTo>
                  <a:pt x="7080504" y="0"/>
                </a:lnTo>
                <a:lnTo>
                  <a:pt x="0" y="0"/>
                </a:lnTo>
                <a:lnTo>
                  <a:pt x="0" y="2615184"/>
                </a:lnTo>
                <a:close/>
              </a:path>
            </a:pathLst>
          </a:custGeom>
          <a:solidFill>
            <a:srgbClr val="D9D9D9"/>
          </a:solidFill>
        </p:spPr>
        <p:txBody>
          <a:bodyPr wrap="square" lIns="0" tIns="0" rIns="0" bIns="0" rtlCol="0"/>
          <a:lstStyle/>
          <a:p>
            <a:endParaRPr sz="1174"/>
          </a:p>
        </p:txBody>
      </p:sp>
      <p:sp>
        <p:nvSpPr>
          <p:cNvPr id="3" name="object 3"/>
          <p:cNvSpPr/>
          <p:nvPr/>
        </p:nvSpPr>
        <p:spPr>
          <a:xfrm>
            <a:off x="3787139" y="4611756"/>
            <a:ext cx="4617968" cy="1705803"/>
          </a:xfrm>
          <a:custGeom>
            <a:avLst/>
            <a:gdLst/>
            <a:ahLst/>
            <a:cxnLst/>
            <a:rect l="l" t="t" r="r" b="b"/>
            <a:pathLst>
              <a:path w="7080884" h="2615565">
                <a:moveTo>
                  <a:pt x="0" y="2615184"/>
                </a:moveTo>
                <a:lnTo>
                  <a:pt x="7080504" y="2615184"/>
                </a:lnTo>
                <a:lnTo>
                  <a:pt x="7080504" y="0"/>
                </a:lnTo>
                <a:lnTo>
                  <a:pt x="0" y="0"/>
                </a:lnTo>
                <a:lnTo>
                  <a:pt x="0" y="2615184"/>
                </a:lnTo>
                <a:close/>
              </a:path>
            </a:pathLst>
          </a:custGeom>
          <a:ln w="9144">
            <a:solidFill>
              <a:srgbClr val="000000"/>
            </a:solidFill>
          </a:ln>
        </p:spPr>
        <p:txBody>
          <a:bodyPr wrap="square" lIns="0" tIns="0" rIns="0" bIns="0" rtlCol="0"/>
          <a:lstStyle/>
          <a:p>
            <a:endParaRPr sz="1174"/>
          </a:p>
        </p:txBody>
      </p:sp>
      <p:sp>
        <p:nvSpPr>
          <p:cNvPr id="4" name="object 4"/>
          <p:cNvSpPr txBox="1"/>
          <p:nvPr/>
        </p:nvSpPr>
        <p:spPr>
          <a:xfrm>
            <a:off x="3842269" y="4666919"/>
            <a:ext cx="4567445" cy="1685846"/>
          </a:xfrm>
          <a:prstGeom prst="rect">
            <a:avLst/>
          </a:prstGeom>
        </p:spPr>
        <p:txBody>
          <a:bodyPr vert="horz" wrap="square" lIns="0" tIns="0" rIns="0" bIns="0" rtlCol="0">
            <a:spAutoFit/>
          </a:bodyPr>
          <a:lstStyle/>
          <a:p>
            <a:pPr marL="8283" marR="3313">
              <a:lnSpc>
                <a:spcPct val="100299"/>
              </a:lnSpc>
            </a:pPr>
            <a:r>
              <a:rPr sz="1826" b="1" spc="-20" dirty="0">
                <a:latin typeface="Calibri"/>
                <a:cs typeface="Calibri"/>
              </a:rPr>
              <a:t>In</a:t>
            </a:r>
            <a:r>
              <a:rPr sz="1826" b="1" spc="-23" dirty="0">
                <a:latin typeface="Calibri"/>
                <a:cs typeface="Calibri"/>
              </a:rPr>
              <a:t>g</a:t>
            </a:r>
            <a:r>
              <a:rPr sz="1826" b="1" spc="-39" dirty="0">
                <a:latin typeface="Calibri"/>
                <a:cs typeface="Calibri"/>
              </a:rPr>
              <a:t>r</a:t>
            </a:r>
            <a:r>
              <a:rPr sz="1826" b="1" spc="-23" dirty="0">
                <a:latin typeface="Calibri"/>
                <a:cs typeface="Calibri"/>
              </a:rPr>
              <a:t>e</a:t>
            </a:r>
            <a:r>
              <a:rPr sz="1826" b="1" spc="-20" dirty="0">
                <a:latin typeface="Calibri"/>
                <a:cs typeface="Calibri"/>
              </a:rPr>
              <a:t>d</a:t>
            </a:r>
            <a:r>
              <a:rPr sz="1826" b="1" spc="-23" dirty="0">
                <a:latin typeface="Calibri"/>
                <a:cs typeface="Calibri"/>
              </a:rPr>
              <a:t>ie</a:t>
            </a:r>
            <a:r>
              <a:rPr sz="1826" b="1" spc="-36" dirty="0">
                <a:latin typeface="Calibri"/>
                <a:cs typeface="Calibri"/>
              </a:rPr>
              <a:t>n</a:t>
            </a:r>
            <a:r>
              <a:rPr sz="1826" b="1" spc="-20" dirty="0">
                <a:latin typeface="Calibri"/>
                <a:cs typeface="Calibri"/>
              </a:rPr>
              <a:t>ts</a:t>
            </a:r>
            <a:r>
              <a:rPr sz="1826" b="1" spc="-7" dirty="0">
                <a:latin typeface="Calibri"/>
                <a:cs typeface="Calibri"/>
              </a:rPr>
              <a:t>:</a:t>
            </a:r>
            <a:r>
              <a:rPr sz="1826" b="1" spc="33" dirty="0">
                <a:latin typeface="Calibri"/>
                <a:cs typeface="Calibri"/>
              </a:rPr>
              <a:t> </a:t>
            </a:r>
            <a:r>
              <a:rPr sz="1304" spc="-3" dirty="0">
                <a:latin typeface="Calibri"/>
                <a:cs typeface="Calibri"/>
              </a:rPr>
              <a:t>E</a:t>
            </a:r>
            <a:r>
              <a:rPr sz="1304" spc="-10" dirty="0">
                <a:latin typeface="Calibri"/>
                <a:cs typeface="Calibri"/>
              </a:rPr>
              <a:t>n</a:t>
            </a:r>
            <a:r>
              <a:rPr sz="1304" spc="-13" dirty="0">
                <a:latin typeface="Calibri"/>
                <a:cs typeface="Calibri"/>
              </a:rPr>
              <a:t>r</a:t>
            </a:r>
            <a:r>
              <a:rPr sz="1304" spc="-10" dirty="0">
                <a:latin typeface="Calibri"/>
                <a:cs typeface="Calibri"/>
              </a:rPr>
              <a:t>i</a:t>
            </a:r>
            <a:r>
              <a:rPr sz="1304" spc="-7" dirty="0">
                <a:latin typeface="Calibri"/>
                <a:cs typeface="Calibri"/>
              </a:rPr>
              <a:t>ch</a:t>
            </a:r>
            <a:r>
              <a:rPr sz="1304" spc="-10" dirty="0">
                <a:latin typeface="Calibri"/>
                <a:cs typeface="Calibri"/>
              </a:rPr>
              <a:t>e</a:t>
            </a:r>
            <a:r>
              <a:rPr sz="1304" dirty="0">
                <a:latin typeface="Calibri"/>
                <a:cs typeface="Calibri"/>
              </a:rPr>
              <a:t>d</a:t>
            </a:r>
            <a:r>
              <a:rPr sz="1304" spc="10" dirty="0">
                <a:latin typeface="Calibri"/>
                <a:cs typeface="Calibri"/>
              </a:rPr>
              <a:t> </a:t>
            </a:r>
            <a:r>
              <a:rPr sz="1304" spc="-7" dirty="0">
                <a:latin typeface="Calibri"/>
                <a:cs typeface="Calibri"/>
              </a:rPr>
              <a:t>F</a:t>
            </a:r>
            <a:r>
              <a:rPr sz="1304" spc="-10" dirty="0">
                <a:latin typeface="Calibri"/>
                <a:cs typeface="Calibri"/>
              </a:rPr>
              <a:t>lo</a:t>
            </a:r>
            <a:r>
              <a:rPr sz="1304" spc="-7" dirty="0">
                <a:latin typeface="Calibri"/>
                <a:cs typeface="Calibri"/>
              </a:rPr>
              <a:t>u</a:t>
            </a:r>
            <a:r>
              <a:rPr sz="1304" dirty="0">
                <a:latin typeface="Calibri"/>
                <a:cs typeface="Calibri"/>
              </a:rPr>
              <a:t>r</a:t>
            </a:r>
            <a:r>
              <a:rPr sz="1304" spc="-3" dirty="0">
                <a:latin typeface="Calibri"/>
                <a:cs typeface="Calibri"/>
              </a:rPr>
              <a:t> </a:t>
            </a:r>
            <a:r>
              <a:rPr sz="1304" spc="-7" dirty="0">
                <a:latin typeface="Calibri"/>
                <a:cs typeface="Calibri"/>
              </a:rPr>
              <a:t>(Wh</a:t>
            </a:r>
            <a:r>
              <a:rPr sz="1304" spc="-10" dirty="0">
                <a:latin typeface="Calibri"/>
                <a:cs typeface="Calibri"/>
              </a:rPr>
              <a:t>e</a:t>
            </a:r>
            <a:r>
              <a:rPr sz="1304" spc="-26" dirty="0">
                <a:latin typeface="Calibri"/>
                <a:cs typeface="Calibri"/>
              </a:rPr>
              <a:t>a</a:t>
            </a:r>
            <a:r>
              <a:rPr sz="1304" dirty="0">
                <a:latin typeface="Calibri"/>
                <a:cs typeface="Calibri"/>
              </a:rPr>
              <a:t>t</a:t>
            </a:r>
            <a:r>
              <a:rPr sz="1304" spc="13" dirty="0">
                <a:latin typeface="Calibri"/>
                <a:cs typeface="Calibri"/>
              </a:rPr>
              <a:t> </a:t>
            </a:r>
            <a:r>
              <a:rPr sz="1304" spc="-16" dirty="0">
                <a:latin typeface="Calibri"/>
                <a:cs typeface="Calibri"/>
              </a:rPr>
              <a:t>F</a:t>
            </a:r>
            <a:r>
              <a:rPr sz="1304" spc="-20" dirty="0">
                <a:latin typeface="Calibri"/>
                <a:cs typeface="Calibri"/>
              </a:rPr>
              <a:t>l</a:t>
            </a:r>
            <a:r>
              <a:rPr sz="1304" spc="-16" dirty="0">
                <a:latin typeface="Calibri"/>
                <a:cs typeface="Calibri"/>
              </a:rPr>
              <a:t>ou</a:t>
            </a:r>
            <a:r>
              <a:rPr sz="1304" spc="-130" dirty="0">
                <a:latin typeface="Calibri"/>
                <a:cs typeface="Calibri"/>
              </a:rPr>
              <a:t>r</a:t>
            </a:r>
            <a:r>
              <a:rPr sz="1304" dirty="0">
                <a:latin typeface="Calibri"/>
                <a:cs typeface="Calibri"/>
              </a:rPr>
              <a:t>,</a:t>
            </a:r>
            <a:r>
              <a:rPr sz="1304" spc="-59" dirty="0">
                <a:latin typeface="Calibri"/>
                <a:cs typeface="Calibri"/>
              </a:rPr>
              <a:t> </a:t>
            </a:r>
            <a:r>
              <a:rPr sz="1304" dirty="0">
                <a:latin typeface="Calibri"/>
                <a:cs typeface="Calibri"/>
              </a:rPr>
              <a:t>Niacin,</a:t>
            </a:r>
            <a:r>
              <a:rPr sz="1304" spc="-10" dirty="0">
                <a:latin typeface="Calibri"/>
                <a:cs typeface="Calibri"/>
              </a:rPr>
              <a:t> </a:t>
            </a:r>
            <a:r>
              <a:rPr sz="1304" spc="-29" dirty="0">
                <a:latin typeface="Calibri"/>
                <a:cs typeface="Calibri"/>
              </a:rPr>
              <a:t>R</a:t>
            </a:r>
            <a:r>
              <a:rPr sz="1304" spc="-10" dirty="0">
                <a:latin typeface="Calibri"/>
                <a:cs typeface="Calibri"/>
              </a:rPr>
              <a:t>e</a:t>
            </a:r>
            <a:r>
              <a:rPr sz="1304" spc="-7" dirty="0">
                <a:latin typeface="Calibri"/>
                <a:cs typeface="Calibri"/>
              </a:rPr>
              <a:t>duc</a:t>
            </a:r>
            <a:r>
              <a:rPr sz="1304" spc="-10" dirty="0">
                <a:latin typeface="Calibri"/>
                <a:cs typeface="Calibri"/>
              </a:rPr>
              <a:t>e</a:t>
            </a:r>
            <a:r>
              <a:rPr sz="1304" dirty="0">
                <a:latin typeface="Calibri"/>
                <a:cs typeface="Calibri"/>
              </a:rPr>
              <a:t>d</a:t>
            </a:r>
            <a:r>
              <a:rPr sz="1304" spc="-20" dirty="0">
                <a:latin typeface="Calibri"/>
                <a:cs typeface="Calibri"/>
              </a:rPr>
              <a:t> </a:t>
            </a:r>
            <a:r>
              <a:rPr sz="1304" spc="-10" dirty="0">
                <a:latin typeface="Calibri"/>
                <a:cs typeface="Calibri"/>
              </a:rPr>
              <a:t>I</a:t>
            </a:r>
            <a:r>
              <a:rPr sz="1304" spc="-36" dirty="0">
                <a:latin typeface="Calibri"/>
                <a:cs typeface="Calibri"/>
              </a:rPr>
              <a:t>r</a:t>
            </a:r>
            <a:r>
              <a:rPr sz="1304" spc="-10" dirty="0">
                <a:latin typeface="Calibri"/>
                <a:cs typeface="Calibri"/>
              </a:rPr>
              <a:t>o</a:t>
            </a:r>
            <a:r>
              <a:rPr sz="1304" spc="-7" dirty="0">
                <a:latin typeface="Calibri"/>
                <a:cs typeface="Calibri"/>
              </a:rPr>
              <a:t>n</a:t>
            </a:r>
            <a:r>
              <a:rPr sz="1304" dirty="0">
                <a:latin typeface="Calibri"/>
                <a:cs typeface="Calibri"/>
              </a:rPr>
              <a:t>, </a:t>
            </a:r>
            <a:r>
              <a:rPr sz="1304" spc="-13" dirty="0">
                <a:latin typeface="Calibri"/>
                <a:cs typeface="Calibri"/>
              </a:rPr>
              <a:t>T</a:t>
            </a:r>
            <a:r>
              <a:rPr sz="1304" spc="-7" dirty="0">
                <a:latin typeface="Calibri"/>
                <a:cs typeface="Calibri"/>
              </a:rPr>
              <a:t>h</a:t>
            </a:r>
            <a:r>
              <a:rPr sz="1304" spc="-10" dirty="0">
                <a:latin typeface="Calibri"/>
                <a:cs typeface="Calibri"/>
              </a:rPr>
              <a:t>ia</a:t>
            </a:r>
            <a:r>
              <a:rPr sz="1304" spc="-13" dirty="0">
                <a:latin typeface="Calibri"/>
                <a:cs typeface="Calibri"/>
              </a:rPr>
              <a:t>m</a:t>
            </a:r>
            <a:r>
              <a:rPr sz="1304" spc="-10" dirty="0">
                <a:latin typeface="Calibri"/>
                <a:cs typeface="Calibri"/>
              </a:rPr>
              <a:t>i</a:t>
            </a:r>
            <a:r>
              <a:rPr sz="1304" dirty="0">
                <a:latin typeface="Calibri"/>
                <a:cs typeface="Calibri"/>
              </a:rPr>
              <a:t>n</a:t>
            </a:r>
            <a:r>
              <a:rPr sz="1304" spc="20" dirty="0">
                <a:latin typeface="Calibri"/>
                <a:cs typeface="Calibri"/>
              </a:rPr>
              <a:t> </a:t>
            </a:r>
            <a:r>
              <a:rPr sz="1304" spc="-7" dirty="0">
                <a:latin typeface="Calibri"/>
                <a:cs typeface="Calibri"/>
              </a:rPr>
              <a:t>M</a:t>
            </a:r>
            <a:r>
              <a:rPr sz="1304" spc="-10" dirty="0">
                <a:latin typeface="Calibri"/>
                <a:cs typeface="Calibri"/>
              </a:rPr>
              <a:t>o</a:t>
            </a:r>
            <a:r>
              <a:rPr sz="1304" spc="-7" dirty="0">
                <a:latin typeface="Calibri"/>
                <a:cs typeface="Calibri"/>
              </a:rPr>
              <a:t>n</a:t>
            </a:r>
            <a:r>
              <a:rPr sz="1304" spc="-10" dirty="0">
                <a:latin typeface="Calibri"/>
                <a:cs typeface="Calibri"/>
              </a:rPr>
              <a:t>o</a:t>
            </a:r>
            <a:r>
              <a:rPr sz="1304" spc="-7" dirty="0">
                <a:latin typeface="Calibri"/>
                <a:cs typeface="Calibri"/>
              </a:rPr>
              <a:t>n</a:t>
            </a:r>
            <a:r>
              <a:rPr sz="1304" spc="-10" dirty="0">
                <a:latin typeface="Calibri"/>
                <a:cs typeface="Calibri"/>
              </a:rPr>
              <a:t>it</a:t>
            </a:r>
            <a:r>
              <a:rPr sz="1304" spc="-36" dirty="0">
                <a:latin typeface="Calibri"/>
                <a:cs typeface="Calibri"/>
              </a:rPr>
              <a:t>r</a:t>
            </a:r>
            <a:r>
              <a:rPr sz="1304" spc="-26" dirty="0">
                <a:latin typeface="Calibri"/>
                <a:cs typeface="Calibri"/>
              </a:rPr>
              <a:t>a</a:t>
            </a:r>
            <a:r>
              <a:rPr sz="1304" spc="-16" dirty="0">
                <a:latin typeface="Calibri"/>
                <a:cs typeface="Calibri"/>
              </a:rPr>
              <a:t>t</a:t>
            </a:r>
            <a:r>
              <a:rPr sz="1304" spc="-10" dirty="0">
                <a:latin typeface="Calibri"/>
                <a:cs typeface="Calibri"/>
              </a:rPr>
              <a:t>e</a:t>
            </a:r>
            <a:r>
              <a:rPr sz="1304" dirty="0">
                <a:latin typeface="Calibri"/>
                <a:cs typeface="Calibri"/>
              </a:rPr>
              <a:t>,</a:t>
            </a:r>
            <a:r>
              <a:rPr sz="1304" spc="26" dirty="0">
                <a:latin typeface="Calibri"/>
                <a:cs typeface="Calibri"/>
              </a:rPr>
              <a:t> </a:t>
            </a:r>
            <a:r>
              <a:rPr sz="1304" spc="-7" dirty="0">
                <a:latin typeface="Calibri"/>
                <a:cs typeface="Calibri"/>
              </a:rPr>
              <a:t>R</a:t>
            </a:r>
            <a:r>
              <a:rPr sz="1304" spc="-10" dirty="0">
                <a:latin typeface="Calibri"/>
                <a:cs typeface="Calibri"/>
              </a:rPr>
              <a:t>i</a:t>
            </a:r>
            <a:r>
              <a:rPr sz="1304" spc="-7" dirty="0">
                <a:latin typeface="Calibri"/>
                <a:cs typeface="Calibri"/>
              </a:rPr>
              <a:t>b</a:t>
            </a:r>
            <a:r>
              <a:rPr sz="1304" spc="-10" dirty="0">
                <a:latin typeface="Calibri"/>
                <a:cs typeface="Calibri"/>
              </a:rPr>
              <a:t>ofl</a:t>
            </a:r>
            <a:r>
              <a:rPr sz="1304" spc="-33" dirty="0">
                <a:latin typeface="Calibri"/>
                <a:cs typeface="Calibri"/>
              </a:rPr>
              <a:t>a</a:t>
            </a:r>
            <a:r>
              <a:rPr sz="1304" spc="-13" dirty="0">
                <a:latin typeface="Calibri"/>
                <a:cs typeface="Calibri"/>
              </a:rPr>
              <a:t>v</a:t>
            </a:r>
            <a:r>
              <a:rPr sz="1304" spc="-10" dirty="0">
                <a:latin typeface="Calibri"/>
                <a:cs typeface="Calibri"/>
              </a:rPr>
              <a:t>i</a:t>
            </a:r>
            <a:r>
              <a:rPr sz="1304" spc="-7" dirty="0">
                <a:latin typeface="Calibri"/>
                <a:cs typeface="Calibri"/>
              </a:rPr>
              <a:t>n</a:t>
            </a:r>
            <a:r>
              <a:rPr sz="1304" dirty="0">
                <a:latin typeface="Calibri"/>
                <a:cs typeface="Calibri"/>
              </a:rPr>
              <a:t>, </a:t>
            </a:r>
            <a:r>
              <a:rPr sz="1304" spc="20" dirty="0">
                <a:latin typeface="Calibri"/>
                <a:cs typeface="Calibri"/>
              </a:rPr>
              <a:t> </a:t>
            </a:r>
            <a:r>
              <a:rPr sz="1304" spc="-23" dirty="0">
                <a:latin typeface="Calibri"/>
                <a:cs typeface="Calibri"/>
              </a:rPr>
              <a:t>F</a:t>
            </a:r>
            <a:r>
              <a:rPr sz="1304" spc="-10" dirty="0">
                <a:latin typeface="Calibri"/>
                <a:cs typeface="Calibri"/>
              </a:rPr>
              <a:t>oli</a:t>
            </a:r>
            <a:r>
              <a:rPr sz="1304" dirty="0">
                <a:latin typeface="Calibri"/>
                <a:cs typeface="Calibri"/>
              </a:rPr>
              <a:t>c</a:t>
            </a:r>
            <a:r>
              <a:rPr sz="1304" spc="10" dirty="0">
                <a:latin typeface="Calibri"/>
                <a:cs typeface="Calibri"/>
              </a:rPr>
              <a:t> </a:t>
            </a:r>
            <a:r>
              <a:rPr sz="1304" spc="-7" dirty="0">
                <a:latin typeface="Calibri"/>
                <a:cs typeface="Calibri"/>
              </a:rPr>
              <a:t>Ac</a:t>
            </a:r>
            <a:r>
              <a:rPr sz="1304" spc="-10" dirty="0">
                <a:latin typeface="Calibri"/>
                <a:cs typeface="Calibri"/>
              </a:rPr>
              <a:t>i</a:t>
            </a:r>
            <a:r>
              <a:rPr sz="1304" spc="-7" dirty="0">
                <a:latin typeface="Calibri"/>
                <a:cs typeface="Calibri"/>
              </a:rPr>
              <a:t>d)</a:t>
            </a:r>
            <a:r>
              <a:rPr sz="1304" dirty="0">
                <a:latin typeface="Calibri"/>
                <a:cs typeface="Calibri"/>
              </a:rPr>
              <a:t>,</a:t>
            </a:r>
            <a:r>
              <a:rPr sz="1304" spc="16" dirty="0">
                <a:latin typeface="Calibri"/>
                <a:cs typeface="Calibri"/>
              </a:rPr>
              <a:t> </a:t>
            </a:r>
            <a:r>
              <a:rPr sz="1304" spc="-36" dirty="0">
                <a:latin typeface="Calibri"/>
                <a:cs typeface="Calibri"/>
              </a:rPr>
              <a:t>P</a:t>
            </a:r>
            <a:r>
              <a:rPr sz="1304" spc="-10" dirty="0">
                <a:latin typeface="Calibri"/>
                <a:cs typeface="Calibri"/>
              </a:rPr>
              <a:t>ea</a:t>
            </a:r>
            <a:r>
              <a:rPr sz="1304" spc="-7" dirty="0">
                <a:latin typeface="Calibri"/>
                <a:cs typeface="Calibri"/>
              </a:rPr>
              <a:t>nu</a:t>
            </a:r>
            <a:r>
              <a:rPr sz="1304" dirty="0">
                <a:latin typeface="Calibri"/>
                <a:cs typeface="Calibri"/>
              </a:rPr>
              <a:t>t</a:t>
            </a:r>
            <a:r>
              <a:rPr sz="1304" spc="-13" dirty="0">
                <a:latin typeface="Calibri"/>
                <a:cs typeface="Calibri"/>
              </a:rPr>
              <a:t> </a:t>
            </a:r>
            <a:r>
              <a:rPr sz="1304" spc="-7" dirty="0">
                <a:latin typeface="Calibri"/>
                <a:cs typeface="Calibri"/>
              </a:rPr>
              <a:t>Bu</a:t>
            </a:r>
            <a:r>
              <a:rPr sz="1304" spc="-26" dirty="0">
                <a:latin typeface="Calibri"/>
                <a:cs typeface="Calibri"/>
              </a:rPr>
              <a:t>tt</a:t>
            </a:r>
            <a:r>
              <a:rPr sz="1304" spc="-10" dirty="0">
                <a:latin typeface="Calibri"/>
                <a:cs typeface="Calibri"/>
              </a:rPr>
              <a:t>e</a:t>
            </a:r>
            <a:r>
              <a:rPr sz="1304" dirty="0">
                <a:latin typeface="Calibri"/>
                <a:cs typeface="Calibri"/>
              </a:rPr>
              <a:t>r </a:t>
            </a:r>
            <a:r>
              <a:rPr sz="1304" spc="-7" dirty="0">
                <a:latin typeface="Calibri"/>
                <a:cs typeface="Calibri"/>
              </a:rPr>
              <a:t>(</a:t>
            </a:r>
            <a:r>
              <a:rPr sz="1304" spc="-29" dirty="0">
                <a:latin typeface="Calibri"/>
                <a:cs typeface="Calibri"/>
              </a:rPr>
              <a:t>R</a:t>
            </a:r>
            <a:r>
              <a:rPr sz="1304" spc="-10" dirty="0">
                <a:latin typeface="Calibri"/>
                <a:cs typeface="Calibri"/>
              </a:rPr>
              <a:t>oa</a:t>
            </a:r>
            <a:r>
              <a:rPr sz="1304" spc="-29" dirty="0">
                <a:latin typeface="Calibri"/>
                <a:cs typeface="Calibri"/>
              </a:rPr>
              <a:t>s</a:t>
            </a:r>
            <a:r>
              <a:rPr sz="1304" spc="-26" dirty="0">
                <a:latin typeface="Calibri"/>
                <a:cs typeface="Calibri"/>
              </a:rPr>
              <a:t>t</a:t>
            </a:r>
            <a:r>
              <a:rPr sz="1304" spc="-10" dirty="0">
                <a:latin typeface="Calibri"/>
                <a:cs typeface="Calibri"/>
              </a:rPr>
              <a:t>e</a:t>
            </a:r>
            <a:r>
              <a:rPr sz="1304" dirty="0">
                <a:latin typeface="Calibri"/>
                <a:cs typeface="Calibri"/>
              </a:rPr>
              <a:t>d</a:t>
            </a:r>
            <a:r>
              <a:rPr sz="1304" spc="-10" dirty="0">
                <a:latin typeface="Calibri"/>
                <a:cs typeface="Calibri"/>
              </a:rPr>
              <a:t> </a:t>
            </a:r>
            <a:r>
              <a:rPr sz="1304" spc="-36" dirty="0">
                <a:latin typeface="Calibri"/>
                <a:cs typeface="Calibri"/>
              </a:rPr>
              <a:t>P</a:t>
            </a:r>
            <a:r>
              <a:rPr sz="1304" spc="-10" dirty="0">
                <a:latin typeface="Calibri"/>
                <a:cs typeface="Calibri"/>
              </a:rPr>
              <a:t>ea</a:t>
            </a:r>
            <a:r>
              <a:rPr sz="1304" spc="-7" dirty="0">
                <a:latin typeface="Calibri"/>
                <a:cs typeface="Calibri"/>
              </a:rPr>
              <a:t>nu</a:t>
            </a:r>
            <a:r>
              <a:rPr sz="1304" spc="-10" dirty="0">
                <a:latin typeface="Calibri"/>
                <a:cs typeface="Calibri"/>
              </a:rPr>
              <a:t>t</a:t>
            </a:r>
            <a:r>
              <a:rPr sz="1304" spc="-13" dirty="0">
                <a:latin typeface="Calibri"/>
                <a:cs typeface="Calibri"/>
              </a:rPr>
              <a:t>s</a:t>
            </a:r>
            <a:r>
              <a:rPr sz="1304" spc="-7" dirty="0">
                <a:latin typeface="Calibri"/>
                <a:cs typeface="Calibri"/>
              </a:rPr>
              <a:t>)</a:t>
            </a:r>
            <a:r>
              <a:rPr sz="1304" dirty="0">
                <a:latin typeface="Calibri"/>
                <a:cs typeface="Calibri"/>
              </a:rPr>
              <a:t>,</a:t>
            </a:r>
            <a:r>
              <a:rPr sz="1304" spc="26" dirty="0">
                <a:latin typeface="Calibri"/>
                <a:cs typeface="Calibri"/>
              </a:rPr>
              <a:t> </a:t>
            </a:r>
            <a:r>
              <a:rPr sz="1304" spc="-7" dirty="0">
                <a:latin typeface="Calibri"/>
                <a:cs typeface="Calibri"/>
              </a:rPr>
              <a:t>S</a:t>
            </a:r>
            <a:r>
              <a:rPr sz="1304" spc="-16" dirty="0">
                <a:latin typeface="Calibri"/>
                <a:cs typeface="Calibri"/>
              </a:rPr>
              <a:t>o</a:t>
            </a:r>
            <a:r>
              <a:rPr sz="1304" spc="-7" dirty="0">
                <a:latin typeface="Calibri"/>
                <a:cs typeface="Calibri"/>
              </a:rPr>
              <a:t>yb</a:t>
            </a:r>
            <a:r>
              <a:rPr sz="1304" spc="-10" dirty="0">
                <a:latin typeface="Calibri"/>
                <a:cs typeface="Calibri"/>
              </a:rPr>
              <a:t>ea</a:t>
            </a:r>
            <a:r>
              <a:rPr sz="1304" dirty="0">
                <a:latin typeface="Calibri"/>
                <a:cs typeface="Calibri"/>
              </a:rPr>
              <a:t>n</a:t>
            </a:r>
            <a:r>
              <a:rPr sz="1304" spc="3" dirty="0">
                <a:latin typeface="Calibri"/>
                <a:cs typeface="Calibri"/>
              </a:rPr>
              <a:t> </a:t>
            </a:r>
            <a:r>
              <a:rPr sz="1304" spc="-7" dirty="0">
                <a:latin typeface="Calibri"/>
                <a:cs typeface="Calibri"/>
              </a:rPr>
              <a:t>O</a:t>
            </a:r>
            <a:r>
              <a:rPr sz="1304" spc="-10" dirty="0">
                <a:latin typeface="Calibri"/>
                <a:cs typeface="Calibri"/>
              </a:rPr>
              <a:t>i</a:t>
            </a:r>
            <a:r>
              <a:rPr sz="1304" dirty="0">
                <a:latin typeface="Calibri"/>
                <a:cs typeface="Calibri"/>
              </a:rPr>
              <a:t>l</a:t>
            </a:r>
            <a:r>
              <a:rPr sz="1304" spc="3" dirty="0">
                <a:latin typeface="Calibri"/>
                <a:cs typeface="Calibri"/>
              </a:rPr>
              <a:t> </a:t>
            </a:r>
            <a:r>
              <a:rPr sz="1304" dirty="0">
                <a:latin typeface="Calibri"/>
                <a:cs typeface="Calibri"/>
              </a:rPr>
              <a:t>with</a:t>
            </a:r>
            <a:r>
              <a:rPr sz="1304" spc="-3" dirty="0">
                <a:latin typeface="Calibri"/>
                <a:cs typeface="Calibri"/>
              </a:rPr>
              <a:t> TBH</a:t>
            </a:r>
            <a:r>
              <a:rPr sz="1304" dirty="0">
                <a:latin typeface="Calibri"/>
                <a:cs typeface="Calibri"/>
              </a:rPr>
              <a:t>Q</a:t>
            </a:r>
            <a:r>
              <a:rPr sz="1304" spc="-10" dirty="0">
                <a:latin typeface="Calibri"/>
                <a:cs typeface="Calibri"/>
              </a:rPr>
              <a:t> </a:t>
            </a:r>
            <a:r>
              <a:rPr sz="1304" spc="-33" dirty="0">
                <a:latin typeface="Calibri"/>
                <a:cs typeface="Calibri"/>
              </a:rPr>
              <a:t>f</a:t>
            </a:r>
            <a:r>
              <a:rPr sz="1304" spc="-10" dirty="0">
                <a:latin typeface="Calibri"/>
                <a:cs typeface="Calibri"/>
              </a:rPr>
              <a:t>o</a:t>
            </a:r>
            <a:r>
              <a:rPr sz="1304" dirty="0">
                <a:latin typeface="Calibri"/>
                <a:cs typeface="Calibri"/>
              </a:rPr>
              <a:t>r</a:t>
            </a:r>
            <a:r>
              <a:rPr sz="1304" spc="-16" dirty="0">
                <a:latin typeface="Calibri"/>
                <a:cs typeface="Calibri"/>
              </a:rPr>
              <a:t> </a:t>
            </a:r>
            <a:r>
              <a:rPr sz="1304" spc="-7" dirty="0">
                <a:latin typeface="Calibri"/>
                <a:cs typeface="Calibri"/>
              </a:rPr>
              <a:t>F</a:t>
            </a:r>
            <a:r>
              <a:rPr sz="1304" spc="-26" dirty="0">
                <a:latin typeface="Calibri"/>
                <a:cs typeface="Calibri"/>
              </a:rPr>
              <a:t>r</a:t>
            </a:r>
            <a:r>
              <a:rPr sz="1304" spc="-10" dirty="0">
                <a:latin typeface="Calibri"/>
                <a:cs typeface="Calibri"/>
              </a:rPr>
              <a:t>e</a:t>
            </a:r>
            <a:r>
              <a:rPr sz="1304" spc="-13" dirty="0">
                <a:latin typeface="Calibri"/>
                <a:cs typeface="Calibri"/>
              </a:rPr>
              <a:t>s</a:t>
            </a:r>
            <a:r>
              <a:rPr sz="1304" spc="-7" dirty="0">
                <a:latin typeface="Calibri"/>
                <a:cs typeface="Calibri"/>
              </a:rPr>
              <a:t>hn</a:t>
            </a:r>
            <a:r>
              <a:rPr sz="1304" spc="-10" dirty="0">
                <a:latin typeface="Calibri"/>
                <a:cs typeface="Calibri"/>
              </a:rPr>
              <a:t>e</a:t>
            </a:r>
            <a:r>
              <a:rPr sz="1304" spc="-3" dirty="0">
                <a:latin typeface="Calibri"/>
                <a:cs typeface="Calibri"/>
              </a:rPr>
              <a:t>s</a:t>
            </a:r>
            <a:r>
              <a:rPr sz="1304" spc="-16" dirty="0">
                <a:latin typeface="Calibri"/>
                <a:cs typeface="Calibri"/>
              </a:rPr>
              <a:t>s</a:t>
            </a:r>
            <a:r>
              <a:rPr sz="1304" dirty="0">
                <a:latin typeface="Calibri"/>
                <a:cs typeface="Calibri"/>
              </a:rPr>
              <a:t>, </a:t>
            </a:r>
            <a:r>
              <a:rPr sz="1304" spc="26" dirty="0">
                <a:latin typeface="Calibri"/>
                <a:cs typeface="Calibri"/>
              </a:rPr>
              <a:t> </a:t>
            </a:r>
            <a:r>
              <a:rPr sz="1304" spc="-16" dirty="0">
                <a:latin typeface="Calibri"/>
                <a:cs typeface="Calibri"/>
              </a:rPr>
              <a:t>Su</a:t>
            </a:r>
            <a:r>
              <a:rPr sz="1304" spc="-39" dirty="0">
                <a:latin typeface="Calibri"/>
                <a:cs typeface="Calibri"/>
              </a:rPr>
              <a:t>g</a:t>
            </a:r>
            <a:r>
              <a:rPr sz="1304" spc="-16" dirty="0">
                <a:latin typeface="Calibri"/>
                <a:cs typeface="Calibri"/>
              </a:rPr>
              <a:t>a</a:t>
            </a:r>
            <a:r>
              <a:rPr sz="1304" spc="-130" dirty="0">
                <a:latin typeface="Calibri"/>
                <a:cs typeface="Calibri"/>
              </a:rPr>
              <a:t>r</a:t>
            </a:r>
            <a:r>
              <a:rPr sz="1304" dirty="0">
                <a:latin typeface="Calibri"/>
                <a:cs typeface="Calibri"/>
              </a:rPr>
              <a:t>, </a:t>
            </a:r>
            <a:r>
              <a:rPr sz="1304" spc="-10" dirty="0">
                <a:latin typeface="Calibri"/>
                <a:cs typeface="Calibri"/>
              </a:rPr>
              <a:t>Hi</a:t>
            </a:r>
            <a:r>
              <a:rPr sz="1304" spc="-7" dirty="0">
                <a:latin typeface="Calibri"/>
                <a:cs typeface="Calibri"/>
              </a:rPr>
              <a:t>g</a:t>
            </a:r>
            <a:r>
              <a:rPr sz="1304" dirty="0">
                <a:latin typeface="Calibri"/>
                <a:cs typeface="Calibri"/>
              </a:rPr>
              <a:t>h</a:t>
            </a:r>
            <a:r>
              <a:rPr sz="1304" spc="-7" dirty="0">
                <a:latin typeface="Calibri"/>
                <a:cs typeface="Calibri"/>
              </a:rPr>
              <a:t> </a:t>
            </a:r>
            <a:r>
              <a:rPr sz="1304" spc="-3" dirty="0">
                <a:latin typeface="Calibri"/>
                <a:cs typeface="Calibri"/>
              </a:rPr>
              <a:t>F</a:t>
            </a:r>
            <a:r>
              <a:rPr sz="1304" spc="-13" dirty="0">
                <a:latin typeface="Calibri"/>
                <a:cs typeface="Calibri"/>
              </a:rPr>
              <a:t>r</a:t>
            </a:r>
            <a:r>
              <a:rPr sz="1304" spc="-7" dirty="0">
                <a:latin typeface="Calibri"/>
                <a:cs typeface="Calibri"/>
              </a:rPr>
              <a:t>uc</a:t>
            </a:r>
            <a:r>
              <a:rPr sz="1304" spc="-26" dirty="0">
                <a:latin typeface="Calibri"/>
                <a:cs typeface="Calibri"/>
              </a:rPr>
              <a:t>t</a:t>
            </a:r>
            <a:r>
              <a:rPr sz="1304" spc="-10" dirty="0">
                <a:latin typeface="Calibri"/>
                <a:cs typeface="Calibri"/>
              </a:rPr>
              <a:t>o</a:t>
            </a:r>
            <a:r>
              <a:rPr sz="1304" spc="-13" dirty="0">
                <a:latin typeface="Calibri"/>
                <a:cs typeface="Calibri"/>
              </a:rPr>
              <a:t>s</a:t>
            </a:r>
            <a:r>
              <a:rPr sz="1304" dirty="0">
                <a:latin typeface="Calibri"/>
                <a:cs typeface="Calibri"/>
              </a:rPr>
              <a:t>e</a:t>
            </a:r>
            <a:r>
              <a:rPr sz="1304" spc="23" dirty="0">
                <a:latin typeface="Calibri"/>
                <a:cs typeface="Calibri"/>
              </a:rPr>
              <a:t> </a:t>
            </a:r>
            <a:r>
              <a:rPr sz="1304" spc="-10" dirty="0">
                <a:latin typeface="Calibri"/>
                <a:cs typeface="Calibri"/>
              </a:rPr>
              <a:t>Co</a:t>
            </a:r>
            <a:r>
              <a:rPr sz="1304" spc="-13" dirty="0">
                <a:latin typeface="Calibri"/>
                <a:cs typeface="Calibri"/>
              </a:rPr>
              <a:t>r</a:t>
            </a:r>
            <a:r>
              <a:rPr sz="1304" dirty="0">
                <a:latin typeface="Calibri"/>
                <a:cs typeface="Calibri"/>
              </a:rPr>
              <a:t>n</a:t>
            </a:r>
            <a:r>
              <a:rPr sz="1304" spc="-7" dirty="0">
                <a:latin typeface="Calibri"/>
                <a:cs typeface="Calibri"/>
              </a:rPr>
              <a:t> </a:t>
            </a:r>
            <a:r>
              <a:rPr sz="1304" spc="-20" dirty="0">
                <a:latin typeface="Calibri"/>
                <a:cs typeface="Calibri"/>
              </a:rPr>
              <a:t>S</a:t>
            </a:r>
            <a:r>
              <a:rPr sz="1304" spc="-7" dirty="0">
                <a:latin typeface="Calibri"/>
                <a:cs typeface="Calibri"/>
              </a:rPr>
              <a:t>y</a:t>
            </a:r>
            <a:r>
              <a:rPr sz="1304" spc="-13" dirty="0">
                <a:latin typeface="Calibri"/>
                <a:cs typeface="Calibri"/>
              </a:rPr>
              <a:t>r</a:t>
            </a:r>
            <a:r>
              <a:rPr sz="1304" spc="-7" dirty="0">
                <a:latin typeface="Calibri"/>
                <a:cs typeface="Calibri"/>
              </a:rPr>
              <a:t>up</a:t>
            </a:r>
            <a:r>
              <a:rPr sz="1304" dirty="0">
                <a:latin typeface="Calibri"/>
                <a:cs typeface="Calibri"/>
              </a:rPr>
              <a:t>, </a:t>
            </a:r>
            <a:r>
              <a:rPr sz="1304" spc="-7" dirty="0">
                <a:latin typeface="Calibri"/>
                <a:cs typeface="Calibri"/>
              </a:rPr>
              <a:t>D</a:t>
            </a:r>
            <a:r>
              <a:rPr sz="1304" spc="-33" dirty="0">
                <a:latin typeface="Calibri"/>
                <a:cs typeface="Calibri"/>
              </a:rPr>
              <a:t>e</a:t>
            </a:r>
            <a:r>
              <a:rPr sz="1304" spc="-13" dirty="0">
                <a:latin typeface="Calibri"/>
                <a:cs typeface="Calibri"/>
              </a:rPr>
              <a:t>x</a:t>
            </a:r>
            <a:r>
              <a:rPr sz="1304" spc="-10" dirty="0">
                <a:latin typeface="Calibri"/>
                <a:cs typeface="Calibri"/>
              </a:rPr>
              <a:t>t</a:t>
            </a:r>
            <a:r>
              <a:rPr sz="1304" spc="-36" dirty="0">
                <a:latin typeface="Calibri"/>
                <a:cs typeface="Calibri"/>
              </a:rPr>
              <a:t>r</a:t>
            </a:r>
            <a:r>
              <a:rPr sz="1304" spc="-10" dirty="0">
                <a:latin typeface="Calibri"/>
                <a:cs typeface="Calibri"/>
              </a:rPr>
              <a:t>o</a:t>
            </a:r>
            <a:r>
              <a:rPr sz="1304" spc="-13" dirty="0">
                <a:latin typeface="Calibri"/>
                <a:cs typeface="Calibri"/>
              </a:rPr>
              <a:t>s</a:t>
            </a:r>
            <a:r>
              <a:rPr sz="1304" spc="-10" dirty="0">
                <a:latin typeface="Calibri"/>
                <a:cs typeface="Calibri"/>
              </a:rPr>
              <a:t>e</a:t>
            </a:r>
            <a:r>
              <a:rPr sz="1304" dirty="0">
                <a:latin typeface="Calibri"/>
                <a:cs typeface="Calibri"/>
              </a:rPr>
              <a:t>,</a:t>
            </a:r>
            <a:r>
              <a:rPr sz="1304" spc="3" dirty="0">
                <a:latin typeface="Calibri"/>
                <a:cs typeface="Calibri"/>
              </a:rPr>
              <a:t> </a:t>
            </a:r>
            <a:r>
              <a:rPr sz="1304" spc="-13" dirty="0">
                <a:latin typeface="Calibri"/>
                <a:cs typeface="Calibri"/>
              </a:rPr>
              <a:t>c</a:t>
            </a:r>
            <a:r>
              <a:rPr sz="1304" spc="-10" dirty="0">
                <a:latin typeface="Calibri"/>
                <a:cs typeface="Calibri"/>
              </a:rPr>
              <a:t>o</a:t>
            </a:r>
            <a:r>
              <a:rPr sz="1304" spc="-23" dirty="0">
                <a:latin typeface="Calibri"/>
                <a:cs typeface="Calibri"/>
              </a:rPr>
              <a:t>n</a:t>
            </a:r>
            <a:r>
              <a:rPr sz="1304" spc="-26" dirty="0">
                <a:latin typeface="Calibri"/>
                <a:cs typeface="Calibri"/>
              </a:rPr>
              <a:t>t</a:t>
            </a:r>
            <a:r>
              <a:rPr sz="1304" spc="-10" dirty="0">
                <a:latin typeface="Calibri"/>
                <a:cs typeface="Calibri"/>
              </a:rPr>
              <a:t>ai</a:t>
            </a:r>
            <a:r>
              <a:rPr sz="1304" spc="-7" dirty="0">
                <a:latin typeface="Calibri"/>
                <a:cs typeface="Calibri"/>
              </a:rPr>
              <a:t>n</a:t>
            </a:r>
            <a:r>
              <a:rPr sz="1304" dirty="0">
                <a:latin typeface="Calibri"/>
                <a:cs typeface="Calibri"/>
              </a:rPr>
              <a:t>s</a:t>
            </a:r>
            <a:r>
              <a:rPr sz="1304" spc="-13" dirty="0">
                <a:latin typeface="Calibri"/>
                <a:cs typeface="Calibri"/>
              </a:rPr>
              <a:t> </a:t>
            </a:r>
            <a:r>
              <a:rPr sz="1304" dirty="0">
                <a:latin typeface="Calibri"/>
                <a:cs typeface="Calibri"/>
              </a:rPr>
              <a:t>2%</a:t>
            </a:r>
            <a:r>
              <a:rPr sz="1304" spc="-7" dirty="0">
                <a:latin typeface="Calibri"/>
                <a:cs typeface="Calibri"/>
              </a:rPr>
              <a:t> </a:t>
            </a:r>
            <a:r>
              <a:rPr sz="1304" spc="-10" dirty="0">
                <a:latin typeface="Calibri"/>
                <a:cs typeface="Calibri"/>
              </a:rPr>
              <a:t>o</a:t>
            </a:r>
            <a:r>
              <a:rPr sz="1304" dirty="0">
                <a:latin typeface="Calibri"/>
                <a:cs typeface="Calibri"/>
              </a:rPr>
              <a:t>r</a:t>
            </a:r>
            <a:r>
              <a:rPr sz="1304" spc="-16" dirty="0">
                <a:latin typeface="Calibri"/>
                <a:cs typeface="Calibri"/>
              </a:rPr>
              <a:t> </a:t>
            </a:r>
            <a:r>
              <a:rPr sz="1304" dirty="0">
                <a:latin typeface="Calibri"/>
                <a:cs typeface="Calibri"/>
              </a:rPr>
              <a:t>l</a:t>
            </a:r>
            <a:r>
              <a:rPr sz="1304" spc="-7" dirty="0">
                <a:latin typeface="Calibri"/>
                <a:cs typeface="Calibri"/>
              </a:rPr>
              <a:t>e</a:t>
            </a:r>
            <a:r>
              <a:rPr sz="1304" spc="-3" dirty="0">
                <a:latin typeface="Calibri"/>
                <a:cs typeface="Calibri"/>
              </a:rPr>
              <a:t>s</a:t>
            </a:r>
            <a:r>
              <a:rPr sz="1304" dirty="0">
                <a:latin typeface="Calibri"/>
                <a:cs typeface="Calibri"/>
              </a:rPr>
              <a:t>s</a:t>
            </a:r>
            <a:r>
              <a:rPr sz="1304" spc="10" dirty="0">
                <a:latin typeface="Calibri"/>
                <a:cs typeface="Calibri"/>
              </a:rPr>
              <a:t> </a:t>
            </a:r>
            <a:r>
              <a:rPr sz="1304" spc="-10" dirty="0">
                <a:latin typeface="Calibri"/>
                <a:cs typeface="Calibri"/>
              </a:rPr>
              <a:t>o</a:t>
            </a:r>
            <a:r>
              <a:rPr sz="1304" dirty="0">
                <a:latin typeface="Calibri"/>
                <a:cs typeface="Calibri"/>
              </a:rPr>
              <a:t>f</a:t>
            </a:r>
            <a:r>
              <a:rPr sz="1304" spc="-10" dirty="0">
                <a:latin typeface="Calibri"/>
                <a:cs typeface="Calibri"/>
              </a:rPr>
              <a:t> </a:t>
            </a:r>
            <a:r>
              <a:rPr sz="1304" spc="-3" dirty="0">
                <a:latin typeface="Calibri"/>
                <a:cs typeface="Calibri"/>
              </a:rPr>
              <a:t>S</a:t>
            </a:r>
            <a:r>
              <a:rPr sz="1304" spc="-13" dirty="0">
                <a:latin typeface="Calibri"/>
                <a:cs typeface="Calibri"/>
              </a:rPr>
              <a:t>a</a:t>
            </a:r>
            <a:r>
              <a:rPr sz="1304" spc="-10" dirty="0">
                <a:latin typeface="Calibri"/>
                <a:cs typeface="Calibri"/>
              </a:rPr>
              <a:t>lt</a:t>
            </a:r>
            <a:r>
              <a:rPr sz="1304" dirty="0">
                <a:latin typeface="Calibri"/>
                <a:cs typeface="Calibri"/>
              </a:rPr>
              <a:t>, </a:t>
            </a:r>
            <a:r>
              <a:rPr sz="1304" spc="-7" dirty="0">
                <a:latin typeface="Calibri"/>
                <a:cs typeface="Calibri"/>
              </a:rPr>
              <a:t>M</a:t>
            </a:r>
            <a:r>
              <a:rPr sz="1304" spc="-10" dirty="0">
                <a:latin typeface="Calibri"/>
                <a:cs typeface="Calibri"/>
              </a:rPr>
              <a:t>al</a:t>
            </a:r>
            <a:r>
              <a:rPr sz="1304" spc="-26" dirty="0">
                <a:latin typeface="Calibri"/>
                <a:cs typeface="Calibri"/>
              </a:rPr>
              <a:t>t</a:t>
            </a:r>
            <a:r>
              <a:rPr sz="1304" spc="-10" dirty="0">
                <a:latin typeface="Calibri"/>
                <a:cs typeface="Calibri"/>
              </a:rPr>
              <a:t>e</a:t>
            </a:r>
            <a:r>
              <a:rPr sz="1304" dirty="0">
                <a:latin typeface="Calibri"/>
                <a:cs typeface="Calibri"/>
              </a:rPr>
              <a:t>d</a:t>
            </a:r>
            <a:r>
              <a:rPr sz="1304" spc="20" dirty="0">
                <a:latin typeface="Calibri"/>
                <a:cs typeface="Calibri"/>
              </a:rPr>
              <a:t> </a:t>
            </a:r>
            <a:r>
              <a:rPr sz="1304" spc="-7" dirty="0">
                <a:latin typeface="Calibri"/>
                <a:cs typeface="Calibri"/>
              </a:rPr>
              <a:t>B</a:t>
            </a:r>
            <a:r>
              <a:rPr sz="1304" spc="-10" dirty="0">
                <a:latin typeface="Calibri"/>
                <a:cs typeface="Calibri"/>
              </a:rPr>
              <a:t>a</a:t>
            </a:r>
            <a:r>
              <a:rPr sz="1304" spc="-13" dirty="0">
                <a:latin typeface="Calibri"/>
                <a:cs typeface="Calibri"/>
              </a:rPr>
              <a:t>r</a:t>
            </a:r>
            <a:r>
              <a:rPr sz="1304" spc="-10" dirty="0">
                <a:latin typeface="Calibri"/>
                <a:cs typeface="Calibri"/>
              </a:rPr>
              <a:t>l</a:t>
            </a:r>
            <a:r>
              <a:rPr sz="1304" spc="-20" dirty="0">
                <a:latin typeface="Calibri"/>
                <a:cs typeface="Calibri"/>
              </a:rPr>
              <a:t>e</a:t>
            </a:r>
            <a:r>
              <a:rPr sz="1304" dirty="0">
                <a:latin typeface="Calibri"/>
                <a:cs typeface="Calibri"/>
              </a:rPr>
              <a:t>y </a:t>
            </a:r>
            <a:r>
              <a:rPr sz="1304" spc="7" dirty="0">
                <a:latin typeface="Calibri"/>
                <a:cs typeface="Calibri"/>
              </a:rPr>
              <a:t> </a:t>
            </a:r>
            <a:r>
              <a:rPr sz="1304" spc="-13" dirty="0">
                <a:latin typeface="Calibri"/>
                <a:cs typeface="Calibri"/>
              </a:rPr>
              <a:t>F</a:t>
            </a:r>
            <a:r>
              <a:rPr sz="1304" spc="-20" dirty="0">
                <a:latin typeface="Calibri"/>
                <a:cs typeface="Calibri"/>
              </a:rPr>
              <a:t>l</a:t>
            </a:r>
            <a:r>
              <a:rPr sz="1304" spc="-16" dirty="0">
                <a:latin typeface="Calibri"/>
                <a:cs typeface="Calibri"/>
              </a:rPr>
              <a:t>o</a:t>
            </a:r>
            <a:r>
              <a:rPr sz="1304" spc="-13" dirty="0">
                <a:latin typeface="Calibri"/>
                <a:cs typeface="Calibri"/>
              </a:rPr>
              <a:t>u</a:t>
            </a:r>
            <a:r>
              <a:rPr sz="1304" spc="-127" dirty="0">
                <a:latin typeface="Calibri"/>
                <a:cs typeface="Calibri"/>
              </a:rPr>
              <a:t>r</a:t>
            </a:r>
            <a:r>
              <a:rPr sz="1304" dirty="0">
                <a:latin typeface="Calibri"/>
                <a:cs typeface="Calibri"/>
              </a:rPr>
              <a:t>,</a:t>
            </a:r>
            <a:r>
              <a:rPr sz="1304" spc="-65" dirty="0">
                <a:latin typeface="Calibri"/>
                <a:cs typeface="Calibri"/>
              </a:rPr>
              <a:t> </a:t>
            </a:r>
            <a:r>
              <a:rPr sz="1304" spc="-10" dirty="0">
                <a:latin typeface="Calibri"/>
                <a:cs typeface="Calibri"/>
              </a:rPr>
              <a:t>Le</a:t>
            </a:r>
            <a:r>
              <a:rPr sz="1304" spc="-33" dirty="0">
                <a:latin typeface="Calibri"/>
                <a:cs typeface="Calibri"/>
              </a:rPr>
              <a:t>a</a:t>
            </a:r>
            <a:r>
              <a:rPr sz="1304" spc="-29" dirty="0">
                <a:latin typeface="Calibri"/>
                <a:cs typeface="Calibri"/>
              </a:rPr>
              <a:t>v</a:t>
            </a:r>
            <a:r>
              <a:rPr sz="1304" spc="-10" dirty="0">
                <a:latin typeface="Calibri"/>
                <a:cs typeface="Calibri"/>
              </a:rPr>
              <a:t>e</a:t>
            </a:r>
            <a:r>
              <a:rPr sz="1304" spc="-7" dirty="0">
                <a:latin typeface="Calibri"/>
                <a:cs typeface="Calibri"/>
              </a:rPr>
              <a:t>n</a:t>
            </a:r>
            <a:r>
              <a:rPr sz="1304" spc="-10" dirty="0">
                <a:latin typeface="Calibri"/>
                <a:cs typeface="Calibri"/>
              </a:rPr>
              <a:t>i</a:t>
            </a:r>
            <a:r>
              <a:rPr sz="1304" spc="-7" dirty="0">
                <a:latin typeface="Calibri"/>
                <a:cs typeface="Calibri"/>
              </a:rPr>
              <a:t>n</a:t>
            </a:r>
            <a:r>
              <a:rPr sz="1304" dirty="0">
                <a:latin typeface="Calibri"/>
                <a:cs typeface="Calibri"/>
              </a:rPr>
              <a:t>g</a:t>
            </a:r>
            <a:r>
              <a:rPr sz="1304" spc="26" dirty="0">
                <a:latin typeface="Calibri"/>
                <a:cs typeface="Calibri"/>
              </a:rPr>
              <a:t> </a:t>
            </a:r>
            <a:r>
              <a:rPr sz="1304" spc="-7" dirty="0">
                <a:latin typeface="Calibri"/>
                <a:cs typeface="Calibri"/>
              </a:rPr>
              <a:t>(B</a:t>
            </a:r>
            <a:r>
              <a:rPr sz="1304" spc="-10" dirty="0">
                <a:latin typeface="Calibri"/>
                <a:cs typeface="Calibri"/>
              </a:rPr>
              <a:t>aki</a:t>
            </a:r>
            <a:r>
              <a:rPr sz="1304" spc="-7" dirty="0">
                <a:latin typeface="Calibri"/>
                <a:cs typeface="Calibri"/>
              </a:rPr>
              <a:t>n</a:t>
            </a:r>
            <a:r>
              <a:rPr sz="1304" dirty="0">
                <a:latin typeface="Calibri"/>
                <a:cs typeface="Calibri"/>
              </a:rPr>
              <a:t>g</a:t>
            </a:r>
            <a:r>
              <a:rPr sz="1304" spc="3" dirty="0">
                <a:latin typeface="Calibri"/>
                <a:cs typeface="Calibri"/>
              </a:rPr>
              <a:t> </a:t>
            </a:r>
            <a:r>
              <a:rPr sz="1304" spc="-7" dirty="0">
                <a:latin typeface="Calibri"/>
                <a:cs typeface="Calibri"/>
              </a:rPr>
              <a:t>S</a:t>
            </a:r>
            <a:r>
              <a:rPr sz="1304" spc="-10" dirty="0">
                <a:latin typeface="Calibri"/>
                <a:cs typeface="Calibri"/>
              </a:rPr>
              <a:t>o</a:t>
            </a:r>
            <a:r>
              <a:rPr sz="1304" spc="-7" dirty="0">
                <a:latin typeface="Calibri"/>
                <a:cs typeface="Calibri"/>
              </a:rPr>
              <a:t>d</a:t>
            </a:r>
            <a:r>
              <a:rPr sz="1304" spc="-10" dirty="0">
                <a:latin typeface="Calibri"/>
                <a:cs typeface="Calibri"/>
              </a:rPr>
              <a:t>a</a:t>
            </a:r>
            <a:r>
              <a:rPr sz="1304" dirty="0">
                <a:latin typeface="Calibri"/>
                <a:cs typeface="Calibri"/>
              </a:rPr>
              <a:t>,</a:t>
            </a:r>
            <a:r>
              <a:rPr sz="1304" spc="3" dirty="0">
                <a:latin typeface="Calibri"/>
                <a:cs typeface="Calibri"/>
              </a:rPr>
              <a:t> </a:t>
            </a:r>
            <a:r>
              <a:rPr sz="1304" spc="-7" dirty="0">
                <a:latin typeface="Calibri"/>
                <a:cs typeface="Calibri"/>
              </a:rPr>
              <a:t>M</a:t>
            </a:r>
            <a:r>
              <a:rPr sz="1304" spc="-10" dirty="0">
                <a:latin typeface="Calibri"/>
                <a:cs typeface="Calibri"/>
              </a:rPr>
              <a:t>o</a:t>
            </a:r>
            <a:r>
              <a:rPr sz="1304" spc="-7" dirty="0">
                <a:latin typeface="Calibri"/>
                <a:cs typeface="Calibri"/>
              </a:rPr>
              <a:t>n</a:t>
            </a:r>
            <a:r>
              <a:rPr sz="1304" spc="-10" dirty="0">
                <a:latin typeface="Calibri"/>
                <a:cs typeface="Calibri"/>
              </a:rPr>
              <a:t>o</a:t>
            </a:r>
            <a:r>
              <a:rPr sz="1304" spc="-13" dirty="0">
                <a:latin typeface="Calibri"/>
                <a:cs typeface="Calibri"/>
              </a:rPr>
              <a:t>c</a:t>
            </a:r>
            <a:r>
              <a:rPr sz="1304" spc="-10" dirty="0">
                <a:latin typeface="Calibri"/>
                <a:cs typeface="Calibri"/>
              </a:rPr>
              <a:t>al</a:t>
            </a:r>
            <a:r>
              <a:rPr sz="1304" spc="-7" dirty="0">
                <a:latin typeface="Calibri"/>
                <a:cs typeface="Calibri"/>
              </a:rPr>
              <a:t>c</a:t>
            </a:r>
            <a:r>
              <a:rPr sz="1304" spc="-10" dirty="0">
                <a:latin typeface="Calibri"/>
                <a:cs typeface="Calibri"/>
              </a:rPr>
              <a:t>i</a:t>
            </a:r>
            <a:r>
              <a:rPr sz="1304" spc="-7" dirty="0">
                <a:latin typeface="Calibri"/>
                <a:cs typeface="Calibri"/>
              </a:rPr>
              <a:t>u</a:t>
            </a:r>
            <a:r>
              <a:rPr sz="1304" dirty="0">
                <a:latin typeface="Calibri"/>
                <a:cs typeface="Calibri"/>
              </a:rPr>
              <a:t>m </a:t>
            </a:r>
            <a:r>
              <a:rPr sz="1304" spc="-13" dirty="0">
                <a:latin typeface="Calibri"/>
                <a:cs typeface="Calibri"/>
              </a:rPr>
              <a:t>P</a:t>
            </a:r>
            <a:r>
              <a:rPr sz="1304" spc="-10" dirty="0">
                <a:latin typeface="Calibri"/>
                <a:cs typeface="Calibri"/>
              </a:rPr>
              <a:t>ho</a:t>
            </a:r>
            <a:r>
              <a:rPr sz="1304" spc="-13" dirty="0">
                <a:latin typeface="Calibri"/>
                <a:cs typeface="Calibri"/>
              </a:rPr>
              <a:t>s</a:t>
            </a:r>
            <a:r>
              <a:rPr sz="1304" spc="-10" dirty="0">
                <a:latin typeface="Calibri"/>
                <a:cs typeface="Calibri"/>
              </a:rPr>
              <a:t>ph</a:t>
            </a:r>
            <a:r>
              <a:rPr sz="1304" spc="-26" dirty="0">
                <a:latin typeface="Calibri"/>
                <a:cs typeface="Calibri"/>
              </a:rPr>
              <a:t>at</a:t>
            </a:r>
            <a:r>
              <a:rPr sz="1304" spc="-13" dirty="0">
                <a:latin typeface="Calibri"/>
                <a:cs typeface="Calibri"/>
              </a:rPr>
              <a:t>e</a:t>
            </a:r>
            <a:r>
              <a:rPr sz="1304" dirty="0">
                <a:latin typeface="Calibri"/>
                <a:cs typeface="Calibri"/>
              </a:rPr>
              <a:t>,</a:t>
            </a:r>
            <a:r>
              <a:rPr sz="1304" spc="29" dirty="0">
                <a:latin typeface="Calibri"/>
                <a:cs typeface="Calibri"/>
              </a:rPr>
              <a:t> </a:t>
            </a:r>
            <a:r>
              <a:rPr sz="1304" spc="-3" dirty="0">
                <a:latin typeface="Calibri"/>
                <a:cs typeface="Calibri"/>
              </a:rPr>
              <a:t>Sodiu</a:t>
            </a:r>
            <a:r>
              <a:rPr sz="1304" dirty="0">
                <a:latin typeface="Calibri"/>
                <a:cs typeface="Calibri"/>
              </a:rPr>
              <a:t>m</a:t>
            </a:r>
            <a:r>
              <a:rPr sz="1304" spc="-7" dirty="0">
                <a:latin typeface="Calibri"/>
                <a:cs typeface="Calibri"/>
              </a:rPr>
              <a:t> </a:t>
            </a:r>
            <a:r>
              <a:rPr sz="1304" dirty="0">
                <a:latin typeface="Calibri"/>
                <a:cs typeface="Calibri"/>
              </a:rPr>
              <a:t>Acid </a:t>
            </a:r>
            <a:r>
              <a:rPr sz="1304" spc="-3" dirty="0">
                <a:latin typeface="Calibri"/>
                <a:cs typeface="Calibri"/>
              </a:rPr>
              <a:t> </a:t>
            </a:r>
            <a:r>
              <a:rPr sz="1304" dirty="0">
                <a:latin typeface="Calibri"/>
                <a:cs typeface="Calibri"/>
              </a:rPr>
              <a:t>P</a:t>
            </a:r>
            <a:r>
              <a:rPr sz="1304" spc="-10" dirty="0">
                <a:latin typeface="Calibri"/>
                <a:cs typeface="Calibri"/>
              </a:rPr>
              <a:t>y</a:t>
            </a:r>
            <a:r>
              <a:rPr sz="1304" spc="-36" dirty="0">
                <a:latin typeface="Calibri"/>
                <a:cs typeface="Calibri"/>
              </a:rPr>
              <a:t>r</a:t>
            </a:r>
            <a:r>
              <a:rPr sz="1304" spc="-10" dirty="0">
                <a:latin typeface="Calibri"/>
                <a:cs typeface="Calibri"/>
              </a:rPr>
              <a:t>opho</a:t>
            </a:r>
            <a:r>
              <a:rPr sz="1304" spc="-13" dirty="0">
                <a:latin typeface="Calibri"/>
                <a:cs typeface="Calibri"/>
              </a:rPr>
              <a:t>s</a:t>
            </a:r>
            <a:r>
              <a:rPr sz="1304" spc="-10" dirty="0">
                <a:latin typeface="Calibri"/>
                <a:cs typeface="Calibri"/>
              </a:rPr>
              <a:t>ph</a:t>
            </a:r>
            <a:r>
              <a:rPr sz="1304" spc="-26" dirty="0">
                <a:latin typeface="Calibri"/>
                <a:cs typeface="Calibri"/>
              </a:rPr>
              <a:t>at</a:t>
            </a:r>
            <a:r>
              <a:rPr sz="1304" spc="-13" dirty="0">
                <a:latin typeface="Calibri"/>
                <a:cs typeface="Calibri"/>
              </a:rPr>
              <a:t>e</a:t>
            </a:r>
            <a:r>
              <a:rPr sz="1304" spc="-7" dirty="0">
                <a:latin typeface="Calibri"/>
                <a:cs typeface="Calibri"/>
              </a:rPr>
              <a:t>)</a:t>
            </a:r>
            <a:r>
              <a:rPr sz="1304" dirty="0">
                <a:latin typeface="Calibri"/>
                <a:cs typeface="Calibri"/>
              </a:rPr>
              <a:t>,</a:t>
            </a:r>
            <a:r>
              <a:rPr sz="1304" spc="-10" dirty="0">
                <a:latin typeface="Calibri"/>
                <a:cs typeface="Calibri"/>
              </a:rPr>
              <a:t> </a:t>
            </a:r>
            <a:r>
              <a:rPr sz="1304" spc="-7" dirty="0">
                <a:latin typeface="Calibri"/>
                <a:cs typeface="Calibri"/>
              </a:rPr>
              <a:t>S</a:t>
            </a:r>
            <a:r>
              <a:rPr sz="1304" spc="-20" dirty="0">
                <a:latin typeface="Calibri"/>
                <a:cs typeface="Calibri"/>
              </a:rPr>
              <a:t>o</a:t>
            </a:r>
            <a:r>
              <a:rPr sz="1304" dirty="0">
                <a:latin typeface="Calibri"/>
                <a:cs typeface="Calibri"/>
              </a:rPr>
              <a:t>y</a:t>
            </a:r>
            <a:r>
              <a:rPr sz="1304" spc="-13" dirty="0">
                <a:latin typeface="Calibri"/>
                <a:cs typeface="Calibri"/>
              </a:rPr>
              <a:t> </a:t>
            </a:r>
            <a:r>
              <a:rPr sz="1304" spc="-10" dirty="0">
                <a:latin typeface="Calibri"/>
                <a:cs typeface="Calibri"/>
              </a:rPr>
              <a:t>L</a:t>
            </a:r>
            <a:r>
              <a:rPr sz="1304" spc="-13" dirty="0">
                <a:latin typeface="Calibri"/>
                <a:cs typeface="Calibri"/>
              </a:rPr>
              <a:t>e</a:t>
            </a:r>
            <a:r>
              <a:rPr sz="1304" spc="-7" dirty="0">
                <a:latin typeface="Calibri"/>
                <a:cs typeface="Calibri"/>
              </a:rPr>
              <a:t>c</a:t>
            </a:r>
            <a:r>
              <a:rPr sz="1304" spc="-13" dirty="0">
                <a:latin typeface="Calibri"/>
                <a:cs typeface="Calibri"/>
              </a:rPr>
              <a:t>i</a:t>
            </a:r>
            <a:r>
              <a:rPr sz="1304" spc="-10" dirty="0">
                <a:latin typeface="Calibri"/>
                <a:cs typeface="Calibri"/>
              </a:rPr>
              <a:t>th</a:t>
            </a:r>
            <a:r>
              <a:rPr sz="1304" spc="-13" dirty="0">
                <a:latin typeface="Calibri"/>
                <a:cs typeface="Calibri"/>
              </a:rPr>
              <a:t>i</a:t>
            </a:r>
            <a:r>
              <a:rPr sz="1304" spc="-10" dirty="0">
                <a:latin typeface="Calibri"/>
                <a:cs typeface="Calibri"/>
              </a:rPr>
              <a:t>n</a:t>
            </a:r>
            <a:r>
              <a:rPr sz="1304" dirty="0">
                <a:latin typeface="Calibri"/>
                <a:cs typeface="Calibri"/>
              </a:rPr>
              <a:t>,</a:t>
            </a:r>
            <a:r>
              <a:rPr sz="1304" spc="23" dirty="0">
                <a:latin typeface="Calibri"/>
                <a:cs typeface="Calibri"/>
              </a:rPr>
              <a:t> </a:t>
            </a:r>
            <a:r>
              <a:rPr sz="1304" spc="-10" dirty="0">
                <a:latin typeface="Calibri"/>
                <a:cs typeface="Calibri"/>
              </a:rPr>
              <a:t>Co</a:t>
            </a:r>
            <a:r>
              <a:rPr sz="1304" spc="-13" dirty="0">
                <a:latin typeface="Calibri"/>
                <a:cs typeface="Calibri"/>
              </a:rPr>
              <a:t>r</a:t>
            </a:r>
            <a:r>
              <a:rPr sz="1304" spc="-10" dirty="0">
                <a:latin typeface="Calibri"/>
                <a:cs typeface="Calibri"/>
              </a:rPr>
              <a:t>n</a:t>
            </a:r>
            <a:r>
              <a:rPr sz="1304" spc="-29" dirty="0">
                <a:latin typeface="Calibri"/>
                <a:cs typeface="Calibri"/>
              </a:rPr>
              <a:t>s</a:t>
            </a:r>
            <a:r>
              <a:rPr sz="1304" spc="-26" dirty="0">
                <a:latin typeface="Calibri"/>
                <a:cs typeface="Calibri"/>
              </a:rPr>
              <a:t>t</a:t>
            </a:r>
            <a:r>
              <a:rPr sz="1304" spc="-10" dirty="0">
                <a:latin typeface="Calibri"/>
                <a:cs typeface="Calibri"/>
              </a:rPr>
              <a:t>a</a:t>
            </a:r>
            <a:r>
              <a:rPr sz="1304" spc="-26" dirty="0">
                <a:latin typeface="Calibri"/>
                <a:cs typeface="Calibri"/>
              </a:rPr>
              <a:t>r</a:t>
            </a:r>
            <a:r>
              <a:rPr sz="1304" spc="-7" dirty="0">
                <a:latin typeface="Calibri"/>
                <a:cs typeface="Calibri"/>
              </a:rPr>
              <a:t>c</a:t>
            </a:r>
            <a:r>
              <a:rPr sz="1304" spc="-10" dirty="0">
                <a:latin typeface="Calibri"/>
                <a:cs typeface="Calibri"/>
              </a:rPr>
              <a:t>h</a:t>
            </a:r>
            <a:r>
              <a:rPr sz="1304" dirty="0">
                <a:latin typeface="Calibri"/>
                <a:cs typeface="Calibri"/>
              </a:rPr>
              <a:t>, </a:t>
            </a:r>
            <a:r>
              <a:rPr sz="1304" spc="-108" dirty="0">
                <a:latin typeface="Calibri"/>
                <a:cs typeface="Calibri"/>
              </a:rPr>
              <a:t>Y</a:t>
            </a:r>
            <a:r>
              <a:rPr sz="1304" spc="-10" dirty="0">
                <a:latin typeface="Calibri"/>
                <a:cs typeface="Calibri"/>
              </a:rPr>
              <a:t>ell</a:t>
            </a:r>
            <a:r>
              <a:rPr sz="1304" spc="-16" dirty="0">
                <a:latin typeface="Calibri"/>
                <a:cs typeface="Calibri"/>
              </a:rPr>
              <a:t>o</a:t>
            </a:r>
            <a:r>
              <a:rPr sz="1304" dirty="0">
                <a:latin typeface="Calibri"/>
                <a:cs typeface="Calibri"/>
              </a:rPr>
              <a:t>w</a:t>
            </a:r>
            <a:r>
              <a:rPr sz="1304" spc="-33" dirty="0">
                <a:latin typeface="Calibri"/>
                <a:cs typeface="Calibri"/>
              </a:rPr>
              <a:t> </a:t>
            </a:r>
            <a:r>
              <a:rPr sz="1304" spc="-10" dirty="0">
                <a:latin typeface="Calibri"/>
                <a:cs typeface="Calibri"/>
              </a:rPr>
              <a:t>#</a:t>
            </a:r>
            <a:r>
              <a:rPr sz="1304" spc="-7" dirty="0">
                <a:latin typeface="Calibri"/>
                <a:cs typeface="Calibri"/>
              </a:rPr>
              <a:t>6</a:t>
            </a:r>
            <a:r>
              <a:rPr sz="1304" dirty="0">
                <a:latin typeface="Calibri"/>
                <a:cs typeface="Calibri"/>
              </a:rPr>
              <a:t>,</a:t>
            </a:r>
            <a:r>
              <a:rPr sz="1304" spc="-7" dirty="0">
                <a:latin typeface="Calibri"/>
                <a:cs typeface="Calibri"/>
              </a:rPr>
              <a:t> </a:t>
            </a:r>
            <a:r>
              <a:rPr sz="1304" spc="-10" dirty="0">
                <a:latin typeface="Calibri"/>
                <a:cs typeface="Calibri"/>
              </a:rPr>
              <a:t>C</a:t>
            </a:r>
            <a:r>
              <a:rPr sz="1304" spc="-7" dirty="0">
                <a:latin typeface="Calibri"/>
                <a:cs typeface="Calibri"/>
              </a:rPr>
              <a:t>h</a:t>
            </a:r>
            <a:r>
              <a:rPr sz="1304" spc="-10" dirty="0">
                <a:latin typeface="Calibri"/>
                <a:cs typeface="Calibri"/>
              </a:rPr>
              <a:t>e</a:t>
            </a:r>
            <a:r>
              <a:rPr sz="1304" spc="-7" dirty="0">
                <a:latin typeface="Calibri"/>
                <a:cs typeface="Calibri"/>
              </a:rPr>
              <a:t>dd</a:t>
            </a:r>
            <a:r>
              <a:rPr sz="1304" spc="-10" dirty="0">
                <a:latin typeface="Calibri"/>
                <a:cs typeface="Calibri"/>
              </a:rPr>
              <a:t>a</a:t>
            </a:r>
            <a:r>
              <a:rPr sz="1304" dirty="0">
                <a:latin typeface="Calibri"/>
                <a:cs typeface="Calibri"/>
              </a:rPr>
              <a:t>r</a:t>
            </a:r>
            <a:r>
              <a:rPr sz="1304" spc="-3" dirty="0">
                <a:latin typeface="Calibri"/>
                <a:cs typeface="Calibri"/>
              </a:rPr>
              <a:t> </a:t>
            </a:r>
            <a:r>
              <a:rPr sz="1304" spc="-10" dirty="0">
                <a:latin typeface="Calibri"/>
                <a:cs typeface="Calibri"/>
              </a:rPr>
              <a:t>C</a:t>
            </a:r>
            <a:r>
              <a:rPr sz="1304" spc="-7" dirty="0">
                <a:latin typeface="Calibri"/>
                <a:cs typeface="Calibri"/>
              </a:rPr>
              <a:t>h</a:t>
            </a:r>
            <a:r>
              <a:rPr sz="1304" spc="-10" dirty="0">
                <a:latin typeface="Calibri"/>
                <a:cs typeface="Calibri"/>
              </a:rPr>
              <a:t>ee</a:t>
            </a:r>
            <a:r>
              <a:rPr sz="1304" spc="-13" dirty="0">
                <a:latin typeface="Calibri"/>
                <a:cs typeface="Calibri"/>
              </a:rPr>
              <a:t>s</a:t>
            </a:r>
            <a:r>
              <a:rPr sz="1304" dirty="0">
                <a:latin typeface="Calibri"/>
                <a:cs typeface="Calibri"/>
              </a:rPr>
              <a:t>e</a:t>
            </a:r>
            <a:r>
              <a:rPr sz="1304" spc="20" dirty="0">
                <a:latin typeface="Calibri"/>
                <a:cs typeface="Calibri"/>
              </a:rPr>
              <a:t> </a:t>
            </a:r>
            <a:r>
              <a:rPr sz="1304" spc="-7" dirty="0">
                <a:latin typeface="Calibri"/>
                <a:cs typeface="Calibri"/>
              </a:rPr>
              <a:t>(</a:t>
            </a:r>
            <a:r>
              <a:rPr sz="1304" spc="-42" dirty="0">
                <a:latin typeface="Calibri"/>
                <a:cs typeface="Calibri"/>
              </a:rPr>
              <a:t>P</a:t>
            </a:r>
            <a:r>
              <a:rPr sz="1304" spc="-10" dirty="0">
                <a:latin typeface="Calibri"/>
                <a:cs typeface="Calibri"/>
              </a:rPr>
              <a:t>a</a:t>
            </a:r>
            <a:r>
              <a:rPr sz="1304" spc="-29" dirty="0">
                <a:latin typeface="Calibri"/>
                <a:cs typeface="Calibri"/>
              </a:rPr>
              <a:t>s</a:t>
            </a:r>
            <a:r>
              <a:rPr sz="1304" spc="-26" dirty="0">
                <a:latin typeface="Calibri"/>
                <a:cs typeface="Calibri"/>
              </a:rPr>
              <a:t>t</a:t>
            </a:r>
            <a:r>
              <a:rPr sz="1304" spc="-10" dirty="0">
                <a:latin typeface="Calibri"/>
                <a:cs typeface="Calibri"/>
              </a:rPr>
              <a:t>e</a:t>
            </a:r>
            <a:r>
              <a:rPr sz="1304" spc="-7" dirty="0">
                <a:latin typeface="Calibri"/>
                <a:cs typeface="Calibri"/>
              </a:rPr>
              <a:t>u</a:t>
            </a:r>
            <a:r>
              <a:rPr sz="1304" spc="-13" dirty="0">
                <a:latin typeface="Calibri"/>
                <a:cs typeface="Calibri"/>
              </a:rPr>
              <a:t>r</a:t>
            </a:r>
            <a:r>
              <a:rPr sz="1304" spc="-10" dirty="0">
                <a:latin typeface="Calibri"/>
                <a:cs typeface="Calibri"/>
              </a:rPr>
              <a:t>i</a:t>
            </a:r>
            <a:r>
              <a:rPr sz="1304" spc="-42" dirty="0">
                <a:latin typeface="Calibri"/>
                <a:cs typeface="Calibri"/>
              </a:rPr>
              <a:t>z</a:t>
            </a:r>
            <a:r>
              <a:rPr sz="1304" spc="-10" dirty="0">
                <a:latin typeface="Calibri"/>
                <a:cs typeface="Calibri"/>
              </a:rPr>
              <a:t>e</a:t>
            </a:r>
            <a:r>
              <a:rPr sz="1304" dirty="0">
                <a:latin typeface="Calibri"/>
                <a:cs typeface="Calibri"/>
              </a:rPr>
              <a:t>d </a:t>
            </a:r>
            <a:r>
              <a:rPr sz="1304" spc="10" dirty="0">
                <a:latin typeface="Calibri"/>
                <a:cs typeface="Calibri"/>
              </a:rPr>
              <a:t> </a:t>
            </a:r>
            <a:r>
              <a:rPr sz="1304" dirty="0">
                <a:latin typeface="Calibri"/>
                <a:cs typeface="Calibri"/>
              </a:rPr>
              <a:t>Mi</a:t>
            </a:r>
            <a:r>
              <a:rPr sz="1304" spc="-7" dirty="0">
                <a:latin typeface="Calibri"/>
                <a:cs typeface="Calibri"/>
              </a:rPr>
              <a:t>l</a:t>
            </a:r>
            <a:r>
              <a:rPr sz="1304" dirty="0">
                <a:latin typeface="Calibri"/>
                <a:cs typeface="Calibri"/>
              </a:rPr>
              <a:t>k,</a:t>
            </a:r>
            <a:r>
              <a:rPr sz="1304" spc="3" dirty="0">
                <a:latin typeface="Calibri"/>
                <a:cs typeface="Calibri"/>
              </a:rPr>
              <a:t> </a:t>
            </a:r>
            <a:r>
              <a:rPr sz="1304" spc="-10" dirty="0">
                <a:latin typeface="Calibri"/>
                <a:cs typeface="Calibri"/>
              </a:rPr>
              <a:t>C</a:t>
            </a:r>
            <a:r>
              <a:rPr sz="1304" spc="-7" dirty="0">
                <a:latin typeface="Calibri"/>
                <a:cs typeface="Calibri"/>
              </a:rPr>
              <a:t>h</a:t>
            </a:r>
            <a:r>
              <a:rPr sz="1304" spc="-10" dirty="0">
                <a:latin typeface="Calibri"/>
                <a:cs typeface="Calibri"/>
              </a:rPr>
              <a:t>ee</a:t>
            </a:r>
            <a:r>
              <a:rPr sz="1304" spc="-13" dirty="0">
                <a:latin typeface="Calibri"/>
                <a:cs typeface="Calibri"/>
              </a:rPr>
              <a:t>s</a:t>
            </a:r>
            <a:r>
              <a:rPr sz="1304" dirty="0">
                <a:latin typeface="Calibri"/>
                <a:cs typeface="Calibri"/>
              </a:rPr>
              <a:t>e</a:t>
            </a:r>
            <a:r>
              <a:rPr sz="1304" spc="7" dirty="0">
                <a:latin typeface="Calibri"/>
                <a:cs typeface="Calibri"/>
              </a:rPr>
              <a:t> </a:t>
            </a:r>
            <a:r>
              <a:rPr sz="1304" spc="-10" dirty="0">
                <a:latin typeface="Calibri"/>
                <a:cs typeface="Calibri"/>
              </a:rPr>
              <a:t>C</a:t>
            </a:r>
            <a:r>
              <a:rPr sz="1304" spc="-7" dirty="0">
                <a:latin typeface="Calibri"/>
                <a:cs typeface="Calibri"/>
              </a:rPr>
              <a:t>u</a:t>
            </a:r>
            <a:r>
              <a:rPr sz="1304" spc="-10" dirty="0">
                <a:latin typeface="Calibri"/>
                <a:cs typeface="Calibri"/>
              </a:rPr>
              <a:t>lt</a:t>
            </a:r>
            <a:r>
              <a:rPr sz="1304" spc="-7" dirty="0">
                <a:latin typeface="Calibri"/>
                <a:cs typeface="Calibri"/>
              </a:rPr>
              <a:t>u</a:t>
            </a:r>
            <a:r>
              <a:rPr sz="1304" spc="-26" dirty="0">
                <a:latin typeface="Calibri"/>
                <a:cs typeface="Calibri"/>
              </a:rPr>
              <a:t>r</a:t>
            </a:r>
            <a:r>
              <a:rPr sz="1304" spc="-10" dirty="0">
                <a:latin typeface="Calibri"/>
                <a:cs typeface="Calibri"/>
              </a:rPr>
              <a:t>e</a:t>
            </a:r>
            <a:r>
              <a:rPr sz="1304" spc="-13" dirty="0">
                <a:latin typeface="Calibri"/>
                <a:cs typeface="Calibri"/>
              </a:rPr>
              <a:t>s</a:t>
            </a:r>
            <a:r>
              <a:rPr sz="1304" dirty="0">
                <a:latin typeface="Calibri"/>
                <a:cs typeface="Calibri"/>
              </a:rPr>
              <a:t>,</a:t>
            </a:r>
            <a:r>
              <a:rPr sz="1304" spc="26" dirty="0">
                <a:latin typeface="Calibri"/>
                <a:cs typeface="Calibri"/>
              </a:rPr>
              <a:t> </a:t>
            </a:r>
            <a:r>
              <a:rPr sz="1304" spc="-7" dirty="0">
                <a:latin typeface="Calibri"/>
                <a:cs typeface="Calibri"/>
              </a:rPr>
              <a:t>S</a:t>
            </a:r>
            <a:r>
              <a:rPr sz="1304" spc="-10" dirty="0">
                <a:latin typeface="Calibri"/>
                <a:cs typeface="Calibri"/>
              </a:rPr>
              <a:t>alt</a:t>
            </a:r>
            <a:r>
              <a:rPr sz="1304" dirty="0">
                <a:latin typeface="Calibri"/>
                <a:cs typeface="Calibri"/>
              </a:rPr>
              <a:t>, </a:t>
            </a:r>
            <a:r>
              <a:rPr sz="1304" spc="-3" dirty="0">
                <a:latin typeface="Calibri"/>
                <a:cs typeface="Calibri"/>
              </a:rPr>
              <a:t>E</a:t>
            </a:r>
            <a:r>
              <a:rPr sz="1304" spc="-10" dirty="0">
                <a:latin typeface="Calibri"/>
                <a:cs typeface="Calibri"/>
              </a:rPr>
              <a:t>n</a:t>
            </a:r>
            <a:r>
              <a:rPr sz="1304" spc="-16" dirty="0">
                <a:latin typeface="Calibri"/>
                <a:cs typeface="Calibri"/>
              </a:rPr>
              <a:t>z</a:t>
            </a:r>
            <a:r>
              <a:rPr sz="1304" spc="-7" dirty="0">
                <a:latin typeface="Calibri"/>
                <a:cs typeface="Calibri"/>
              </a:rPr>
              <a:t>y</a:t>
            </a:r>
            <a:r>
              <a:rPr sz="1304" spc="-13" dirty="0">
                <a:latin typeface="Calibri"/>
                <a:cs typeface="Calibri"/>
              </a:rPr>
              <a:t>m</a:t>
            </a:r>
            <a:r>
              <a:rPr sz="1304" spc="-10" dirty="0">
                <a:latin typeface="Calibri"/>
                <a:cs typeface="Calibri"/>
              </a:rPr>
              <a:t>e</a:t>
            </a:r>
            <a:r>
              <a:rPr sz="1304" spc="-13" dirty="0">
                <a:latin typeface="Calibri"/>
                <a:cs typeface="Calibri"/>
              </a:rPr>
              <a:t>s</a:t>
            </a:r>
            <a:r>
              <a:rPr sz="1304" spc="-7" dirty="0">
                <a:latin typeface="Calibri"/>
                <a:cs typeface="Calibri"/>
              </a:rPr>
              <a:t>)</a:t>
            </a:r>
            <a:r>
              <a:rPr sz="1304" dirty="0">
                <a:latin typeface="Calibri"/>
                <a:cs typeface="Calibri"/>
              </a:rPr>
              <a:t>,</a:t>
            </a:r>
            <a:r>
              <a:rPr sz="1304" spc="7" dirty="0">
                <a:latin typeface="Calibri"/>
                <a:cs typeface="Calibri"/>
              </a:rPr>
              <a:t> </a:t>
            </a:r>
            <a:r>
              <a:rPr sz="1304" spc="-13" dirty="0">
                <a:latin typeface="Calibri"/>
                <a:cs typeface="Calibri"/>
              </a:rPr>
              <a:t>W</a:t>
            </a:r>
            <a:r>
              <a:rPr sz="1304" spc="-16" dirty="0">
                <a:latin typeface="Calibri"/>
                <a:cs typeface="Calibri"/>
              </a:rPr>
              <a:t>h</a:t>
            </a:r>
            <a:r>
              <a:rPr sz="1304" spc="-26" dirty="0">
                <a:latin typeface="Calibri"/>
                <a:cs typeface="Calibri"/>
              </a:rPr>
              <a:t>e</a:t>
            </a:r>
            <a:r>
              <a:rPr sz="1304" spc="-108" dirty="0">
                <a:latin typeface="Calibri"/>
                <a:cs typeface="Calibri"/>
              </a:rPr>
              <a:t>y</a:t>
            </a:r>
            <a:r>
              <a:rPr sz="1304" dirty="0">
                <a:latin typeface="Calibri"/>
                <a:cs typeface="Calibri"/>
              </a:rPr>
              <a:t>,</a:t>
            </a:r>
            <a:r>
              <a:rPr sz="1304" spc="-65" dirty="0">
                <a:latin typeface="Calibri"/>
                <a:cs typeface="Calibri"/>
              </a:rPr>
              <a:t> </a:t>
            </a:r>
            <a:r>
              <a:rPr sz="1304" spc="-7" dirty="0">
                <a:latin typeface="Calibri"/>
                <a:cs typeface="Calibri"/>
              </a:rPr>
              <a:t>Bu</a:t>
            </a:r>
            <a:r>
              <a:rPr sz="1304" spc="-26" dirty="0">
                <a:latin typeface="Calibri"/>
                <a:cs typeface="Calibri"/>
              </a:rPr>
              <a:t>tt</a:t>
            </a:r>
            <a:r>
              <a:rPr sz="1304" spc="-10" dirty="0">
                <a:latin typeface="Calibri"/>
                <a:cs typeface="Calibri"/>
              </a:rPr>
              <a:t>e</a:t>
            </a:r>
            <a:r>
              <a:rPr sz="1304" spc="-13" dirty="0">
                <a:latin typeface="Calibri"/>
                <a:cs typeface="Calibri"/>
              </a:rPr>
              <a:t>rm</a:t>
            </a:r>
            <a:r>
              <a:rPr sz="1304" dirty="0">
                <a:latin typeface="Calibri"/>
                <a:cs typeface="Calibri"/>
              </a:rPr>
              <a:t>i</a:t>
            </a:r>
            <a:r>
              <a:rPr sz="1304" spc="-7" dirty="0">
                <a:latin typeface="Calibri"/>
                <a:cs typeface="Calibri"/>
              </a:rPr>
              <a:t>l</a:t>
            </a:r>
            <a:r>
              <a:rPr sz="1304" spc="-10" dirty="0">
                <a:latin typeface="Calibri"/>
                <a:cs typeface="Calibri"/>
              </a:rPr>
              <a:t>k</a:t>
            </a:r>
            <a:r>
              <a:rPr sz="1304" dirty="0">
                <a:latin typeface="Calibri"/>
                <a:cs typeface="Calibri"/>
              </a:rPr>
              <a:t>,</a:t>
            </a:r>
            <a:r>
              <a:rPr sz="1304" spc="29" dirty="0">
                <a:latin typeface="Calibri"/>
                <a:cs typeface="Calibri"/>
              </a:rPr>
              <a:t> </a:t>
            </a:r>
            <a:r>
              <a:rPr sz="1304" spc="-3" dirty="0">
                <a:latin typeface="Calibri"/>
                <a:cs typeface="Calibri"/>
              </a:rPr>
              <a:t>Disodiu</a:t>
            </a:r>
            <a:r>
              <a:rPr sz="1304" dirty="0">
                <a:latin typeface="Calibri"/>
                <a:cs typeface="Calibri"/>
              </a:rPr>
              <a:t>m</a:t>
            </a:r>
            <a:r>
              <a:rPr sz="1304" spc="-7" dirty="0">
                <a:latin typeface="Calibri"/>
                <a:cs typeface="Calibri"/>
              </a:rPr>
              <a:t> </a:t>
            </a:r>
            <a:r>
              <a:rPr sz="1304" spc="-13" dirty="0">
                <a:latin typeface="Calibri"/>
                <a:cs typeface="Calibri"/>
              </a:rPr>
              <a:t>P</a:t>
            </a:r>
            <a:r>
              <a:rPr sz="1304" spc="-7" dirty="0">
                <a:latin typeface="Calibri"/>
                <a:cs typeface="Calibri"/>
              </a:rPr>
              <a:t>h</a:t>
            </a:r>
            <a:r>
              <a:rPr sz="1304" spc="-10" dirty="0">
                <a:latin typeface="Calibri"/>
                <a:cs typeface="Calibri"/>
              </a:rPr>
              <a:t>o</a:t>
            </a:r>
            <a:r>
              <a:rPr sz="1304" spc="-13" dirty="0">
                <a:latin typeface="Calibri"/>
                <a:cs typeface="Calibri"/>
              </a:rPr>
              <a:t>s</a:t>
            </a:r>
            <a:r>
              <a:rPr sz="1304" spc="-7" dirty="0">
                <a:latin typeface="Calibri"/>
                <a:cs typeface="Calibri"/>
              </a:rPr>
              <a:t>ph</a:t>
            </a:r>
            <a:r>
              <a:rPr sz="1304" spc="-26" dirty="0">
                <a:latin typeface="Calibri"/>
                <a:cs typeface="Calibri"/>
              </a:rPr>
              <a:t>at</a:t>
            </a:r>
            <a:r>
              <a:rPr sz="1304" dirty="0">
                <a:latin typeface="Calibri"/>
                <a:cs typeface="Calibri"/>
              </a:rPr>
              <a:t>e,</a:t>
            </a:r>
            <a:r>
              <a:rPr sz="1304" spc="26" dirty="0">
                <a:latin typeface="Calibri"/>
                <a:cs typeface="Calibri"/>
              </a:rPr>
              <a:t> </a:t>
            </a:r>
            <a:r>
              <a:rPr sz="1304" spc="-29" dirty="0">
                <a:latin typeface="Calibri"/>
                <a:cs typeface="Calibri"/>
              </a:rPr>
              <a:t>R</a:t>
            </a:r>
            <a:r>
              <a:rPr sz="1304" spc="-10" dirty="0">
                <a:latin typeface="Calibri"/>
                <a:cs typeface="Calibri"/>
              </a:rPr>
              <a:t>e</a:t>
            </a:r>
            <a:r>
              <a:rPr sz="1304" dirty="0">
                <a:latin typeface="Calibri"/>
                <a:cs typeface="Calibri"/>
              </a:rPr>
              <a:t>d </a:t>
            </a:r>
            <a:r>
              <a:rPr sz="1304" spc="-7" dirty="0">
                <a:latin typeface="Calibri"/>
                <a:cs typeface="Calibri"/>
              </a:rPr>
              <a:t> </a:t>
            </a:r>
            <a:r>
              <a:rPr sz="1304" spc="-36" dirty="0">
                <a:latin typeface="Calibri"/>
                <a:cs typeface="Calibri"/>
              </a:rPr>
              <a:t>P</a:t>
            </a:r>
            <a:r>
              <a:rPr sz="1304" spc="-10" dirty="0">
                <a:latin typeface="Calibri"/>
                <a:cs typeface="Calibri"/>
              </a:rPr>
              <a:t>e</a:t>
            </a:r>
            <a:r>
              <a:rPr sz="1304" spc="-7" dirty="0">
                <a:latin typeface="Calibri"/>
                <a:cs typeface="Calibri"/>
              </a:rPr>
              <a:t>pp</a:t>
            </a:r>
            <a:r>
              <a:rPr sz="1304" spc="-10" dirty="0">
                <a:latin typeface="Calibri"/>
                <a:cs typeface="Calibri"/>
              </a:rPr>
              <a:t>e</a:t>
            </a:r>
            <a:r>
              <a:rPr sz="1304" dirty="0">
                <a:latin typeface="Calibri"/>
                <a:cs typeface="Calibri"/>
              </a:rPr>
              <a:t>r</a:t>
            </a:r>
            <a:endParaRPr sz="1304">
              <a:latin typeface="Calibri"/>
              <a:cs typeface="Calibri"/>
            </a:endParaRPr>
          </a:p>
        </p:txBody>
      </p:sp>
      <p:sp>
        <p:nvSpPr>
          <p:cNvPr id="6" name="object 6"/>
          <p:cNvSpPr/>
          <p:nvPr/>
        </p:nvSpPr>
        <p:spPr>
          <a:xfrm>
            <a:off x="4595192" y="161014"/>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248146937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561522" y="467139"/>
            <a:ext cx="5068957" cy="352441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6"/>
          <a:ext cx="4047280" cy="2749179"/>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$0.30</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1.99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62058">
                <a:tc gridSpan="2">
                  <a:txBody>
                    <a:bodyPr/>
                    <a:lstStyle/>
                    <a:p>
                      <a:pPr marL="2516505" marR="147320" indent="-2362835">
                        <a:lnSpc>
                          <a:spcPct val="100000"/>
                        </a:lnSpc>
                      </a:pPr>
                      <a:r>
                        <a:rPr sz="1800" dirty="0">
                          <a:latin typeface="Arial"/>
                          <a:cs typeface="Arial"/>
                        </a:rPr>
                        <a:t>Fish</a:t>
                      </a:r>
                      <a:r>
                        <a:rPr sz="1800" spc="-5" dirty="0">
                          <a:latin typeface="Arial"/>
                          <a:cs typeface="Arial"/>
                        </a:rPr>
                        <a:t> </a:t>
                      </a:r>
                      <a:r>
                        <a:rPr sz="1800" dirty="0">
                          <a:latin typeface="Arial"/>
                          <a:cs typeface="Arial"/>
                        </a:rPr>
                        <a:t>Crackers</a:t>
                      </a:r>
                      <a:r>
                        <a:rPr sz="1800" spc="5" dirty="0">
                          <a:latin typeface="Arial"/>
                          <a:cs typeface="Arial"/>
                        </a:rPr>
                        <a:t> </a:t>
                      </a:r>
                      <a:r>
                        <a:rPr sz="1800" dirty="0">
                          <a:latin typeface="Arial"/>
                          <a:cs typeface="Arial"/>
                        </a:rPr>
                        <a:t>B</a:t>
                      </a:r>
                      <a:r>
                        <a:rPr sz="1800" spc="-10" dirty="0">
                          <a:latin typeface="Arial"/>
                          <a:cs typeface="Arial"/>
                        </a:rPr>
                        <a:t>a</a:t>
                      </a:r>
                      <a:r>
                        <a:rPr sz="1800" dirty="0">
                          <a:latin typeface="Arial"/>
                          <a:cs typeface="Arial"/>
                        </a:rPr>
                        <a:t>ked </a:t>
                      </a:r>
                      <a:r>
                        <a:rPr sz="1800" spc="-10" dirty="0">
                          <a:latin typeface="Arial"/>
                          <a:cs typeface="Arial"/>
                        </a:rPr>
                        <a:t>w</a:t>
                      </a:r>
                      <a:r>
                        <a:rPr sz="1800" dirty="0">
                          <a:latin typeface="Arial"/>
                          <a:cs typeface="Arial"/>
                        </a:rPr>
                        <a:t>ith</a:t>
                      </a:r>
                      <a:r>
                        <a:rPr sz="1800" spc="5" dirty="0">
                          <a:latin typeface="Arial"/>
                          <a:cs typeface="Arial"/>
                        </a:rPr>
                        <a:t> </a:t>
                      </a:r>
                      <a:r>
                        <a:rPr sz="1800" dirty="0">
                          <a:latin typeface="Arial"/>
                          <a:cs typeface="Arial"/>
                        </a:rPr>
                        <a:t>Whole Grain (6</a:t>
                      </a:r>
                      <a:r>
                        <a:rPr sz="1800" spc="10" dirty="0">
                          <a:latin typeface="Arial"/>
                          <a:cs typeface="Arial"/>
                        </a:rPr>
                        <a:t>.</a:t>
                      </a:r>
                      <a:r>
                        <a:rPr sz="1800" dirty="0">
                          <a:latin typeface="Arial"/>
                          <a:cs typeface="Arial"/>
                        </a:rPr>
                        <a:t>6</a:t>
                      </a:r>
                      <a:r>
                        <a:rPr sz="1800" spc="-15" dirty="0">
                          <a:latin typeface="Arial"/>
                          <a:cs typeface="Arial"/>
                        </a:rPr>
                        <a:t> </a:t>
                      </a:r>
                      <a:r>
                        <a:rPr sz="1800" spc="-5" dirty="0">
                          <a:latin typeface="Arial"/>
                          <a:cs typeface="Arial"/>
                        </a:rPr>
                        <a:t>o</a:t>
                      </a:r>
                      <a:r>
                        <a:rPr sz="1800" spc="5" dirty="0">
                          <a:latin typeface="Arial"/>
                          <a:cs typeface="Arial"/>
                        </a:rPr>
                        <a:t>z</a:t>
                      </a:r>
                      <a:r>
                        <a:rPr sz="1800" dirty="0">
                          <a:latin typeface="Arial"/>
                          <a:cs typeface="Arial"/>
                        </a:rPr>
                        <a:t>)</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3298226252"/>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4335780" y="343894"/>
            <a:ext cx="3505531" cy="3788797"/>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7" name="object 7"/>
          <p:cNvSpPr txBox="1">
            <a:spLocks noGrp="1"/>
          </p:cNvSpPr>
          <p:nvPr>
            <p:ph type="title"/>
          </p:nvPr>
        </p:nvSpPr>
        <p:spPr>
          <a:xfrm>
            <a:off x="4108174" y="419254"/>
            <a:ext cx="6858000" cy="441659"/>
          </a:xfrm>
          <a:prstGeom prst="rect">
            <a:avLst/>
          </a:prstGeom>
        </p:spPr>
        <p:txBody>
          <a:bodyPr vert="horz" wrap="square" lIns="0" tIns="0" rIns="0" bIns="0" rtlCol="0" anchor="ctr">
            <a:spAutoFit/>
          </a:bodyPr>
          <a:lstStyle/>
          <a:p>
            <a:pPr marL="8283">
              <a:lnSpc>
                <a:spcPct val="100000"/>
              </a:lnSpc>
            </a:pPr>
            <a:r>
              <a:rPr dirty="0"/>
              <a:t>G</a:t>
            </a:r>
            <a:r>
              <a:rPr spc="65" dirty="0"/>
              <a:t>r</a:t>
            </a:r>
            <a:r>
              <a:rPr dirty="0"/>
              <a:t>anola</a:t>
            </a:r>
          </a:p>
        </p:txBody>
      </p:sp>
      <p:graphicFrame>
        <p:nvGraphicFramePr>
          <p:cNvPr id="5" name="object 5"/>
          <p:cNvGraphicFramePr>
            <a:graphicFrameLocks noGrp="1"/>
          </p:cNvGraphicFramePr>
          <p:nvPr/>
        </p:nvGraphicFramePr>
        <p:xfrm>
          <a:off x="4062056" y="4211126"/>
          <a:ext cx="4047280" cy="2270908"/>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$0.33</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3.99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344689">
                <a:tc gridSpan="2">
                  <a:txBody>
                    <a:bodyPr/>
                    <a:lstStyle/>
                    <a:p>
                      <a:pPr marL="1849120">
                        <a:lnSpc>
                          <a:spcPct val="100000"/>
                        </a:lnSpc>
                      </a:pPr>
                      <a:r>
                        <a:rPr sz="1800" dirty="0">
                          <a:latin typeface="Arial"/>
                          <a:cs typeface="Arial"/>
                        </a:rPr>
                        <a:t>Granola</a:t>
                      </a:r>
                      <a:r>
                        <a:rPr sz="1800" spc="-15" dirty="0">
                          <a:latin typeface="Arial"/>
                          <a:cs typeface="Arial"/>
                        </a:rPr>
                        <a:t> </a:t>
                      </a:r>
                      <a:r>
                        <a:rPr sz="1800" dirty="0">
                          <a:latin typeface="Arial"/>
                          <a:cs typeface="Arial"/>
                        </a:rPr>
                        <a:t>(12</a:t>
                      </a:r>
                      <a:r>
                        <a:rPr sz="1800" spc="-10" dirty="0">
                          <a:latin typeface="Arial"/>
                          <a:cs typeface="Arial"/>
                        </a:rPr>
                        <a:t> </a:t>
                      </a:r>
                      <a:r>
                        <a:rPr sz="1800" dirty="0">
                          <a:latin typeface="Arial"/>
                          <a:cs typeface="Arial"/>
                        </a:rPr>
                        <a:t>o</a:t>
                      </a:r>
                      <a:r>
                        <a:rPr sz="1800" spc="5" dirty="0">
                          <a:latin typeface="Arial"/>
                          <a:cs typeface="Arial"/>
                        </a:rPr>
                        <a:t>z</a:t>
                      </a:r>
                      <a:r>
                        <a:rPr sz="1800" dirty="0">
                          <a:latin typeface="Arial"/>
                          <a:cs typeface="Arial"/>
                        </a:rPr>
                        <a:t>.)</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2466855262"/>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1591141"/>
          </a:xfrm>
          <a:prstGeom prst="rect">
            <a:avLst/>
          </a:prstGeom>
          <a:solidFill>
            <a:srgbClr val="D9D9D9"/>
          </a:solidFill>
          <a:ln w="9143">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ie</a:t>
            </a:r>
            <a:r>
              <a:rPr sz="2348" b="1" spc="-36" dirty="0">
                <a:latin typeface="Calibri"/>
                <a:cs typeface="Calibri"/>
              </a:rPr>
              <a:t>n</a:t>
            </a:r>
            <a:r>
              <a:rPr sz="2348" b="1" spc="-20" dirty="0">
                <a:latin typeface="Calibri"/>
                <a:cs typeface="Calibri"/>
              </a:rPr>
              <a:t>t</a:t>
            </a:r>
            <a:r>
              <a:rPr sz="2348" b="1" dirty="0">
                <a:latin typeface="Calibri"/>
                <a:cs typeface="Calibri"/>
              </a:rPr>
              <a:t>s:</a:t>
            </a:r>
            <a:endParaRPr sz="2348">
              <a:latin typeface="Calibri"/>
              <a:cs typeface="Calibri"/>
            </a:endParaRPr>
          </a:p>
          <a:p>
            <a:pPr marL="60051" marR="335459">
              <a:spcBef>
                <a:spcPts val="179"/>
              </a:spcBef>
              <a:tabLst>
                <a:tab pos="419117" algn="l"/>
              </a:tabLst>
            </a:pPr>
            <a:r>
              <a:rPr sz="1565" dirty="0">
                <a:latin typeface="Calibri"/>
                <a:cs typeface="Calibri"/>
              </a:rPr>
              <a:t>Whole</a:t>
            </a:r>
            <a:r>
              <a:rPr sz="1565" spc="-7" dirty="0">
                <a:latin typeface="Calibri"/>
                <a:cs typeface="Calibri"/>
              </a:rPr>
              <a:t> </a:t>
            </a:r>
            <a:r>
              <a:rPr sz="1565" spc="-49" dirty="0">
                <a:latin typeface="Calibri"/>
                <a:cs typeface="Calibri"/>
              </a:rPr>
              <a:t>R</a:t>
            </a:r>
            <a:r>
              <a:rPr sz="1565" spc="-13" dirty="0">
                <a:latin typeface="Calibri"/>
                <a:cs typeface="Calibri"/>
              </a:rPr>
              <a:t>o</a:t>
            </a:r>
            <a:r>
              <a:rPr sz="1565" spc="-10" dirty="0">
                <a:latin typeface="Calibri"/>
                <a:cs typeface="Calibri"/>
              </a:rPr>
              <a:t>lled</a:t>
            </a:r>
            <a:r>
              <a:rPr sz="1565" spc="-23" dirty="0">
                <a:latin typeface="Calibri"/>
                <a:cs typeface="Calibri"/>
              </a:rPr>
              <a:t> </a:t>
            </a:r>
            <a:r>
              <a:rPr sz="1565" spc="-13" dirty="0">
                <a:latin typeface="Calibri"/>
                <a:cs typeface="Calibri"/>
              </a:rPr>
              <a:t>O</a:t>
            </a:r>
            <a:r>
              <a:rPr sz="1565" spc="-23" dirty="0">
                <a:latin typeface="Calibri"/>
                <a:cs typeface="Calibri"/>
              </a:rPr>
              <a:t>a</a:t>
            </a:r>
            <a:r>
              <a:rPr sz="1565" spc="-16" dirty="0">
                <a:latin typeface="Calibri"/>
                <a:cs typeface="Calibri"/>
              </a:rPr>
              <a:t>t</a:t>
            </a:r>
            <a:r>
              <a:rPr sz="1565" spc="-10" dirty="0">
                <a:latin typeface="Calibri"/>
                <a:cs typeface="Calibri"/>
              </a:rPr>
              <a:t>s</a:t>
            </a:r>
            <a:r>
              <a:rPr sz="1565" spc="-7" dirty="0">
                <a:latin typeface="Calibri"/>
                <a:cs typeface="Calibri"/>
              </a:rPr>
              <a:t>,</a:t>
            </a:r>
            <a:r>
              <a:rPr sz="1565" spc="7" dirty="0">
                <a:latin typeface="Calibri"/>
                <a:cs typeface="Calibri"/>
              </a:rPr>
              <a:t> </a:t>
            </a:r>
            <a:r>
              <a:rPr sz="1565" spc="-23" dirty="0">
                <a:latin typeface="Calibri"/>
                <a:cs typeface="Calibri"/>
              </a:rPr>
              <a:t>Na</a:t>
            </a:r>
            <a:r>
              <a:rPr sz="1565" spc="-16" dirty="0">
                <a:latin typeface="Calibri"/>
                <a:cs typeface="Calibri"/>
              </a:rPr>
              <a:t>t</a:t>
            </a:r>
            <a:r>
              <a:rPr sz="1565" spc="-10" dirty="0">
                <a:latin typeface="Calibri"/>
                <a:cs typeface="Calibri"/>
              </a:rPr>
              <a:t>u</a:t>
            </a:r>
            <a:r>
              <a:rPr sz="1565" spc="-46" dirty="0">
                <a:latin typeface="Calibri"/>
                <a:cs typeface="Calibri"/>
              </a:rPr>
              <a:t>r</a:t>
            </a:r>
            <a:r>
              <a:rPr sz="1565" spc="-7" dirty="0">
                <a:latin typeface="Calibri"/>
                <a:cs typeface="Calibri"/>
              </a:rPr>
              <a:t>a</a:t>
            </a:r>
            <a:r>
              <a:rPr sz="1565" spc="-10" dirty="0">
                <a:latin typeface="Calibri"/>
                <a:cs typeface="Calibri"/>
              </a:rPr>
              <a:t>lly</a:t>
            </a:r>
            <a:r>
              <a:rPr sz="1565" spc="-23" dirty="0">
                <a:latin typeface="Calibri"/>
                <a:cs typeface="Calibri"/>
              </a:rPr>
              <a:t> </a:t>
            </a:r>
            <a:r>
              <a:rPr sz="1565" spc="-26" dirty="0">
                <a:latin typeface="Calibri"/>
                <a:cs typeface="Calibri"/>
              </a:rPr>
              <a:t>M</a:t>
            </a:r>
            <a:r>
              <a:rPr sz="1565" spc="-10" dirty="0">
                <a:latin typeface="Calibri"/>
                <a:cs typeface="Calibri"/>
              </a:rPr>
              <a:t>illed</a:t>
            </a:r>
            <a:r>
              <a:rPr sz="1565" dirty="0">
                <a:latin typeface="Calibri"/>
                <a:cs typeface="Calibri"/>
              </a:rPr>
              <a:t> </a:t>
            </a:r>
            <a:r>
              <a:rPr sz="1565" spc="-23" dirty="0">
                <a:latin typeface="Calibri"/>
                <a:cs typeface="Calibri"/>
              </a:rPr>
              <a:t>S</a:t>
            </a:r>
            <a:r>
              <a:rPr sz="1565" spc="-26" dirty="0">
                <a:latin typeface="Calibri"/>
                <a:cs typeface="Calibri"/>
              </a:rPr>
              <a:t>u</a:t>
            </a:r>
            <a:r>
              <a:rPr sz="1565" spc="-68" dirty="0">
                <a:latin typeface="Calibri"/>
                <a:cs typeface="Calibri"/>
              </a:rPr>
              <a:t>g</a:t>
            </a:r>
            <a:r>
              <a:rPr sz="1565" spc="-23" dirty="0">
                <a:latin typeface="Calibri"/>
                <a:cs typeface="Calibri"/>
              </a:rPr>
              <a:t>a</a:t>
            </a:r>
            <a:r>
              <a:rPr sz="1565" spc="-163" dirty="0">
                <a:latin typeface="Calibri"/>
                <a:cs typeface="Calibri"/>
              </a:rPr>
              <a:t>r</a:t>
            </a:r>
            <a:r>
              <a:rPr sz="1565" spc="-7" dirty="0">
                <a:latin typeface="Calibri"/>
                <a:cs typeface="Calibri"/>
              </a:rPr>
              <a:t>,</a:t>
            </a:r>
            <a:r>
              <a:rPr sz="1565" dirty="0">
                <a:latin typeface="Calibri"/>
                <a:cs typeface="Calibri"/>
              </a:rPr>
              <a:t> </a:t>
            </a:r>
            <a:r>
              <a:rPr sz="1565" spc="-95" dirty="0">
                <a:latin typeface="Calibri"/>
                <a:cs typeface="Calibri"/>
              </a:rPr>
              <a:t> </a:t>
            </a:r>
            <a:r>
              <a:rPr sz="1565" spc="-7" dirty="0">
                <a:latin typeface="Calibri"/>
                <a:cs typeface="Calibri"/>
              </a:rPr>
              <a:t>Ex</a:t>
            </a:r>
            <a:r>
              <a:rPr sz="1565" spc="-10" dirty="0">
                <a:latin typeface="Calibri"/>
                <a:cs typeface="Calibri"/>
              </a:rPr>
              <a:t>p</a:t>
            </a:r>
            <a:r>
              <a:rPr sz="1565" dirty="0">
                <a:latin typeface="Calibri"/>
                <a:cs typeface="Calibri"/>
              </a:rPr>
              <a:t>e</a:t>
            </a:r>
            <a:r>
              <a:rPr sz="1565" spc="-13" dirty="0">
                <a:latin typeface="Calibri"/>
                <a:cs typeface="Calibri"/>
              </a:rPr>
              <a:t>l</a:t>
            </a:r>
            <a:r>
              <a:rPr sz="1565" spc="-10" dirty="0">
                <a:latin typeface="Calibri"/>
                <a:cs typeface="Calibri"/>
              </a:rPr>
              <a:t>ler</a:t>
            </a:r>
            <a:r>
              <a:rPr sz="1565" spc="-7" dirty="0">
                <a:latin typeface="Calibri"/>
                <a:cs typeface="Calibri"/>
              </a:rPr>
              <a:t> </a:t>
            </a:r>
            <a:r>
              <a:rPr sz="1565" spc="-23" dirty="0">
                <a:latin typeface="Calibri"/>
                <a:cs typeface="Calibri"/>
              </a:rPr>
              <a:t>P</a:t>
            </a:r>
            <a:r>
              <a:rPr sz="1565" spc="-36" dirty="0">
                <a:latin typeface="Calibri"/>
                <a:cs typeface="Calibri"/>
              </a:rPr>
              <a:t>r</a:t>
            </a:r>
            <a:r>
              <a:rPr sz="1565" spc="-10" dirty="0">
                <a:latin typeface="Calibri"/>
                <a:cs typeface="Calibri"/>
              </a:rPr>
              <a:t>e</a:t>
            </a:r>
            <a:r>
              <a:rPr sz="1565" spc="-23" dirty="0">
                <a:latin typeface="Calibri"/>
                <a:cs typeface="Calibri"/>
              </a:rPr>
              <a:t>s</a:t>
            </a:r>
            <a:r>
              <a:rPr sz="1565" spc="-10" dirty="0">
                <a:latin typeface="Calibri"/>
                <a:cs typeface="Calibri"/>
              </a:rPr>
              <a:t>sed</a:t>
            </a:r>
            <a:r>
              <a:rPr sz="1565" spc="-16" dirty="0">
                <a:latin typeface="Calibri"/>
                <a:cs typeface="Calibri"/>
              </a:rPr>
              <a:t> </a:t>
            </a:r>
            <a:r>
              <a:rPr sz="1565" spc="-7" dirty="0">
                <a:latin typeface="Calibri"/>
                <a:cs typeface="Calibri"/>
              </a:rPr>
              <a:t>Ca</a:t>
            </a:r>
            <a:r>
              <a:rPr sz="1565" spc="-10" dirty="0">
                <a:latin typeface="Calibri"/>
                <a:cs typeface="Calibri"/>
              </a:rPr>
              <a:t>n</a:t>
            </a:r>
            <a:r>
              <a:rPr sz="1565" spc="-13" dirty="0">
                <a:latin typeface="Calibri"/>
                <a:cs typeface="Calibri"/>
              </a:rPr>
              <a:t>o</a:t>
            </a:r>
            <a:r>
              <a:rPr sz="1565" spc="-10" dirty="0">
                <a:latin typeface="Calibri"/>
                <a:cs typeface="Calibri"/>
              </a:rPr>
              <a:t>l</a:t>
            </a:r>
            <a:r>
              <a:rPr sz="1565" dirty="0">
                <a:latin typeface="Calibri"/>
                <a:cs typeface="Calibri"/>
              </a:rPr>
              <a:t>a</a:t>
            </a:r>
            <a:r>
              <a:rPr sz="1565" spc="3" dirty="0">
                <a:latin typeface="Calibri"/>
                <a:cs typeface="Calibri"/>
              </a:rPr>
              <a:t> </a:t>
            </a:r>
            <a:r>
              <a:rPr sz="1565" spc="-13" dirty="0">
                <a:latin typeface="Calibri"/>
                <a:cs typeface="Calibri"/>
              </a:rPr>
              <a:t>O</a:t>
            </a:r>
            <a:r>
              <a:rPr sz="1565" spc="-10" dirty="0">
                <a:latin typeface="Calibri"/>
                <a:cs typeface="Calibri"/>
              </a:rPr>
              <a:t>il</a:t>
            </a:r>
            <a:r>
              <a:rPr sz="1565" spc="-7" dirty="0">
                <a:latin typeface="Calibri"/>
                <a:cs typeface="Calibri"/>
              </a:rPr>
              <a:t>,</a:t>
            </a:r>
            <a:r>
              <a:rPr sz="1565" spc="-3" dirty="0">
                <a:latin typeface="Calibri"/>
                <a:cs typeface="Calibri"/>
              </a:rPr>
              <a:t> </a:t>
            </a:r>
            <a:r>
              <a:rPr sz="1565" spc="-26" dirty="0">
                <a:latin typeface="Calibri"/>
                <a:cs typeface="Calibri"/>
              </a:rPr>
              <a:t>W</a:t>
            </a:r>
            <a:r>
              <a:rPr sz="1565" spc="-10" dirty="0">
                <a:latin typeface="Calibri"/>
                <a:cs typeface="Calibri"/>
              </a:rPr>
              <a:t>h</a:t>
            </a:r>
            <a:r>
              <a:rPr sz="1565" spc="-23" dirty="0">
                <a:latin typeface="Calibri"/>
                <a:cs typeface="Calibri"/>
              </a:rPr>
              <a:t>e</a:t>
            </a:r>
            <a:r>
              <a:rPr sz="1565" spc="-10" dirty="0">
                <a:latin typeface="Calibri"/>
                <a:cs typeface="Calibri"/>
              </a:rPr>
              <a:t>y</a:t>
            </a:r>
            <a:r>
              <a:rPr sz="1565" dirty="0">
                <a:latin typeface="Calibri"/>
                <a:cs typeface="Calibri"/>
              </a:rPr>
              <a:t> </a:t>
            </a:r>
            <a:r>
              <a:rPr sz="1565" spc="-13" dirty="0">
                <a:latin typeface="Calibri"/>
                <a:cs typeface="Calibri"/>
              </a:rPr>
              <a:t>C</a:t>
            </a:r>
            <a:r>
              <a:rPr sz="1565" spc="-16" dirty="0">
                <a:latin typeface="Calibri"/>
                <a:cs typeface="Calibri"/>
              </a:rPr>
              <a:t>r</a:t>
            </a:r>
            <a:r>
              <a:rPr sz="1565" spc="-10" dirty="0">
                <a:latin typeface="Calibri"/>
                <a:cs typeface="Calibri"/>
              </a:rPr>
              <a:t>is</a:t>
            </a:r>
            <a:r>
              <a:rPr sz="1565" dirty="0">
                <a:latin typeface="Calibri"/>
                <a:cs typeface="Calibri"/>
              </a:rPr>
              <a:t>p</a:t>
            </a:r>
            <a:r>
              <a:rPr sz="1565" spc="3" dirty="0">
                <a:latin typeface="Calibri"/>
                <a:cs typeface="Calibri"/>
              </a:rPr>
              <a:t> </a:t>
            </a:r>
            <a:r>
              <a:rPr sz="1565" dirty="0">
                <a:latin typeface="Calibri"/>
                <a:cs typeface="Calibri"/>
              </a:rPr>
              <a:t>Ri</a:t>
            </a:r>
            <a:r>
              <a:rPr sz="1565" spc="3" dirty="0">
                <a:latin typeface="Calibri"/>
                <a:cs typeface="Calibri"/>
              </a:rPr>
              <a:t>c</a:t>
            </a:r>
            <a:r>
              <a:rPr sz="1565" spc="-10" dirty="0">
                <a:latin typeface="Calibri"/>
                <a:cs typeface="Calibri"/>
              </a:rPr>
              <a:t>e</a:t>
            </a:r>
            <a:r>
              <a:rPr sz="1565" spc="-13" dirty="0">
                <a:latin typeface="Calibri"/>
                <a:cs typeface="Calibri"/>
              </a:rPr>
              <a:t> </a:t>
            </a:r>
            <a:r>
              <a:rPr sz="1565" spc="-3" dirty="0">
                <a:latin typeface="Calibri"/>
                <a:cs typeface="Calibri"/>
              </a:rPr>
              <a:t>(</a:t>
            </a:r>
            <a:r>
              <a:rPr sz="1565" spc="-13" dirty="0">
                <a:latin typeface="Calibri"/>
                <a:cs typeface="Calibri"/>
              </a:rPr>
              <a:t>w</a:t>
            </a:r>
            <a:r>
              <a:rPr sz="1565" spc="-10" dirty="0">
                <a:latin typeface="Calibri"/>
                <a:cs typeface="Calibri"/>
              </a:rPr>
              <a:t>i</a:t>
            </a:r>
            <a:r>
              <a:rPr sz="1565" spc="-16" dirty="0">
                <a:latin typeface="Calibri"/>
                <a:cs typeface="Calibri"/>
              </a:rPr>
              <a:t>t</a:t>
            </a:r>
            <a:r>
              <a:rPr sz="1565" dirty="0">
                <a:latin typeface="Calibri"/>
                <a:cs typeface="Calibri"/>
              </a:rPr>
              <a:t>h</a:t>
            </a:r>
            <a:r>
              <a:rPr sz="1565" spc="-3" dirty="0">
                <a:latin typeface="Calibri"/>
                <a:cs typeface="Calibri"/>
              </a:rPr>
              <a:t> </a:t>
            </a:r>
            <a:r>
              <a:rPr sz="1565" spc="-23" dirty="0">
                <a:latin typeface="Calibri"/>
                <a:cs typeface="Calibri"/>
              </a:rPr>
              <a:t>S</a:t>
            </a:r>
            <a:r>
              <a:rPr sz="1565" spc="-26" dirty="0">
                <a:latin typeface="Calibri"/>
                <a:cs typeface="Calibri"/>
              </a:rPr>
              <a:t>u</a:t>
            </a:r>
            <a:r>
              <a:rPr sz="1565" spc="-68" dirty="0">
                <a:latin typeface="Calibri"/>
                <a:cs typeface="Calibri"/>
              </a:rPr>
              <a:t>g</a:t>
            </a:r>
            <a:r>
              <a:rPr sz="1565" spc="-23" dirty="0">
                <a:latin typeface="Calibri"/>
                <a:cs typeface="Calibri"/>
              </a:rPr>
              <a:t>a</a:t>
            </a:r>
            <a:r>
              <a:rPr sz="1565" spc="-163" dirty="0">
                <a:latin typeface="Calibri"/>
                <a:cs typeface="Calibri"/>
              </a:rPr>
              <a:t>r</a:t>
            </a:r>
            <a:r>
              <a:rPr sz="1565" spc="-7" dirty="0">
                <a:latin typeface="Calibri"/>
                <a:cs typeface="Calibri"/>
              </a:rPr>
              <a:t>,</a:t>
            </a:r>
            <a:r>
              <a:rPr sz="1565" dirty="0">
                <a:latin typeface="Calibri"/>
                <a:cs typeface="Calibri"/>
              </a:rPr>
              <a:t> </a:t>
            </a:r>
            <a:r>
              <a:rPr sz="1565" spc="-98" dirty="0">
                <a:latin typeface="Calibri"/>
                <a:cs typeface="Calibri"/>
              </a:rPr>
              <a:t> </a:t>
            </a:r>
            <a:r>
              <a:rPr sz="1565" spc="-10" dirty="0">
                <a:latin typeface="Calibri"/>
                <a:cs typeface="Calibri"/>
              </a:rPr>
              <a:t>S</a:t>
            </a:r>
            <a:r>
              <a:rPr sz="1565" spc="-7" dirty="0">
                <a:latin typeface="Calibri"/>
                <a:cs typeface="Calibri"/>
              </a:rPr>
              <a:t>a</a:t>
            </a:r>
            <a:r>
              <a:rPr sz="1565" spc="-10" dirty="0">
                <a:latin typeface="Calibri"/>
                <a:cs typeface="Calibri"/>
              </a:rPr>
              <a:t>l</a:t>
            </a:r>
            <a:r>
              <a:rPr sz="1565" spc="-7" dirty="0">
                <a:latin typeface="Calibri"/>
                <a:cs typeface="Calibri"/>
              </a:rPr>
              <a:t>t </a:t>
            </a:r>
            <a:r>
              <a:rPr sz="1565" dirty="0">
                <a:latin typeface="Calibri"/>
                <a:cs typeface="Calibri"/>
              </a:rPr>
              <a:t>and</a:t>
            </a:r>
            <a:r>
              <a:rPr sz="1565" spc="-3" dirty="0">
                <a:latin typeface="Calibri"/>
                <a:cs typeface="Calibri"/>
              </a:rPr>
              <a:t> </a:t>
            </a:r>
            <a:r>
              <a:rPr sz="1565" spc="-16" dirty="0">
                <a:latin typeface="Calibri"/>
                <a:cs typeface="Calibri"/>
              </a:rPr>
              <a:t>B</a:t>
            </a:r>
            <a:r>
              <a:rPr sz="1565" spc="-7" dirty="0">
                <a:latin typeface="Calibri"/>
                <a:cs typeface="Calibri"/>
              </a:rPr>
              <a:t>a</a:t>
            </a:r>
            <a:r>
              <a:rPr sz="1565" spc="-13" dirty="0">
                <a:latin typeface="Calibri"/>
                <a:cs typeface="Calibri"/>
              </a:rPr>
              <a:t>r</a:t>
            </a:r>
            <a:r>
              <a:rPr sz="1565" spc="-10" dirty="0">
                <a:latin typeface="Calibri"/>
                <a:cs typeface="Calibri"/>
              </a:rPr>
              <a:t>l</a:t>
            </a:r>
            <a:r>
              <a:rPr sz="1565" spc="-23" dirty="0">
                <a:latin typeface="Calibri"/>
                <a:cs typeface="Calibri"/>
              </a:rPr>
              <a:t>e</a:t>
            </a:r>
            <a:r>
              <a:rPr sz="1565" spc="-10" dirty="0">
                <a:latin typeface="Calibri"/>
                <a:cs typeface="Calibri"/>
              </a:rPr>
              <a:t>y</a:t>
            </a:r>
            <a:r>
              <a:rPr sz="1565" spc="-7" dirty="0">
                <a:latin typeface="Calibri"/>
                <a:cs typeface="Calibri"/>
              </a:rPr>
              <a:t> </a:t>
            </a:r>
            <a:r>
              <a:rPr sz="1565" dirty="0">
                <a:latin typeface="Calibri"/>
                <a:cs typeface="Calibri"/>
              </a:rPr>
              <a:t>Malt</a:t>
            </a:r>
            <a:r>
              <a:rPr sz="1565" spc="3" dirty="0">
                <a:latin typeface="Calibri"/>
                <a:cs typeface="Calibri"/>
              </a:rPr>
              <a:t>)</a:t>
            </a:r>
            <a:r>
              <a:rPr sz="1565" spc="-7" dirty="0">
                <a:latin typeface="Calibri"/>
                <a:cs typeface="Calibri"/>
              </a:rPr>
              <a:t>,</a:t>
            </a:r>
            <a:r>
              <a:rPr sz="1565" spc="-10" dirty="0">
                <a:latin typeface="Calibri"/>
                <a:cs typeface="Calibri"/>
              </a:rPr>
              <a:t> </a:t>
            </a:r>
            <a:r>
              <a:rPr sz="1565" dirty="0">
                <a:latin typeface="Calibri"/>
                <a:cs typeface="Calibri"/>
              </a:rPr>
              <a:t>Maple</a:t>
            </a:r>
            <a:r>
              <a:rPr sz="1565" spc="-3" dirty="0">
                <a:latin typeface="Calibri"/>
                <a:cs typeface="Calibri"/>
              </a:rPr>
              <a:t> </a:t>
            </a:r>
            <a:r>
              <a:rPr sz="1565" spc="-23" dirty="0">
                <a:latin typeface="Calibri"/>
                <a:cs typeface="Calibri"/>
              </a:rPr>
              <a:t>S</a:t>
            </a:r>
            <a:r>
              <a:rPr sz="1565" spc="-10" dirty="0">
                <a:latin typeface="Calibri"/>
                <a:cs typeface="Calibri"/>
              </a:rPr>
              <a:t>y</a:t>
            </a:r>
            <a:r>
              <a:rPr sz="1565" spc="-20" dirty="0">
                <a:latin typeface="Calibri"/>
                <a:cs typeface="Calibri"/>
              </a:rPr>
              <a:t>r</a:t>
            </a:r>
            <a:r>
              <a:rPr sz="1565" spc="-10" dirty="0">
                <a:latin typeface="Calibri"/>
                <a:cs typeface="Calibri"/>
              </a:rPr>
              <a:t>up</a:t>
            </a:r>
            <a:r>
              <a:rPr sz="1565" spc="-7" dirty="0">
                <a:latin typeface="Calibri"/>
                <a:cs typeface="Calibri"/>
              </a:rPr>
              <a:t>,</a:t>
            </a:r>
            <a:r>
              <a:rPr sz="1565" spc="7" dirty="0">
                <a:latin typeface="Calibri"/>
                <a:cs typeface="Calibri"/>
              </a:rPr>
              <a:t> </a:t>
            </a:r>
            <a:r>
              <a:rPr sz="1565" spc="-7" dirty="0">
                <a:latin typeface="Calibri"/>
                <a:cs typeface="Calibri"/>
              </a:rPr>
              <a:t>Ca</a:t>
            </a:r>
            <a:r>
              <a:rPr sz="1565" spc="-10" dirty="0">
                <a:latin typeface="Calibri"/>
                <a:cs typeface="Calibri"/>
              </a:rPr>
              <a:t>sh</a:t>
            </a:r>
            <a:r>
              <a:rPr sz="1565" spc="-23" dirty="0">
                <a:latin typeface="Calibri"/>
                <a:cs typeface="Calibri"/>
              </a:rPr>
              <a:t>e</a:t>
            </a:r>
            <a:r>
              <a:rPr sz="1565" spc="-39" dirty="0">
                <a:latin typeface="Calibri"/>
                <a:cs typeface="Calibri"/>
              </a:rPr>
              <a:t>w</a:t>
            </a:r>
            <a:r>
              <a:rPr sz="1565" spc="-10" dirty="0">
                <a:latin typeface="Calibri"/>
                <a:cs typeface="Calibri"/>
              </a:rPr>
              <a:t>s</a:t>
            </a:r>
            <a:r>
              <a:rPr sz="1565" spc="-7" dirty="0">
                <a:latin typeface="Calibri"/>
                <a:cs typeface="Calibri"/>
              </a:rPr>
              <a:t>,</a:t>
            </a:r>
            <a:r>
              <a:rPr sz="1565" spc="-20" dirty="0">
                <a:latin typeface="Calibri"/>
                <a:cs typeface="Calibri"/>
              </a:rPr>
              <a:t> </a:t>
            </a:r>
            <a:r>
              <a:rPr sz="1565" spc="-13" dirty="0">
                <a:latin typeface="Calibri"/>
                <a:cs typeface="Calibri"/>
              </a:rPr>
              <a:t>O</a:t>
            </a:r>
            <a:r>
              <a:rPr sz="1565" spc="-36" dirty="0">
                <a:latin typeface="Calibri"/>
                <a:cs typeface="Calibri"/>
              </a:rPr>
              <a:t>r</a:t>
            </a:r>
            <a:r>
              <a:rPr sz="1565" spc="-52" dirty="0">
                <a:latin typeface="Calibri"/>
                <a:cs typeface="Calibri"/>
              </a:rPr>
              <a:t>g</a:t>
            </a:r>
            <a:r>
              <a:rPr sz="1565" spc="-7" dirty="0">
                <a:latin typeface="Calibri"/>
                <a:cs typeface="Calibri"/>
              </a:rPr>
              <a:t>a</a:t>
            </a:r>
            <a:r>
              <a:rPr sz="1565" spc="-10" dirty="0">
                <a:latin typeface="Calibri"/>
                <a:cs typeface="Calibri"/>
              </a:rPr>
              <a:t>nic</a:t>
            </a:r>
            <a:r>
              <a:rPr sz="1565" spc="-7" dirty="0">
                <a:latin typeface="Calibri"/>
                <a:cs typeface="Calibri"/>
              </a:rPr>
              <a:t> </a:t>
            </a:r>
            <a:r>
              <a:rPr sz="1565" spc="-26" dirty="0">
                <a:latin typeface="Calibri"/>
                <a:cs typeface="Calibri"/>
              </a:rPr>
              <a:t>W</a:t>
            </a:r>
            <a:r>
              <a:rPr sz="1565" spc="-10" dirty="0">
                <a:latin typeface="Calibri"/>
                <a:cs typeface="Calibri"/>
              </a:rPr>
              <a:t>hi</a:t>
            </a:r>
            <a:r>
              <a:rPr sz="1565" spc="-33" dirty="0">
                <a:latin typeface="Calibri"/>
                <a:cs typeface="Calibri"/>
              </a:rPr>
              <a:t>t</a:t>
            </a:r>
            <a:r>
              <a:rPr sz="1565" spc="-10" dirty="0">
                <a:latin typeface="Calibri"/>
                <a:cs typeface="Calibri"/>
              </a:rPr>
              <a:t>e</a:t>
            </a:r>
            <a:r>
              <a:rPr sz="1565" dirty="0">
                <a:latin typeface="Calibri"/>
                <a:cs typeface="Calibri"/>
              </a:rPr>
              <a:t> </a:t>
            </a:r>
            <a:r>
              <a:rPr sz="1565" spc="-23" dirty="0">
                <a:latin typeface="Calibri"/>
                <a:cs typeface="Calibri"/>
              </a:rPr>
              <a:t>Fl</a:t>
            </a:r>
            <a:r>
              <a:rPr sz="1565" spc="-29" dirty="0">
                <a:latin typeface="Calibri"/>
                <a:cs typeface="Calibri"/>
              </a:rPr>
              <a:t>o</a:t>
            </a:r>
            <a:r>
              <a:rPr sz="1565" spc="-26" dirty="0">
                <a:latin typeface="Calibri"/>
                <a:cs typeface="Calibri"/>
              </a:rPr>
              <a:t>u</a:t>
            </a:r>
            <a:r>
              <a:rPr sz="1565" spc="-163" dirty="0">
                <a:latin typeface="Calibri"/>
                <a:cs typeface="Calibri"/>
              </a:rPr>
              <a:t>r</a:t>
            </a:r>
            <a:r>
              <a:rPr sz="1565" spc="-7" dirty="0">
                <a:latin typeface="Calibri"/>
                <a:cs typeface="Calibri"/>
              </a:rPr>
              <a:t>,</a:t>
            </a:r>
            <a:r>
              <a:rPr sz="1565" spc="-42" dirty="0">
                <a:latin typeface="Calibri"/>
                <a:cs typeface="Calibri"/>
              </a:rPr>
              <a:t> </a:t>
            </a:r>
            <a:r>
              <a:rPr sz="1565" spc="-13" dirty="0">
                <a:latin typeface="Calibri"/>
                <a:cs typeface="Calibri"/>
              </a:rPr>
              <a:t>Ma</a:t>
            </a:r>
            <a:r>
              <a:rPr sz="1565" spc="-3" dirty="0">
                <a:latin typeface="Calibri"/>
                <a:cs typeface="Calibri"/>
              </a:rPr>
              <a:t>pl</a:t>
            </a:r>
            <a:r>
              <a:rPr sz="1565" dirty="0">
                <a:latin typeface="Calibri"/>
                <a:cs typeface="Calibri"/>
              </a:rPr>
              <a:t>e</a:t>
            </a:r>
            <a:r>
              <a:rPr sz="1565" spc="-7" dirty="0">
                <a:latin typeface="Calibri"/>
                <a:cs typeface="Calibri"/>
              </a:rPr>
              <a:t> </a:t>
            </a:r>
            <a:r>
              <a:rPr sz="1565" spc="-23" dirty="0">
                <a:latin typeface="Calibri"/>
                <a:cs typeface="Calibri"/>
              </a:rPr>
              <a:t>Fl</a:t>
            </a:r>
            <a:r>
              <a:rPr sz="1565" spc="-46" dirty="0">
                <a:latin typeface="Calibri"/>
                <a:cs typeface="Calibri"/>
              </a:rPr>
              <a:t>a</a:t>
            </a:r>
            <a:r>
              <a:rPr sz="1565" spc="-52" dirty="0">
                <a:latin typeface="Calibri"/>
                <a:cs typeface="Calibri"/>
              </a:rPr>
              <a:t>v</a:t>
            </a:r>
            <a:r>
              <a:rPr sz="1565" spc="-29" dirty="0">
                <a:latin typeface="Calibri"/>
                <a:cs typeface="Calibri"/>
              </a:rPr>
              <a:t>o</a:t>
            </a:r>
            <a:r>
              <a:rPr sz="1565" spc="-163" dirty="0">
                <a:latin typeface="Calibri"/>
                <a:cs typeface="Calibri"/>
              </a:rPr>
              <a:t>r</a:t>
            </a:r>
            <a:r>
              <a:rPr sz="1565" spc="-7" dirty="0">
                <a:latin typeface="Calibri"/>
                <a:cs typeface="Calibri"/>
              </a:rPr>
              <a:t>,</a:t>
            </a:r>
            <a:r>
              <a:rPr sz="1565" spc="-72" dirty="0">
                <a:latin typeface="Calibri"/>
                <a:cs typeface="Calibri"/>
              </a:rPr>
              <a:t> </a:t>
            </a:r>
            <a:r>
              <a:rPr sz="1565" spc="-7" dirty="0">
                <a:latin typeface="Calibri"/>
                <a:cs typeface="Calibri"/>
              </a:rPr>
              <a:t>Sal</a:t>
            </a:r>
            <a:r>
              <a:rPr sz="1565" spc="-13" dirty="0">
                <a:latin typeface="Calibri"/>
                <a:cs typeface="Calibri"/>
              </a:rPr>
              <a:t>t</a:t>
            </a:r>
            <a:r>
              <a:rPr sz="1565" spc="-7" dirty="0">
                <a:latin typeface="Calibri"/>
                <a:cs typeface="Calibri"/>
              </a:rPr>
              <a:t>, </a:t>
            </a:r>
            <a:r>
              <a:rPr sz="1565" spc="-16" dirty="0">
                <a:latin typeface="Calibri"/>
                <a:cs typeface="Calibri"/>
              </a:rPr>
              <a:t>B</a:t>
            </a:r>
            <a:r>
              <a:rPr sz="1565" spc="-10" dirty="0">
                <a:latin typeface="Calibri"/>
                <a:cs typeface="Calibri"/>
              </a:rPr>
              <a:t>u</a:t>
            </a:r>
            <a:r>
              <a:rPr sz="1565" spc="-39" dirty="0">
                <a:latin typeface="Calibri"/>
                <a:cs typeface="Calibri"/>
              </a:rPr>
              <a:t>t</a:t>
            </a:r>
            <a:r>
              <a:rPr sz="1565" spc="-33" dirty="0">
                <a:latin typeface="Calibri"/>
                <a:cs typeface="Calibri"/>
              </a:rPr>
              <a:t>t</a:t>
            </a:r>
            <a:r>
              <a:rPr sz="1565" spc="-10" dirty="0">
                <a:latin typeface="Calibri"/>
                <a:cs typeface="Calibri"/>
              </a:rPr>
              <a:t>er</a:t>
            </a:r>
            <a:r>
              <a:rPr sz="1565" spc="-29" dirty="0">
                <a:latin typeface="Calibri"/>
                <a:cs typeface="Calibri"/>
              </a:rPr>
              <a:t> </a:t>
            </a:r>
            <a:r>
              <a:rPr sz="1565" spc="-10" dirty="0">
                <a:latin typeface="Calibri"/>
                <a:cs typeface="Calibri"/>
              </a:rPr>
              <a:t>Fl</a:t>
            </a:r>
            <a:r>
              <a:rPr sz="1565" spc="-33" dirty="0">
                <a:latin typeface="Calibri"/>
                <a:cs typeface="Calibri"/>
              </a:rPr>
              <a:t>a</a:t>
            </a:r>
            <a:r>
              <a:rPr sz="1565" spc="-36" dirty="0">
                <a:latin typeface="Calibri"/>
                <a:cs typeface="Calibri"/>
              </a:rPr>
              <a:t>v</a:t>
            </a:r>
            <a:r>
              <a:rPr sz="1565" spc="-13" dirty="0">
                <a:latin typeface="Calibri"/>
                <a:cs typeface="Calibri"/>
              </a:rPr>
              <a:t>o</a:t>
            </a:r>
            <a:r>
              <a:rPr sz="1565" spc="-7" dirty="0">
                <a:latin typeface="Calibri"/>
                <a:cs typeface="Calibri"/>
              </a:rPr>
              <a:t>r</a:t>
            </a:r>
            <a:r>
              <a:rPr sz="1565" spc="-39" dirty="0">
                <a:latin typeface="Calibri"/>
                <a:cs typeface="Calibri"/>
              </a:rPr>
              <a:t> </a:t>
            </a:r>
            <a:r>
              <a:rPr sz="1565" spc="-3" dirty="0">
                <a:latin typeface="Calibri"/>
                <a:cs typeface="Calibri"/>
              </a:rPr>
              <a:t>(</a:t>
            </a:r>
            <a:r>
              <a:rPr sz="1565" spc="-13" dirty="0">
                <a:latin typeface="Calibri"/>
                <a:cs typeface="Calibri"/>
              </a:rPr>
              <a:t>B</a:t>
            </a:r>
            <a:r>
              <a:rPr sz="1565" spc="-10" dirty="0">
                <a:latin typeface="Calibri"/>
                <a:cs typeface="Calibri"/>
              </a:rPr>
              <a:t>u</a:t>
            </a:r>
            <a:r>
              <a:rPr sz="1565" spc="-39" dirty="0">
                <a:latin typeface="Calibri"/>
                <a:cs typeface="Calibri"/>
              </a:rPr>
              <a:t>t</a:t>
            </a:r>
            <a:r>
              <a:rPr sz="1565" spc="-33" dirty="0">
                <a:latin typeface="Calibri"/>
                <a:cs typeface="Calibri"/>
              </a:rPr>
              <a:t>t</a:t>
            </a:r>
            <a:r>
              <a:rPr sz="1565" spc="-10" dirty="0">
                <a:latin typeface="Calibri"/>
                <a:cs typeface="Calibri"/>
              </a:rPr>
              <a:t>er</a:t>
            </a:r>
            <a:r>
              <a:rPr sz="1565" spc="-7" dirty="0">
                <a:latin typeface="Calibri"/>
                <a:cs typeface="Calibri"/>
              </a:rPr>
              <a:t> </a:t>
            </a:r>
            <a:r>
              <a:rPr sz="1565" spc="-13" dirty="0">
                <a:latin typeface="Calibri"/>
                <a:cs typeface="Calibri"/>
              </a:rPr>
              <a:t>O</a:t>
            </a:r>
            <a:r>
              <a:rPr sz="1565" spc="-10" dirty="0">
                <a:latin typeface="Calibri"/>
                <a:cs typeface="Calibri"/>
              </a:rPr>
              <a:t>il</a:t>
            </a:r>
            <a:r>
              <a:rPr sz="1565" spc="-7" dirty="0">
                <a:latin typeface="Calibri"/>
                <a:cs typeface="Calibri"/>
              </a:rPr>
              <a:t>,</a:t>
            </a:r>
            <a:r>
              <a:rPr sz="1565" dirty="0">
                <a:latin typeface="Calibri"/>
                <a:cs typeface="Calibri"/>
              </a:rPr>
              <a:t>	</a:t>
            </a:r>
            <a:r>
              <a:rPr sz="1565" spc="-23" dirty="0">
                <a:latin typeface="Calibri"/>
                <a:cs typeface="Calibri"/>
              </a:rPr>
              <a:t>Na</a:t>
            </a:r>
            <a:r>
              <a:rPr sz="1565" spc="-16" dirty="0">
                <a:latin typeface="Calibri"/>
                <a:cs typeface="Calibri"/>
              </a:rPr>
              <a:t>t</a:t>
            </a:r>
            <a:r>
              <a:rPr sz="1565" spc="-10" dirty="0">
                <a:latin typeface="Calibri"/>
                <a:cs typeface="Calibri"/>
              </a:rPr>
              <a:t>u</a:t>
            </a:r>
            <a:r>
              <a:rPr sz="1565" spc="-46" dirty="0">
                <a:latin typeface="Calibri"/>
                <a:cs typeface="Calibri"/>
              </a:rPr>
              <a:t>r</a:t>
            </a:r>
            <a:r>
              <a:rPr sz="1565" spc="-7" dirty="0">
                <a:latin typeface="Calibri"/>
                <a:cs typeface="Calibri"/>
              </a:rPr>
              <a:t>a</a:t>
            </a:r>
            <a:r>
              <a:rPr sz="1565" dirty="0">
                <a:latin typeface="Calibri"/>
                <a:cs typeface="Calibri"/>
              </a:rPr>
              <a:t>l</a:t>
            </a:r>
            <a:r>
              <a:rPr sz="1565" spc="-26" dirty="0">
                <a:latin typeface="Calibri"/>
                <a:cs typeface="Calibri"/>
              </a:rPr>
              <a:t> </a:t>
            </a:r>
            <a:r>
              <a:rPr sz="1565" spc="-29" dirty="0">
                <a:latin typeface="Calibri"/>
                <a:cs typeface="Calibri"/>
              </a:rPr>
              <a:t>Fl</a:t>
            </a:r>
            <a:r>
              <a:rPr sz="1565" spc="-52" dirty="0">
                <a:latin typeface="Calibri"/>
                <a:cs typeface="Calibri"/>
              </a:rPr>
              <a:t>a</a:t>
            </a:r>
            <a:r>
              <a:rPr sz="1565" spc="-59" dirty="0">
                <a:latin typeface="Calibri"/>
                <a:cs typeface="Calibri"/>
              </a:rPr>
              <a:t>v</a:t>
            </a:r>
            <a:r>
              <a:rPr sz="1565" spc="-36" dirty="0">
                <a:latin typeface="Calibri"/>
                <a:cs typeface="Calibri"/>
              </a:rPr>
              <a:t>o</a:t>
            </a:r>
            <a:r>
              <a:rPr sz="1565" spc="-170" dirty="0">
                <a:latin typeface="Calibri"/>
                <a:cs typeface="Calibri"/>
              </a:rPr>
              <a:t>r</a:t>
            </a:r>
            <a:r>
              <a:rPr sz="1565" spc="-7" dirty="0">
                <a:latin typeface="Calibri"/>
                <a:cs typeface="Calibri"/>
              </a:rPr>
              <a:t>,</a:t>
            </a:r>
            <a:r>
              <a:rPr sz="1565" spc="-59" dirty="0">
                <a:latin typeface="Calibri"/>
                <a:cs typeface="Calibri"/>
              </a:rPr>
              <a:t> </a:t>
            </a:r>
            <a:r>
              <a:rPr sz="1565" spc="-111" dirty="0">
                <a:latin typeface="Calibri"/>
                <a:cs typeface="Calibri"/>
              </a:rPr>
              <a:t>W</a:t>
            </a:r>
            <a:r>
              <a:rPr sz="1565" spc="-55" dirty="0">
                <a:latin typeface="Calibri"/>
                <a:cs typeface="Calibri"/>
              </a:rPr>
              <a:t>a</a:t>
            </a:r>
            <a:r>
              <a:rPr sz="1565" spc="-62" dirty="0">
                <a:latin typeface="Calibri"/>
                <a:cs typeface="Calibri"/>
              </a:rPr>
              <a:t>t</a:t>
            </a:r>
            <a:r>
              <a:rPr sz="1565" spc="-46" dirty="0">
                <a:latin typeface="Calibri"/>
                <a:cs typeface="Calibri"/>
              </a:rPr>
              <a:t>e</a:t>
            </a:r>
            <a:r>
              <a:rPr sz="1565" spc="-179" dirty="0">
                <a:latin typeface="Calibri"/>
                <a:cs typeface="Calibri"/>
              </a:rPr>
              <a:t>r</a:t>
            </a:r>
            <a:r>
              <a:rPr sz="1565" spc="-7" dirty="0">
                <a:latin typeface="Calibri"/>
                <a:cs typeface="Calibri"/>
              </a:rPr>
              <a:t>,</a:t>
            </a:r>
            <a:r>
              <a:rPr sz="1565" spc="-72" dirty="0">
                <a:latin typeface="Calibri"/>
                <a:cs typeface="Calibri"/>
              </a:rPr>
              <a:t> </a:t>
            </a:r>
            <a:r>
              <a:rPr sz="1565" spc="-10" dirty="0">
                <a:latin typeface="Calibri"/>
                <a:cs typeface="Calibri"/>
              </a:rPr>
              <a:t>S</a:t>
            </a:r>
            <a:r>
              <a:rPr sz="1565" spc="-20" dirty="0">
                <a:latin typeface="Calibri"/>
                <a:cs typeface="Calibri"/>
              </a:rPr>
              <a:t>o</a:t>
            </a:r>
            <a:r>
              <a:rPr sz="1565" spc="-10" dirty="0">
                <a:latin typeface="Calibri"/>
                <a:cs typeface="Calibri"/>
              </a:rPr>
              <a:t>y</a:t>
            </a:r>
            <a:r>
              <a:rPr sz="1565" spc="55" dirty="0">
                <a:latin typeface="Calibri"/>
                <a:cs typeface="Calibri"/>
              </a:rPr>
              <a:t> </a:t>
            </a:r>
            <a:r>
              <a:rPr sz="1565" spc="-10" dirty="0">
                <a:latin typeface="Calibri"/>
                <a:cs typeface="Calibri"/>
              </a:rPr>
              <a:t>Le</a:t>
            </a:r>
            <a:r>
              <a:rPr sz="1565" spc="-20" dirty="0">
                <a:latin typeface="Calibri"/>
                <a:cs typeface="Calibri"/>
              </a:rPr>
              <a:t>c</a:t>
            </a:r>
            <a:r>
              <a:rPr sz="1565" spc="-10" dirty="0">
                <a:latin typeface="Calibri"/>
                <a:cs typeface="Calibri"/>
              </a:rPr>
              <a:t>i</a:t>
            </a:r>
            <a:r>
              <a:rPr sz="1565" spc="-16" dirty="0">
                <a:latin typeface="Calibri"/>
                <a:cs typeface="Calibri"/>
              </a:rPr>
              <a:t>t</a:t>
            </a:r>
            <a:r>
              <a:rPr sz="1565" spc="-10" dirty="0">
                <a:latin typeface="Calibri"/>
                <a:cs typeface="Calibri"/>
              </a:rPr>
              <a:t>hin</a:t>
            </a:r>
            <a:r>
              <a:rPr sz="1565" spc="-3" dirty="0">
                <a:latin typeface="Calibri"/>
                <a:cs typeface="Calibri"/>
              </a:rPr>
              <a:t>).</a:t>
            </a:r>
            <a:endParaRPr sz="1565">
              <a:latin typeface="Calibri"/>
              <a:cs typeface="Calibri"/>
            </a:endParaRPr>
          </a:p>
        </p:txBody>
      </p:sp>
      <p:sp>
        <p:nvSpPr>
          <p:cNvPr id="4" name="object 4"/>
          <p:cNvSpPr/>
          <p:nvPr/>
        </p:nvSpPr>
        <p:spPr>
          <a:xfrm>
            <a:off x="4595192" y="161014"/>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2532315495"/>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4438152" y="76531"/>
            <a:ext cx="3301779" cy="3691393"/>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7" name="object 7"/>
          <p:cNvSpPr/>
          <p:nvPr/>
        </p:nvSpPr>
        <p:spPr>
          <a:xfrm>
            <a:off x="5204460" y="1217540"/>
            <a:ext cx="1673750" cy="1037648"/>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5405231" y="2321781"/>
            <a:ext cx="1356194" cy="953660"/>
          </a:xfrm>
          <a:prstGeom prst="rect">
            <a:avLst/>
          </a:prstGeom>
          <a:blipFill>
            <a:blip r:embed="rId5"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7"/>
          <a:ext cx="4047280" cy="2270908"/>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$0.12</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4.99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344689">
                <a:tc gridSpan="2">
                  <a:txBody>
                    <a:bodyPr/>
                    <a:lstStyle/>
                    <a:p>
                      <a:pPr marL="1564005">
                        <a:lnSpc>
                          <a:spcPct val="100000"/>
                        </a:lnSpc>
                      </a:pPr>
                      <a:r>
                        <a:rPr sz="1800" dirty="0">
                          <a:latin typeface="Arial"/>
                          <a:cs typeface="Arial"/>
                        </a:rPr>
                        <a:t>Rolled Oats (42</a:t>
                      </a:r>
                      <a:r>
                        <a:rPr sz="1800" spc="-20" dirty="0">
                          <a:latin typeface="Arial"/>
                          <a:cs typeface="Arial"/>
                        </a:rPr>
                        <a:t> </a:t>
                      </a:r>
                      <a:r>
                        <a:rPr sz="1800" dirty="0">
                          <a:latin typeface="Arial"/>
                          <a:cs typeface="Arial"/>
                        </a:rPr>
                        <a:t>o</a:t>
                      </a:r>
                      <a:r>
                        <a:rPr sz="1800" spc="5" dirty="0">
                          <a:latin typeface="Arial"/>
                          <a:cs typeface="Arial"/>
                        </a:rPr>
                        <a:t>z</a:t>
                      </a:r>
                      <a:r>
                        <a:rPr sz="1800" dirty="0">
                          <a:latin typeface="Arial"/>
                          <a:cs typeface="Arial"/>
                        </a:rPr>
                        <a:t>.)</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73305586"/>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642292"/>
          </a:xfrm>
          <a:prstGeom prst="rect">
            <a:avLst/>
          </a:prstGeom>
          <a:solidFill>
            <a:srgbClr val="D9D9D9"/>
          </a:solidFill>
          <a:ln w="9143">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ie</a:t>
            </a:r>
            <a:r>
              <a:rPr sz="2348" b="1" spc="-36" dirty="0">
                <a:latin typeface="Calibri"/>
                <a:cs typeface="Calibri"/>
              </a:rPr>
              <a:t>n</a:t>
            </a:r>
            <a:r>
              <a:rPr sz="2348" b="1" spc="-20" dirty="0">
                <a:latin typeface="Calibri"/>
                <a:cs typeface="Calibri"/>
              </a:rPr>
              <a:t>t</a:t>
            </a:r>
            <a:r>
              <a:rPr sz="2348" b="1" dirty="0">
                <a:latin typeface="Calibri"/>
                <a:cs typeface="Calibri"/>
              </a:rPr>
              <a:t>s:</a:t>
            </a:r>
            <a:endParaRPr sz="2348">
              <a:latin typeface="Calibri"/>
              <a:cs typeface="Calibri"/>
            </a:endParaRPr>
          </a:p>
          <a:p>
            <a:pPr marL="60051">
              <a:spcBef>
                <a:spcPts val="29"/>
              </a:spcBef>
            </a:pPr>
            <a:r>
              <a:rPr sz="1826" spc="-13" dirty="0">
                <a:latin typeface="Calibri"/>
                <a:cs typeface="Calibri"/>
              </a:rPr>
              <a:t>Who</a:t>
            </a:r>
            <a:r>
              <a:rPr sz="1826" spc="-20" dirty="0">
                <a:latin typeface="Calibri"/>
                <a:cs typeface="Calibri"/>
              </a:rPr>
              <a:t>l</a:t>
            </a:r>
            <a:r>
              <a:rPr sz="1826" spc="-10" dirty="0">
                <a:latin typeface="Calibri"/>
                <a:cs typeface="Calibri"/>
              </a:rPr>
              <a:t>e</a:t>
            </a:r>
            <a:r>
              <a:rPr sz="1826" spc="-13" dirty="0">
                <a:latin typeface="Calibri"/>
                <a:cs typeface="Calibri"/>
              </a:rPr>
              <a:t> </a:t>
            </a:r>
            <a:r>
              <a:rPr sz="1826" spc="-23" dirty="0">
                <a:latin typeface="Calibri"/>
                <a:cs typeface="Calibri"/>
              </a:rPr>
              <a:t>G</a:t>
            </a:r>
            <a:r>
              <a:rPr sz="1826" spc="-55" dirty="0">
                <a:latin typeface="Calibri"/>
                <a:cs typeface="Calibri"/>
              </a:rPr>
              <a:t>r</a:t>
            </a:r>
            <a:r>
              <a:rPr sz="1826" spc="-10" dirty="0">
                <a:latin typeface="Calibri"/>
                <a:cs typeface="Calibri"/>
              </a:rPr>
              <a:t>a</a:t>
            </a:r>
            <a:r>
              <a:rPr sz="1826" spc="-23" dirty="0">
                <a:latin typeface="Calibri"/>
                <a:cs typeface="Calibri"/>
              </a:rPr>
              <a:t>i</a:t>
            </a:r>
            <a:r>
              <a:rPr sz="1826" spc="-10" dirty="0">
                <a:latin typeface="Calibri"/>
                <a:cs typeface="Calibri"/>
              </a:rPr>
              <a:t>n</a:t>
            </a:r>
            <a:r>
              <a:rPr sz="1826" spc="-13" dirty="0">
                <a:latin typeface="Calibri"/>
                <a:cs typeface="Calibri"/>
              </a:rPr>
              <a:t> </a:t>
            </a:r>
            <a:r>
              <a:rPr sz="1826" spc="-55" dirty="0">
                <a:latin typeface="Calibri"/>
                <a:cs typeface="Calibri"/>
              </a:rPr>
              <a:t>R</a:t>
            </a:r>
            <a:r>
              <a:rPr sz="1826" spc="-16" dirty="0">
                <a:latin typeface="Calibri"/>
                <a:cs typeface="Calibri"/>
              </a:rPr>
              <a:t>o</a:t>
            </a:r>
            <a:r>
              <a:rPr sz="1826" spc="-13" dirty="0">
                <a:latin typeface="Calibri"/>
                <a:cs typeface="Calibri"/>
              </a:rPr>
              <a:t>ll</a:t>
            </a:r>
            <a:r>
              <a:rPr sz="1826" spc="-16" dirty="0">
                <a:latin typeface="Calibri"/>
                <a:cs typeface="Calibri"/>
              </a:rPr>
              <a:t>e</a:t>
            </a:r>
            <a:r>
              <a:rPr sz="1826" spc="-10" dirty="0">
                <a:latin typeface="Calibri"/>
                <a:cs typeface="Calibri"/>
              </a:rPr>
              <a:t>d</a:t>
            </a:r>
            <a:r>
              <a:rPr sz="1826" spc="-20" dirty="0">
                <a:latin typeface="Calibri"/>
                <a:cs typeface="Calibri"/>
              </a:rPr>
              <a:t> </a:t>
            </a:r>
            <a:r>
              <a:rPr sz="1826" spc="-23" dirty="0">
                <a:latin typeface="Calibri"/>
                <a:cs typeface="Calibri"/>
              </a:rPr>
              <a:t>O</a:t>
            </a:r>
            <a:r>
              <a:rPr sz="1826" spc="-33" dirty="0">
                <a:latin typeface="Calibri"/>
                <a:cs typeface="Calibri"/>
              </a:rPr>
              <a:t>a</a:t>
            </a:r>
            <a:r>
              <a:rPr sz="1826" spc="-16" dirty="0">
                <a:latin typeface="Calibri"/>
                <a:cs typeface="Calibri"/>
              </a:rPr>
              <a:t>t</a:t>
            </a:r>
            <a:r>
              <a:rPr sz="1826" spc="-10" dirty="0">
                <a:latin typeface="Calibri"/>
                <a:cs typeface="Calibri"/>
              </a:rPr>
              <a:t>s</a:t>
            </a:r>
            <a:endParaRPr sz="1826">
              <a:latin typeface="Calibri"/>
              <a:cs typeface="Calibri"/>
            </a:endParaRPr>
          </a:p>
        </p:txBody>
      </p:sp>
      <p:sp>
        <p:nvSpPr>
          <p:cNvPr id="4" name="object 4"/>
          <p:cNvSpPr/>
          <p:nvPr/>
        </p:nvSpPr>
        <p:spPr>
          <a:xfrm>
            <a:off x="4595192" y="161014"/>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197659782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937005" y="690761"/>
            <a:ext cx="2041381" cy="2974790"/>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7" name="object 7"/>
          <p:cNvSpPr/>
          <p:nvPr/>
        </p:nvSpPr>
        <p:spPr>
          <a:xfrm>
            <a:off x="5899536" y="690770"/>
            <a:ext cx="2212790" cy="3050774"/>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4414631" y="1441174"/>
            <a:ext cx="1074005" cy="578330"/>
          </a:xfrm>
          <a:prstGeom prst="rect">
            <a:avLst/>
          </a:prstGeom>
          <a:blipFill>
            <a:blip r:embed="rId5"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9" name="object 9"/>
          <p:cNvSpPr/>
          <p:nvPr/>
        </p:nvSpPr>
        <p:spPr>
          <a:xfrm>
            <a:off x="6579681" y="1446557"/>
            <a:ext cx="1066409" cy="591710"/>
          </a:xfrm>
          <a:prstGeom prst="rect">
            <a:avLst/>
          </a:prstGeom>
          <a:blipFill>
            <a:blip r:embed="rId6"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10" name="object 10"/>
          <p:cNvSpPr/>
          <p:nvPr/>
        </p:nvSpPr>
        <p:spPr>
          <a:xfrm>
            <a:off x="4701856" y="2207067"/>
            <a:ext cx="766141" cy="279538"/>
          </a:xfrm>
          <a:custGeom>
            <a:avLst/>
            <a:gdLst/>
            <a:ahLst/>
            <a:cxnLst/>
            <a:rect l="l" t="t" r="r" b="b"/>
            <a:pathLst>
              <a:path w="1174750" h="428625">
                <a:moveTo>
                  <a:pt x="128168" y="234759"/>
                </a:moveTo>
                <a:lnTo>
                  <a:pt x="81246" y="245700"/>
                </a:lnTo>
                <a:lnTo>
                  <a:pt x="47985" y="265536"/>
                </a:lnTo>
                <a:lnTo>
                  <a:pt x="22380" y="293879"/>
                </a:lnTo>
                <a:lnTo>
                  <a:pt x="3394" y="338338"/>
                </a:lnTo>
                <a:lnTo>
                  <a:pt x="0" y="366872"/>
                </a:lnTo>
                <a:lnTo>
                  <a:pt x="1315" y="379483"/>
                </a:lnTo>
                <a:lnTo>
                  <a:pt x="28222" y="421321"/>
                </a:lnTo>
                <a:lnTo>
                  <a:pt x="61411" y="428609"/>
                </a:lnTo>
                <a:lnTo>
                  <a:pt x="75235" y="427161"/>
                </a:lnTo>
                <a:lnTo>
                  <a:pt x="113709" y="414942"/>
                </a:lnTo>
                <a:lnTo>
                  <a:pt x="141960" y="395789"/>
                </a:lnTo>
                <a:lnTo>
                  <a:pt x="81074" y="395789"/>
                </a:lnTo>
                <a:lnTo>
                  <a:pt x="69607" y="395524"/>
                </a:lnTo>
                <a:lnTo>
                  <a:pt x="37101" y="361223"/>
                </a:lnTo>
                <a:lnTo>
                  <a:pt x="36725" y="345642"/>
                </a:lnTo>
                <a:lnTo>
                  <a:pt x="38359" y="334631"/>
                </a:lnTo>
                <a:lnTo>
                  <a:pt x="64795" y="288265"/>
                </a:lnTo>
                <a:lnTo>
                  <a:pt x="102256" y="268605"/>
                </a:lnTo>
                <a:lnTo>
                  <a:pt x="115281" y="267444"/>
                </a:lnTo>
                <a:lnTo>
                  <a:pt x="181731" y="267444"/>
                </a:lnTo>
                <a:lnTo>
                  <a:pt x="179032" y="261804"/>
                </a:lnTo>
                <a:lnTo>
                  <a:pt x="171455" y="251859"/>
                </a:lnTo>
                <a:lnTo>
                  <a:pt x="161418" y="242862"/>
                </a:lnTo>
                <a:lnTo>
                  <a:pt x="151617" y="238166"/>
                </a:lnTo>
                <a:lnTo>
                  <a:pt x="140533" y="235468"/>
                </a:lnTo>
                <a:lnTo>
                  <a:pt x="128168" y="234759"/>
                </a:lnTo>
                <a:close/>
              </a:path>
              <a:path w="1174750" h="428625">
                <a:moveTo>
                  <a:pt x="181731" y="267444"/>
                </a:moveTo>
                <a:lnTo>
                  <a:pt x="115281" y="267444"/>
                </a:lnTo>
                <a:lnTo>
                  <a:pt x="127014" y="269542"/>
                </a:lnTo>
                <a:lnTo>
                  <a:pt x="137684" y="275112"/>
                </a:lnTo>
                <a:lnTo>
                  <a:pt x="144509" y="282583"/>
                </a:lnTo>
                <a:lnTo>
                  <a:pt x="149066" y="292779"/>
                </a:lnTo>
                <a:lnTo>
                  <a:pt x="151120" y="305237"/>
                </a:lnTo>
                <a:lnTo>
                  <a:pt x="151219" y="313242"/>
                </a:lnTo>
                <a:lnTo>
                  <a:pt x="151096" y="323694"/>
                </a:lnTo>
                <a:lnTo>
                  <a:pt x="136104" y="360424"/>
                </a:lnTo>
                <a:lnTo>
                  <a:pt x="96341" y="391264"/>
                </a:lnTo>
                <a:lnTo>
                  <a:pt x="81074" y="395789"/>
                </a:lnTo>
                <a:lnTo>
                  <a:pt x="141960" y="395789"/>
                </a:lnTo>
                <a:lnTo>
                  <a:pt x="169623" y="362408"/>
                </a:lnTo>
                <a:lnTo>
                  <a:pt x="184941" y="326322"/>
                </a:lnTo>
                <a:lnTo>
                  <a:pt x="188484" y="298438"/>
                </a:lnTo>
                <a:lnTo>
                  <a:pt x="187398" y="284981"/>
                </a:lnTo>
                <a:lnTo>
                  <a:pt x="184297" y="272807"/>
                </a:lnTo>
                <a:lnTo>
                  <a:pt x="181731" y="267444"/>
                </a:lnTo>
                <a:close/>
              </a:path>
              <a:path w="1174750" h="428625">
                <a:moveTo>
                  <a:pt x="334668" y="212851"/>
                </a:moveTo>
                <a:lnTo>
                  <a:pt x="214653" y="242442"/>
                </a:lnTo>
                <a:lnTo>
                  <a:pt x="214526" y="246125"/>
                </a:lnTo>
                <a:lnTo>
                  <a:pt x="217320" y="246252"/>
                </a:lnTo>
                <a:lnTo>
                  <a:pt x="219225" y="246887"/>
                </a:lnTo>
                <a:lnTo>
                  <a:pt x="221257" y="249174"/>
                </a:lnTo>
                <a:lnTo>
                  <a:pt x="221765" y="251078"/>
                </a:lnTo>
                <a:lnTo>
                  <a:pt x="221511" y="253746"/>
                </a:lnTo>
                <a:lnTo>
                  <a:pt x="214272" y="373760"/>
                </a:lnTo>
                <a:lnTo>
                  <a:pt x="206017" y="385572"/>
                </a:lnTo>
                <a:lnTo>
                  <a:pt x="205763" y="389254"/>
                </a:lnTo>
                <a:lnTo>
                  <a:pt x="253261" y="376174"/>
                </a:lnTo>
                <a:lnTo>
                  <a:pt x="253515" y="372490"/>
                </a:lnTo>
                <a:lnTo>
                  <a:pt x="250594" y="372363"/>
                </a:lnTo>
                <a:lnTo>
                  <a:pt x="248689" y="371728"/>
                </a:lnTo>
                <a:lnTo>
                  <a:pt x="246657" y="369442"/>
                </a:lnTo>
                <a:lnTo>
                  <a:pt x="246276" y="367537"/>
                </a:lnTo>
                <a:lnTo>
                  <a:pt x="246403" y="364871"/>
                </a:lnTo>
                <a:lnTo>
                  <a:pt x="249197" y="318007"/>
                </a:lnTo>
                <a:lnTo>
                  <a:pt x="281455" y="309245"/>
                </a:lnTo>
                <a:lnTo>
                  <a:pt x="325991" y="309245"/>
                </a:lnTo>
                <a:lnTo>
                  <a:pt x="318189" y="297356"/>
                </a:lnTo>
                <a:lnTo>
                  <a:pt x="328279" y="291464"/>
                </a:lnTo>
                <a:lnTo>
                  <a:pt x="250848" y="291464"/>
                </a:lnTo>
                <a:lnTo>
                  <a:pt x="252880" y="258190"/>
                </a:lnTo>
                <a:lnTo>
                  <a:pt x="310157" y="242570"/>
                </a:lnTo>
                <a:lnTo>
                  <a:pt x="316253" y="242061"/>
                </a:lnTo>
                <a:lnTo>
                  <a:pt x="356120" y="242061"/>
                </a:lnTo>
                <a:lnTo>
                  <a:pt x="356624" y="235451"/>
                </a:lnTo>
                <a:lnTo>
                  <a:pt x="352727" y="223070"/>
                </a:lnTo>
                <a:lnTo>
                  <a:pt x="344320" y="215646"/>
                </a:lnTo>
                <a:lnTo>
                  <a:pt x="339875" y="213613"/>
                </a:lnTo>
                <a:lnTo>
                  <a:pt x="334668" y="212851"/>
                </a:lnTo>
                <a:close/>
              </a:path>
              <a:path w="1174750" h="428625">
                <a:moveTo>
                  <a:pt x="325991" y="309245"/>
                </a:moveTo>
                <a:lnTo>
                  <a:pt x="281455" y="309245"/>
                </a:lnTo>
                <a:lnTo>
                  <a:pt x="305803" y="344042"/>
                </a:lnTo>
                <a:lnTo>
                  <a:pt x="307998" y="347090"/>
                </a:lnTo>
                <a:lnTo>
                  <a:pt x="309141" y="349630"/>
                </a:lnTo>
                <a:lnTo>
                  <a:pt x="309014" y="351535"/>
                </a:lnTo>
                <a:lnTo>
                  <a:pt x="308760" y="354329"/>
                </a:lnTo>
                <a:lnTo>
                  <a:pt x="306601" y="356870"/>
                </a:lnTo>
                <a:lnTo>
                  <a:pt x="302410" y="359155"/>
                </a:lnTo>
                <a:lnTo>
                  <a:pt x="302156" y="362838"/>
                </a:lnTo>
                <a:lnTo>
                  <a:pt x="358671" y="347472"/>
                </a:lnTo>
                <a:lnTo>
                  <a:pt x="358789" y="344042"/>
                </a:lnTo>
                <a:lnTo>
                  <a:pt x="355369" y="344042"/>
                </a:lnTo>
                <a:lnTo>
                  <a:pt x="352321" y="343280"/>
                </a:lnTo>
                <a:lnTo>
                  <a:pt x="349781" y="341375"/>
                </a:lnTo>
                <a:lnTo>
                  <a:pt x="347114" y="339598"/>
                </a:lnTo>
                <a:lnTo>
                  <a:pt x="343685" y="335787"/>
                </a:lnTo>
                <a:lnTo>
                  <a:pt x="339494" y="329819"/>
                </a:lnTo>
                <a:lnTo>
                  <a:pt x="325991" y="309245"/>
                </a:lnTo>
                <a:close/>
              </a:path>
              <a:path w="1174750" h="428625">
                <a:moveTo>
                  <a:pt x="358798" y="343788"/>
                </a:moveTo>
                <a:lnTo>
                  <a:pt x="355369" y="344042"/>
                </a:lnTo>
                <a:lnTo>
                  <a:pt x="358789" y="344042"/>
                </a:lnTo>
                <a:lnTo>
                  <a:pt x="358798" y="343788"/>
                </a:lnTo>
                <a:close/>
              </a:path>
              <a:path w="1174750" h="428625">
                <a:moveTo>
                  <a:pt x="356120" y="242061"/>
                </a:moveTo>
                <a:lnTo>
                  <a:pt x="316253" y="242061"/>
                </a:lnTo>
                <a:lnTo>
                  <a:pt x="319555" y="243585"/>
                </a:lnTo>
                <a:lnTo>
                  <a:pt x="322984" y="245109"/>
                </a:lnTo>
                <a:lnTo>
                  <a:pt x="324381" y="248920"/>
                </a:lnTo>
                <a:lnTo>
                  <a:pt x="324000" y="255142"/>
                </a:lnTo>
                <a:lnTo>
                  <a:pt x="323619" y="262127"/>
                </a:lnTo>
                <a:lnTo>
                  <a:pt x="320825" y="267461"/>
                </a:lnTo>
                <a:lnTo>
                  <a:pt x="312062" y="273811"/>
                </a:lnTo>
                <a:lnTo>
                  <a:pt x="306601" y="276225"/>
                </a:lnTo>
                <a:lnTo>
                  <a:pt x="250848" y="291464"/>
                </a:lnTo>
                <a:lnTo>
                  <a:pt x="328279" y="291464"/>
                </a:lnTo>
                <a:lnTo>
                  <a:pt x="355323" y="252533"/>
                </a:lnTo>
                <a:lnTo>
                  <a:pt x="356120" y="242061"/>
                </a:lnTo>
                <a:close/>
              </a:path>
              <a:path w="1174750" h="428625">
                <a:moveTo>
                  <a:pt x="431188" y="183260"/>
                </a:moveTo>
                <a:lnTo>
                  <a:pt x="383817" y="196214"/>
                </a:lnTo>
                <a:lnTo>
                  <a:pt x="383563" y="199898"/>
                </a:lnTo>
                <a:lnTo>
                  <a:pt x="386357" y="200151"/>
                </a:lnTo>
                <a:lnTo>
                  <a:pt x="388262" y="200786"/>
                </a:lnTo>
                <a:lnTo>
                  <a:pt x="389278" y="201802"/>
                </a:lnTo>
                <a:lnTo>
                  <a:pt x="390294" y="202946"/>
                </a:lnTo>
                <a:lnTo>
                  <a:pt x="390802" y="204850"/>
                </a:lnTo>
                <a:lnTo>
                  <a:pt x="390675" y="207517"/>
                </a:lnTo>
                <a:lnTo>
                  <a:pt x="383309" y="327532"/>
                </a:lnTo>
                <a:lnTo>
                  <a:pt x="383182" y="330200"/>
                </a:lnTo>
                <a:lnTo>
                  <a:pt x="382420" y="332485"/>
                </a:lnTo>
                <a:lnTo>
                  <a:pt x="379880" y="336041"/>
                </a:lnTo>
                <a:lnTo>
                  <a:pt x="377848" y="337820"/>
                </a:lnTo>
                <a:lnTo>
                  <a:pt x="375054" y="339344"/>
                </a:lnTo>
                <a:lnTo>
                  <a:pt x="374800" y="343026"/>
                </a:lnTo>
                <a:lnTo>
                  <a:pt x="422298" y="330073"/>
                </a:lnTo>
                <a:lnTo>
                  <a:pt x="422552" y="326389"/>
                </a:lnTo>
                <a:lnTo>
                  <a:pt x="419758" y="326135"/>
                </a:lnTo>
                <a:lnTo>
                  <a:pt x="417726" y="325500"/>
                </a:lnTo>
                <a:lnTo>
                  <a:pt x="415694" y="323214"/>
                </a:lnTo>
                <a:lnTo>
                  <a:pt x="415313" y="321309"/>
                </a:lnTo>
                <a:lnTo>
                  <a:pt x="415440" y="318642"/>
                </a:lnTo>
                <a:lnTo>
                  <a:pt x="422806" y="198754"/>
                </a:lnTo>
                <a:lnTo>
                  <a:pt x="422933" y="196087"/>
                </a:lnTo>
                <a:lnTo>
                  <a:pt x="423568" y="193801"/>
                </a:lnTo>
                <a:lnTo>
                  <a:pt x="424838" y="192024"/>
                </a:lnTo>
                <a:lnTo>
                  <a:pt x="425981" y="190373"/>
                </a:lnTo>
                <a:lnTo>
                  <a:pt x="428013" y="188595"/>
                </a:lnTo>
                <a:lnTo>
                  <a:pt x="431061" y="186944"/>
                </a:lnTo>
                <a:lnTo>
                  <a:pt x="431188" y="183260"/>
                </a:lnTo>
                <a:close/>
              </a:path>
              <a:path w="1174750" h="428625">
                <a:moveTo>
                  <a:pt x="563105" y="148706"/>
                </a:moveTo>
                <a:lnTo>
                  <a:pt x="524003" y="155252"/>
                </a:lnTo>
                <a:lnTo>
                  <a:pt x="490142" y="173603"/>
                </a:lnTo>
                <a:lnTo>
                  <a:pt x="463985" y="202144"/>
                </a:lnTo>
                <a:lnTo>
                  <a:pt x="448049" y="247611"/>
                </a:lnTo>
                <a:lnTo>
                  <a:pt x="446934" y="263377"/>
                </a:lnTo>
                <a:lnTo>
                  <a:pt x="449253" y="275489"/>
                </a:lnTo>
                <a:lnTo>
                  <a:pt x="473260" y="305447"/>
                </a:lnTo>
                <a:lnTo>
                  <a:pt x="495130" y="309758"/>
                </a:lnTo>
                <a:lnTo>
                  <a:pt x="508469" y="308691"/>
                </a:lnTo>
                <a:lnTo>
                  <a:pt x="545386" y="297412"/>
                </a:lnTo>
                <a:lnTo>
                  <a:pt x="576888" y="279541"/>
                </a:lnTo>
                <a:lnTo>
                  <a:pt x="510949" y="279541"/>
                </a:lnTo>
                <a:lnTo>
                  <a:pt x="499221" y="277950"/>
                </a:lnTo>
                <a:lnTo>
                  <a:pt x="489149" y="272775"/>
                </a:lnTo>
                <a:lnTo>
                  <a:pt x="483305" y="264876"/>
                </a:lnTo>
                <a:lnTo>
                  <a:pt x="480415" y="253237"/>
                </a:lnTo>
                <a:lnTo>
                  <a:pt x="480397" y="235662"/>
                </a:lnTo>
                <a:lnTo>
                  <a:pt x="483617" y="223656"/>
                </a:lnTo>
                <a:lnTo>
                  <a:pt x="514933" y="187683"/>
                </a:lnTo>
                <a:lnTo>
                  <a:pt x="555538" y="177333"/>
                </a:lnTo>
                <a:lnTo>
                  <a:pt x="583467" y="177333"/>
                </a:lnTo>
                <a:lnTo>
                  <a:pt x="595435" y="150240"/>
                </a:lnTo>
                <a:lnTo>
                  <a:pt x="587779" y="150240"/>
                </a:lnTo>
                <a:lnTo>
                  <a:pt x="583969" y="150113"/>
                </a:lnTo>
                <a:lnTo>
                  <a:pt x="574368" y="149171"/>
                </a:lnTo>
                <a:lnTo>
                  <a:pt x="563105" y="148706"/>
                </a:lnTo>
                <a:close/>
              </a:path>
              <a:path w="1174750" h="428625">
                <a:moveTo>
                  <a:pt x="595140" y="234060"/>
                </a:moveTo>
                <a:lnTo>
                  <a:pt x="569872" y="234060"/>
                </a:lnTo>
                <a:lnTo>
                  <a:pt x="560806" y="262222"/>
                </a:lnTo>
                <a:lnTo>
                  <a:pt x="550489" y="268203"/>
                </a:lnTo>
                <a:lnTo>
                  <a:pt x="538545" y="273365"/>
                </a:lnTo>
                <a:lnTo>
                  <a:pt x="524590" y="277793"/>
                </a:lnTo>
                <a:lnTo>
                  <a:pt x="510949" y="279541"/>
                </a:lnTo>
                <a:lnTo>
                  <a:pt x="576888" y="279541"/>
                </a:lnTo>
                <a:lnTo>
                  <a:pt x="578567" y="278448"/>
                </a:lnTo>
                <a:lnTo>
                  <a:pt x="589747" y="270295"/>
                </a:lnTo>
                <a:lnTo>
                  <a:pt x="600987" y="261238"/>
                </a:lnTo>
                <a:lnTo>
                  <a:pt x="601241" y="258190"/>
                </a:lnTo>
                <a:lnTo>
                  <a:pt x="598447" y="258063"/>
                </a:lnTo>
                <a:lnTo>
                  <a:pt x="596542" y="257428"/>
                </a:lnTo>
                <a:lnTo>
                  <a:pt x="595526" y="256285"/>
                </a:lnTo>
                <a:lnTo>
                  <a:pt x="594383" y="255142"/>
                </a:lnTo>
                <a:lnTo>
                  <a:pt x="594025" y="253237"/>
                </a:lnTo>
                <a:lnTo>
                  <a:pt x="594129" y="250444"/>
                </a:lnTo>
                <a:lnTo>
                  <a:pt x="595140" y="234060"/>
                </a:lnTo>
                <a:close/>
              </a:path>
              <a:path w="1174750" h="428625">
                <a:moveTo>
                  <a:pt x="532153" y="214249"/>
                </a:moveTo>
                <a:lnTo>
                  <a:pt x="528978" y="215137"/>
                </a:lnTo>
                <a:lnTo>
                  <a:pt x="526565" y="254126"/>
                </a:lnTo>
                <a:lnTo>
                  <a:pt x="529867" y="253237"/>
                </a:lnTo>
                <a:lnTo>
                  <a:pt x="530883" y="249808"/>
                </a:lnTo>
                <a:lnTo>
                  <a:pt x="532026" y="247396"/>
                </a:lnTo>
                <a:lnTo>
                  <a:pt x="569872" y="234060"/>
                </a:lnTo>
                <a:lnTo>
                  <a:pt x="595140" y="234060"/>
                </a:lnTo>
                <a:lnTo>
                  <a:pt x="595947" y="220979"/>
                </a:lnTo>
                <a:lnTo>
                  <a:pt x="538122" y="220979"/>
                </a:lnTo>
                <a:lnTo>
                  <a:pt x="536217" y="220852"/>
                </a:lnTo>
                <a:lnTo>
                  <a:pt x="534947" y="219963"/>
                </a:lnTo>
                <a:lnTo>
                  <a:pt x="533804" y="219075"/>
                </a:lnTo>
                <a:lnTo>
                  <a:pt x="532788" y="217170"/>
                </a:lnTo>
                <a:lnTo>
                  <a:pt x="532153" y="214249"/>
                </a:lnTo>
                <a:close/>
              </a:path>
              <a:path w="1174750" h="428625">
                <a:moveTo>
                  <a:pt x="604543" y="202819"/>
                </a:moveTo>
                <a:lnTo>
                  <a:pt x="540662" y="220217"/>
                </a:lnTo>
                <a:lnTo>
                  <a:pt x="538122" y="220979"/>
                </a:lnTo>
                <a:lnTo>
                  <a:pt x="595947" y="220979"/>
                </a:lnTo>
                <a:lnTo>
                  <a:pt x="596055" y="219075"/>
                </a:lnTo>
                <a:lnTo>
                  <a:pt x="596161" y="216534"/>
                </a:lnTo>
                <a:lnTo>
                  <a:pt x="596923" y="213995"/>
                </a:lnTo>
                <a:lnTo>
                  <a:pt x="598213" y="211932"/>
                </a:lnTo>
                <a:lnTo>
                  <a:pt x="599463" y="210057"/>
                </a:lnTo>
                <a:lnTo>
                  <a:pt x="601495" y="208152"/>
                </a:lnTo>
                <a:lnTo>
                  <a:pt x="604289" y="206501"/>
                </a:lnTo>
                <a:lnTo>
                  <a:pt x="604543" y="202819"/>
                </a:lnTo>
                <a:close/>
              </a:path>
              <a:path w="1174750" h="428625">
                <a:moveTo>
                  <a:pt x="583467" y="177333"/>
                </a:moveTo>
                <a:lnTo>
                  <a:pt x="555538" y="177333"/>
                </a:lnTo>
                <a:lnTo>
                  <a:pt x="567332" y="179704"/>
                </a:lnTo>
                <a:lnTo>
                  <a:pt x="573047" y="181482"/>
                </a:lnTo>
                <a:lnTo>
                  <a:pt x="575841" y="184023"/>
                </a:lnTo>
                <a:lnTo>
                  <a:pt x="575587" y="187198"/>
                </a:lnTo>
                <a:lnTo>
                  <a:pt x="575587" y="187959"/>
                </a:lnTo>
                <a:lnTo>
                  <a:pt x="578381" y="188849"/>
                </a:lnTo>
                <a:lnTo>
                  <a:pt x="583467" y="177333"/>
                </a:lnTo>
                <a:close/>
              </a:path>
              <a:path w="1174750" h="428625">
                <a:moveTo>
                  <a:pt x="593875" y="146557"/>
                </a:moveTo>
                <a:lnTo>
                  <a:pt x="591970" y="148462"/>
                </a:lnTo>
                <a:lnTo>
                  <a:pt x="590319" y="149605"/>
                </a:lnTo>
                <a:lnTo>
                  <a:pt x="588922" y="149986"/>
                </a:lnTo>
                <a:lnTo>
                  <a:pt x="587779" y="150240"/>
                </a:lnTo>
                <a:lnTo>
                  <a:pt x="595435" y="150240"/>
                </a:lnTo>
                <a:lnTo>
                  <a:pt x="596669" y="147447"/>
                </a:lnTo>
                <a:lnTo>
                  <a:pt x="593875" y="146557"/>
                </a:lnTo>
                <a:close/>
              </a:path>
              <a:path w="1174750" h="428625">
                <a:moveTo>
                  <a:pt x="678203" y="115824"/>
                </a:moveTo>
                <a:lnTo>
                  <a:pt x="630705" y="128777"/>
                </a:lnTo>
                <a:lnTo>
                  <a:pt x="630451" y="132460"/>
                </a:lnTo>
                <a:lnTo>
                  <a:pt x="633372" y="132587"/>
                </a:lnTo>
                <a:lnTo>
                  <a:pt x="635277" y="133223"/>
                </a:lnTo>
                <a:lnTo>
                  <a:pt x="636293" y="134365"/>
                </a:lnTo>
                <a:lnTo>
                  <a:pt x="637309" y="135381"/>
                </a:lnTo>
                <a:lnTo>
                  <a:pt x="637817" y="137286"/>
                </a:lnTo>
                <a:lnTo>
                  <a:pt x="637563" y="140080"/>
                </a:lnTo>
                <a:lnTo>
                  <a:pt x="630324" y="259969"/>
                </a:lnTo>
                <a:lnTo>
                  <a:pt x="630070" y="262762"/>
                </a:lnTo>
                <a:lnTo>
                  <a:pt x="629435" y="265049"/>
                </a:lnTo>
                <a:lnTo>
                  <a:pt x="626895" y="268604"/>
                </a:lnTo>
                <a:lnTo>
                  <a:pt x="624863" y="270255"/>
                </a:lnTo>
                <a:lnTo>
                  <a:pt x="622069" y="271779"/>
                </a:lnTo>
                <a:lnTo>
                  <a:pt x="621815" y="275462"/>
                </a:lnTo>
                <a:lnTo>
                  <a:pt x="669313" y="262508"/>
                </a:lnTo>
                <a:lnTo>
                  <a:pt x="669440" y="258825"/>
                </a:lnTo>
                <a:lnTo>
                  <a:pt x="666646" y="258699"/>
                </a:lnTo>
                <a:lnTo>
                  <a:pt x="664741" y="258063"/>
                </a:lnTo>
                <a:lnTo>
                  <a:pt x="662709" y="255777"/>
                </a:lnTo>
                <a:lnTo>
                  <a:pt x="662201" y="253873"/>
                </a:lnTo>
                <a:lnTo>
                  <a:pt x="662455" y="251078"/>
                </a:lnTo>
                <a:lnTo>
                  <a:pt x="669694" y="131190"/>
                </a:lnTo>
                <a:lnTo>
                  <a:pt x="677949" y="119506"/>
                </a:lnTo>
                <a:lnTo>
                  <a:pt x="678203" y="115824"/>
                </a:lnTo>
                <a:close/>
              </a:path>
              <a:path w="1174750" h="428625">
                <a:moveTo>
                  <a:pt x="752879" y="95376"/>
                </a:moveTo>
                <a:lnTo>
                  <a:pt x="701317" y="109474"/>
                </a:lnTo>
                <a:lnTo>
                  <a:pt x="701063" y="113156"/>
                </a:lnTo>
                <a:lnTo>
                  <a:pt x="703857" y="113283"/>
                </a:lnTo>
                <a:lnTo>
                  <a:pt x="705762" y="113919"/>
                </a:lnTo>
                <a:lnTo>
                  <a:pt x="707921" y="116077"/>
                </a:lnTo>
                <a:lnTo>
                  <a:pt x="708302" y="117982"/>
                </a:lnTo>
                <a:lnTo>
                  <a:pt x="708175" y="120776"/>
                </a:lnTo>
                <a:lnTo>
                  <a:pt x="700809" y="240791"/>
                </a:lnTo>
                <a:lnTo>
                  <a:pt x="700682" y="243458"/>
                </a:lnTo>
                <a:lnTo>
                  <a:pt x="692554" y="252475"/>
                </a:lnTo>
                <a:lnTo>
                  <a:pt x="692427" y="256158"/>
                </a:lnTo>
                <a:lnTo>
                  <a:pt x="737004" y="243966"/>
                </a:lnTo>
                <a:lnTo>
                  <a:pt x="737131" y="240283"/>
                </a:lnTo>
                <a:lnTo>
                  <a:pt x="734464" y="240283"/>
                </a:lnTo>
                <a:lnTo>
                  <a:pt x="732559" y="239649"/>
                </a:lnTo>
                <a:lnTo>
                  <a:pt x="730400" y="237235"/>
                </a:lnTo>
                <a:lnTo>
                  <a:pt x="729892" y="235330"/>
                </a:lnTo>
                <a:lnTo>
                  <a:pt x="730146" y="232663"/>
                </a:lnTo>
                <a:lnTo>
                  <a:pt x="735226" y="149478"/>
                </a:lnTo>
                <a:lnTo>
                  <a:pt x="793778" y="149478"/>
                </a:lnTo>
                <a:lnTo>
                  <a:pt x="750466" y="111886"/>
                </a:lnTo>
                <a:lnTo>
                  <a:pt x="748053" y="109727"/>
                </a:lnTo>
                <a:lnTo>
                  <a:pt x="746910" y="107696"/>
                </a:lnTo>
                <a:lnTo>
                  <a:pt x="747164" y="103124"/>
                </a:lnTo>
                <a:lnTo>
                  <a:pt x="749069" y="100964"/>
                </a:lnTo>
                <a:lnTo>
                  <a:pt x="752625" y="99059"/>
                </a:lnTo>
                <a:lnTo>
                  <a:pt x="752879" y="95376"/>
                </a:lnTo>
                <a:close/>
              </a:path>
              <a:path w="1174750" h="428625">
                <a:moveTo>
                  <a:pt x="793778" y="149478"/>
                </a:moveTo>
                <a:lnTo>
                  <a:pt x="735226" y="149478"/>
                </a:lnTo>
                <a:lnTo>
                  <a:pt x="801774" y="206755"/>
                </a:lnTo>
                <a:lnTo>
                  <a:pt x="804949" y="209550"/>
                </a:lnTo>
                <a:lnTo>
                  <a:pt x="807108" y="211581"/>
                </a:lnTo>
                <a:lnTo>
                  <a:pt x="807981" y="212725"/>
                </a:lnTo>
                <a:lnTo>
                  <a:pt x="808759" y="213613"/>
                </a:lnTo>
                <a:lnTo>
                  <a:pt x="809267" y="214756"/>
                </a:lnTo>
                <a:lnTo>
                  <a:pt x="809140" y="215900"/>
                </a:lnTo>
                <a:lnTo>
                  <a:pt x="809013" y="218312"/>
                </a:lnTo>
                <a:lnTo>
                  <a:pt x="807108" y="220472"/>
                </a:lnTo>
                <a:lnTo>
                  <a:pt x="803552" y="222250"/>
                </a:lnTo>
                <a:lnTo>
                  <a:pt x="803298" y="225805"/>
                </a:lnTo>
                <a:lnTo>
                  <a:pt x="851431" y="212725"/>
                </a:lnTo>
                <a:lnTo>
                  <a:pt x="851685" y="209041"/>
                </a:lnTo>
                <a:lnTo>
                  <a:pt x="848891" y="208914"/>
                </a:lnTo>
                <a:lnTo>
                  <a:pt x="846859" y="208279"/>
                </a:lnTo>
                <a:lnTo>
                  <a:pt x="844827" y="205994"/>
                </a:lnTo>
                <a:lnTo>
                  <a:pt x="844446" y="204088"/>
                </a:lnTo>
                <a:lnTo>
                  <a:pt x="844573" y="201295"/>
                </a:lnTo>
                <a:lnTo>
                  <a:pt x="846477" y="170306"/>
                </a:lnTo>
                <a:lnTo>
                  <a:pt x="817776" y="170306"/>
                </a:lnTo>
                <a:lnTo>
                  <a:pt x="793778" y="149478"/>
                </a:lnTo>
                <a:close/>
              </a:path>
              <a:path w="1174750" h="428625">
                <a:moveTo>
                  <a:pt x="860321" y="66039"/>
                </a:moveTo>
                <a:lnTo>
                  <a:pt x="815744" y="78231"/>
                </a:lnTo>
                <a:lnTo>
                  <a:pt x="815490" y="81787"/>
                </a:lnTo>
                <a:lnTo>
                  <a:pt x="818411" y="81914"/>
                </a:lnTo>
                <a:lnTo>
                  <a:pt x="820316" y="82550"/>
                </a:lnTo>
                <a:lnTo>
                  <a:pt x="822348" y="84835"/>
                </a:lnTo>
                <a:lnTo>
                  <a:pt x="822856" y="86740"/>
                </a:lnTo>
                <a:lnTo>
                  <a:pt x="822602" y="89407"/>
                </a:lnTo>
                <a:lnTo>
                  <a:pt x="817776" y="170306"/>
                </a:lnTo>
                <a:lnTo>
                  <a:pt x="846477" y="170306"/>
                </a:lnTo>
                <a:lnTo>
                  <a:pt x="851939" y="81406"/>
                </a:lnTo>
                <a:lnTo>
                  <a:pt x="852066" y="78739"/>
                </a:lnTo>
                <a:lnTo>
                  <a:pt x="852701" y="76453"/>
                </a:lnTo>
                <a:lnTo>
                  <a:pt x="853971" y="74802"/>
                </a:lnTo>
                <a:lnTo>
                  <a:pt x="855114" y="73025"/>
                </a:lnTo>
                <a:lnTo>
                  <a:pt x="857273" y="71374"/>
                </a:lnTo>
                <a:lnTo>
                  <a:pt x="860194" y="69723"/>
                </a:lnTo>
                <a:lnTo>
                  <a:pt x="860321" y="66039"/>
                </a:lnTo>
                <a:close/>
              </a:path>
              <a:path w="1174750" h="428625">
                <a:moveTo>
                  <a:pt x="981606" y="32892"/>
                </a:moveTo>
                <a:lnTo>
                  <a:pt x="929536" y="47116"/>
                </a:lnTo>
                <a:lnTo>
                  <a:pt x="929282" y="50800"/>
                </a:lnTo>
                <a:lnTo>
                  <a:pt x="933600" y="51561"/>
                </a:lnTo>
                <a:lnTo>
                  <a:pt x="935632" y="53721"/>
                </a:lnTo>
                <a:lnTo>
                  <a:pt x="875570" y="192531"/>
                </a:lnTo>
                <a:lnTo>
                  <a:pt x="863750" y="205739"/>
                </a:lnTo>
                <a:lnTo>
                  <a:pt x="863496" y="209423"/>
                </a:lnTo>
                <a:lnTo>
                  <a:pt x="912772" y="195960"/>
                </a:lnTo>
                <a:lnTo>
                  <a:pt x="913008" y="192531"/>
                </a:lnTo>
                <a:lnTo>
                  <a:pt x="908073" y="192531"/>
                </a:lnTo>
                <a:lnTo>
                  <a:pt x="905660" y="190626"/>
                </a:lnTo>
                <a:lnTo>
                  <a:pt x="906041" y="184150"/>
                </a:lnTo>
                <a:lnTo>
                  <a:pt x="907057" y="180975"/>
                </a:lnTo>
                <a:lnTo>
                  <a:pt x="916836" y="158750"/>
                </a:lnTo>
                <a:lnTo>
                  <a:pt x="978558" y="141858"/>
                </a:lnTo>
                <a:lnTo>
                  <a:pt x="1017951" y="141858"/>
                </a:lnTo>
                <a:lnTo>
                  <a:pt x="1014922" y="135635"/>
                </a:lnTo>
                <a:lnTo>
                  <a:pt x="927250" y="135635"/>
                </a:lnTo>
                <a:lnTo>
                  <a:pt x="951126" y="82803"/>
                </a:lnTo>
                <a:lnTo>
                  <a:pt x="989203" y="82803"/>
                </a:lnTo>
                <a:lnTo>
                  <a:pt x="974875" y="53339"/>
                </a:lnTo>
                <a:lnTo>
                  <a:pt x="974113" y="50164"/>
                </a:lnTo>
                <a:lnTo>
                  <a:pt x="974248" y="47116"/>
                </a:lnTo>
                <a:lnTo>
                  <a:pt x="974494" y="43179"/>
                </a:lnTo>
                <a:lnTo>
                  <a:pt x="976907" y="39624"/>
                </a:lnTo>
                <a:lnTo>
                  <a:pt x="981479" y="36575"/>
                </a:lnTo>
                <a:lnTo>
                  <a:pt x="981606" y="32892"/>
                </a:lnTo>
                <a:close/>
              </a:path>
              <a:path w="1174750" h="428625">
                <a:moveTo>
                  <a:pt x="913026" y="192277"/>
                </a:moveTo>
                <a:lnTo>
                  <a:pt x="908073" y="192531"/>
                </a:lnTo>
                <a:lnTo>
                  <a:pt x="913008" y="192531"/>
                </a:lnTo>
                <a:lnTo>
                  <a:pt x="913026" y="192277"/>
                </a:lnTo>
                <a:close/>
              </a:path>
              <a:path w="1174750" h="428625">
                <a:moveTo>
                  <a:pt x="1017951" y="141858"/>
                </a:moveTo>
                <a:lnTo>
                  <a:pt x="978558" y="141858"/>
                </a:lnTo>
                <a:lnTo>
                  <a:pt x="985162" y="154812"/>
                </a:lnTo>
                <a:lnTo>
                  <a:pt x="986813" y="158369"/>
                </a:lnTo>
                <a:lnTo>
                  <a:pt x="987702" y="161416"/>
                </a:lnTo>
                <a:lnTo>
                  <a:pt x="987448" y="164083"/>
                </a:lnTo>
                <a:lnTo>
                  <a:pt x="987194" y="168401"/>
                </a:lnTo>
                <a:lnTo>
                  <a:pt x="984527" y="171830"/>
                </a:lnTo>
                <a:lnTo>
                  <a:pt x="979193" y="174244"/>
                </a:lnTo>
                <a:lnTo>
                  <a:pt x="979066" y="177800"/>
                </a:lnTo>
                <a:lnTo>
                  <a:pt x="1033803" y="162813"/>
                </a:lnTo>
                <a:lnTo>
                  <a:pt x="1034048" y="159384"/>
                </a:lnTo>
                <a:lnTo>
                  <a:pt x="1030882" y="159384"/>
                </a:lnTo>
                <a:lnTo>
                  <a:pt x="1028469" y="158876"/>
                </a:lnTo>
                <a:lnTo>
                  <a:pt x="1025421" y="156336"/>
                </a:lnTo>
                <a:lnTo>
                  <a:pt x="1023516" y="153288"/>
                </a:lnTo>
                <a:lnTo>
                  <a:pt x="1017951" y="141858"/>
                </a:lnTo>
                <a:close/>
              </a:path>
              <a:path w="1174750" h="428625">
                <a:moveTo>
                  <a:pt x="1034057" y="159257"/>
                </a:moveTo>
                <a:lnTo>
                  <a:pt x="1030882" y="159384"/>
                </a:lnTo>
                <a:lnTo>
                  <a:pt x="1034048" y="159384"/>
                </a:lnTo>
                <a:close/>
              </a:path>
              <a:path w="1174750" h="428625">
                <a:moveTo>
                  <a:pt x="989203" y="82803"/>
                </a:moveTo>
                <a:lnTo>
                  <a:pt x="951126" y="82803"/>
                </a:lnTo>
                <a:lnTo>
                  <a:pt x="970176" y="123951"/>
                </a:lnTo>
                <a:lnTo>
                  <a:pt x="927250" y="135635"/>
                </a:lnTo>
                <a:lnTo>
                  <a:pt x="1014922" y="135635"/>
                </a:lnTo>
                <a:lnTo>
                  <a:pt x="989203" y="82803"/>
                </a:lnTo>
                <a:close/>
              </a:path>
              <a:path w="1174750" h="428625">
                <a:moveTo>
                  <a:pt x="1101621" y="0"/>
                </a:moveTo>
                <a:lnTo>
                  <a:pt x="1054123" y="13080"/>
                </a:lnTo>
                <a:lnTo>
                  <a:pt x="1053869" y="16763"/>
                </a:lnTo>
                <a:lnTo>
                  <a:pt x="1056663" y="16890"/>
                </a:lnTo>
                <a:lnTo>
                  <a:pt x="1058695" y="17525"/>
                </a:lnTo>
                <a:lnTo>
                  <a:pt x="1059711" y="18541"/>
                </a:lnTo>
                <a:lnTo>
                  <a:pt x="1060727" y="19684"/>
                </a:lnTo>
                <a:lnTo>
                  <a:pt x="1061108" y="21589"/>
                </a:lnTo>
                <a:lnTo>
                  <a:pt x="1060981" y="24256"/>
                </a:lnTo>
                <a:lnTo>
                  <a:pt x="1053615" y="144272"/>
                </a:lnTo>
                <a:lnTo>
                  <a:pt x="1053488" y="147065"/>
                </a:lnTo>
                <a:lnTo>
                  <a:pt x="1045360" y="156082"/>
                </a:lnTo>
                <a:lnTo>
                  <a:pt x="1045233" y="159765"/>
                </a:lnTo>
                <a:lnTo>
                  <a:pt x="1160168" y="128397"/>
                </a:lnTo>
                <a:lnTo>
                  <a:pt x="1162708" y="127634"/>
                </a:lnTo>
                <a:lnTo>
                  <a:pt x="1172204" y="127634"/>
                </a:lnTo>
                <a:lnTo>
                  <a:pt x="1172532" y="122300"/>
                </a:lnTo>
                <a:lnTo>
                  <a:pt x="1086635" y="122300"/>
                </a:lnTo>
                <a:lnTo>
                  <a:pt x="1093112" y="15494"/>
                </a:lnTo>
                <a:lnTo>
                  <a:pt x="1101367" y="3682"/>
                </a:lnTo>
                <a:lnTo>
                  <a:pt x="1101621" y="0"/>
                </a:lnTo>
                <a:close/>
              </a:path>
              <a:path w="1174750" h="428625">
                <a:moveTo>
                  <a:pt x="1172204" y="127634"/>
                </a:moveTo>
                <a:lnTo>
                  <a:pt x="1162708" y="127634"/>
                </a:lnTo>
                <a:lnTo>
                  <a:pt x="1164613" y="127761"/>
                </a:lnTo>
                <a:lnTo>
                  <a:pt x="1165883" y="128650"/>
                </a:lnTo>
                <a:lnTo>
                  <a:pt x="1167026" y="129412"/>
                </a:lnTo>
                <a:lnTo>
                  <a:pt x="1168042" y="131317"/>
                </a:lnTo>
                <a:lnTo>
                  <a:pt x="1168677" y="134238"/>
                </a:lnTo>
                <a:lnTo>
                  <a:pt x="1171852" y="133350"/>
                </a:lnTo>
                <a:lnTo>
                  <a:pt x="1172204" y="127634"/>
                </a:lnTo>
                <a:close/>
              </a:path>
              <a:path w="1174750" h="428625">
                <a:moveTo>
                  <a:pt x="1174519" y="90042"/>
                </a:moveTo>
                <a:lnTo>
                  <a:pt x="1171217" y="90931"/>
                </a:lnTo>
                <a:lnTo>
                  <a:pt x="1170201" y="94360"/>
                </a:lnTo>
                <a:lnTo>
                  <a:pt x="1168931" y="96774"/>
                </a:lnTo>
                <a:lnTo>
                  <a:pt x="1167661" y="98425"/>
                </a:lnTo>
                <a:lnTo>
                  <a:pt x="1166264" y="99949"/>
                </a:lnTo>
                <a:lnTo>
                  <a:pt x="1164359" y="101091"/>
                </a:lnTo>
                <a:lnTo>
                  <a:pt x="1161819" y="101726"/>
                </a:lnTo>
                <a:lnTo>
                  <a:pt x="1086635" y="122300"/>
                </a:lnTo>
                <a:lnTo>
                  <a:pt x="1172532" y="122300"/>
                </a:lnTo>
                <a:lnTo>
                  <a:pt x="1174519" y="90042"/>
                </a:lnTo>
                <a:close/>
              </a:path>
            </a:pathLst>
          </a:custGeom>
          <a:solidFill>
            <a:srgbClr val="000000"/>
          </a:solidFill>
        </p:spPr>
        <p:txBody>
          <a:bodyPr wrap="square" lIns="0" tIns="0" rIns="0" bIns="0" rtlCol="0"/>
          <a:lstStyle/>
          <a:p>
            <a:endParaRPr sz="1174"/>
          </a:p>
        </p:txBody>
      </p:sp>
      <p:sp>
        <p:nvSpPr>
          <p:cNvPr id="11" name="object 11"/>
          <p:cNvSpPr/>
          <p:nvPr/>
        </p:nvSpPr>
        <p:spPr>
          <a:xfrm>
            <a:off x="6591050" y="2248314"/>
            <a:ext cx="766555" cy="269185"/>
          </a:xfrm>
          <a:custGeom>
            <a:avLst/>
            <a:gdLst/>
            <a:ahLst/>
            <a:cxnLst/>
            <a:rect l="l" t="t" r="r" b="b"/>
            <a:pathLst>
              <a:path w="1175385" h="412750">
                <a:moveTo>
                  <a:pt x="1105029" y="251459"/>
                </a:moveTo>
                <a:lnTo>
                  <a:pt x="1103124" y="255270"/>
                </a:lnTo>
                <a:lnTo>
                  <a:pt x="1105537" y="256540"/>
                </a:lnTo>
                <a:lnTo>
                  <a:pt x="1106934" y="257809"/>
                </a:lnTo>
                <a:lnTo>
                  <a:pt x="1107696" y="260350"/>
                </a:lnTo>
                <a:lnTo>
                  <a:pt x="1107188" y="262890"/>
                </a:lnTo>
                <a:lnTo>
                  <a:pt x="1043053" y="367029"/>
                </a:lnTo>
                <a:lnTo>
                  <a:pt x="1041529" y="369570"/>
                </a:lnTo>
                <a:lnTo>
                  <a:pt x="1039878" y="372109"/>
                </a:lnTo>
                <a:lnTo>
                  <a:pt x="1037973" y="372109"/>
                </a:lnTo>
                <a:lnTo>
                  <a:pt x="1035941" y="373379"/>
                </a:lnTo>
                <a:lnTo>
                  <a:pt x="1033401" y="374650"/>
                </a:lnTo>
                <a:lnTo>
                  <a:pt x="1030226" y="374650"/>
                </a:lnTo>
                <a:lnTo>
                  <a:pt x="1028194" y="377190"/>
                </a:lnTo>
                <a:lnTo>
                  <a:pt x="1144526" y="403859"/>
                </a:lnTo>
                <a:lnTo>
                  <a:pt x="1147066" y="403859"/>
                </a:lnTo>
                <a:lnTo>
                  <a:pt x="1148717" y="405129"/>
                </a:lnTo>
                <a:lnTo>
                  <a:pt x="1149479" y="406400"/>
                </a:lnTo>
                <a:lnTo>
                  <a:pt x="1150114" y="407670"/>
                </a:lnTo>
                <a:lnTo>
                  <a:pt x="1150114" y="410209"/>
                </a:lnTo>
                <a:lnTo>
                  <a:pt x="1149225" y="412750"/>
                </a:lnTo>
                <a:lnTo>
                  <a:pt x="1152527" y="412750"/>
                </a:lnTo>
                <a:lnTo>
                  <a:pt x="1172015" y="381000"/>
                </a:lnTo>
                <a:lnTo>
                  <a:pt x="1158369" y="381000"/>
                </a:lnTo>
                <a:lnTo>
                  <a:pt x="1082423" y="363220"/>
                </a:lnTo>
                <a:lnTo>
                  <a:pt x="1139700" y="270509"/>
                </a:lnTo>
                <a:lnTo>
                  <a:pt x="1141351" y="267970"/>
                </a:lnTo>
                <a:lnTo>
                  <a:pt x="1143256" y="267970"/>
                </a:lnTo>
                <a:lnTo>
                  <a:pt x="1145034" y="266700"/>
                </a:lnTo>
                <a:lnTo>
                  <a:pt x="1147701" y="265429"/>
                </a:lnTo>
                <a:lnTo>
                  <a:pt x="1151130" y="265429"/>
                </a:lnTo>
                <a:lnTo>
                  <a:pt x="1153035" y="262890"/>
                </a:lnTo>
                <a:lnTo>
                  <a:pt x="1105029" y="251459"/>
                </a:lnTo>
                <a:close/>
              </a:path>
              <a:path w="1175385" h="412750">
                <a:moveTo>
                  <a:pt x="1175133" y="375920"/>
                </a:moveTo>
                <a:lnTo>
                  <a:pt x="1171958" y="375920"/>
                </a:lnTo>
                <a:lnTo>
                  <a:pt x="1169291" y="378459"/>
                </a:lnTo>
                <a:lnTo>
                  <a:pt x="1167132" y="379729"/>
                </a:lnTo>
                <a:lnTo>
                  <a:pt x="1165227" y="381000"/>
                </a:lnTo>
                <a:lnTo>
                  <a:pt x="1172015" y="381000"/>
                </a:lnTo>
                <a:lnTo>
                  <a:pt x="1175133" y="375920"/>
                </a:lnTo>
                <a:close/>
              </a:path>
              <a:path w="1175385" h="412750">
                <a:moveTo>
                  <a:pt x="1013697" y="316229"/>
                </a:moveTo>
                <a:lnTo>
                  <a:pt x="915418" y="316229"/>
                </a:lnTo>
                <a:lnTo>
                  <a:pt x="977902" y="330200"/>
                </a:lnTo>
                <a:lnTo>
                  <a:pt x="977521" y="344170"/>
                </a:lnTo>
                <a:lnTo>
                  <a:pt x="977394" y="347979"/>
                </a:lnTo>
                <a:lnTo>
                  <a:pt x="976632" y="351790"/>
                </a:lnTo>
                <a:lnTo>
                  <a:pt x="972949" y="358140"/>
                </a:lnTo>
                <a:lnTo>
                  <a:pt x="969012" y="359409"/>
                </a:lnTo>
                <a:lnTo>
                  <a:pt x="963297" y="359409"/>
                </a:lnTo>
                <a:lnTo>
                  <a:pt x="961265" y="361950"/>
                </a:lnTo>
                <a:lnTo>
                  <a:pt x="1016764" y="374650"/>
                </a:lnTo>
                <a:lnTo>
                  <a:pt x="1018669" y="372109"/>
                </a:lnTo>
                <a:lnTo>
                  <a:pt x="1015748" y="369570"/>
                </a:lnTo>
                <a:lnTo>
                  <a:pt x="1013970" y="368300"/>
                </a:lnTo>
                <a:lnTo>
                  <a:pt x="1013208" y="367029"/>
                </a:lnTo>
                <a:lnTo>
                  <a:pt x="1012446" y="364490"/>
                </a:lnTo>
                <a:lnTo>
                  <a:pt x="1012319" y="363220"/>
                </a:lnTo>
                <a:lnTo>
                  <a:pt x="1012319" y="355600"/>
                </a:lnTo>
                <a:lnTo>
                  <a:pt x="1013697" y="316229"/>
                </a:lnTo>
                <a:close/>
              </a:path>
              <a:path w="1175385" h="412750">
                <a:moveTo>
                  <a:pt x="978918" y="223520"/>
                </a:moveTo>
                <a:lnTo>
                  <a:pt x="977013" y="226059"/>
                </a:lnTo>
                <a:lnTo>
                  <a:pt x="980569" y="229870"/>
                </a:lnTo>
                <a:lnTo>
                  <a:pt x="981331" y="232409"/>
                </a:lnTo>
                <a:lnTo>
                  <a:pt x="979426" y="234950"/>
                </a:lnTo>
                <a:lnTo>
                  <a:pt x="977902" y="237490"/>
                </a:lnTo>
                <a:lnTo>
                  <a:pt x="975108" y="241300"/>
                </a:lnTo>
                <a:lnTo>
                  <a:pt x="971044" y="243840"/>
                </a:lnTo>
                <a:lnTo>
                  <a:pt x="860427" y="328929"/>
                </a:lnTo>
                <a:lnTo>
                  <a:pt x="857125" y="330200"/>
                </a:lnTo>
                <a:lnTo>
                  <a:pt x="852553" y="332740"/>
                </a:lnTo>
                <a:lnTo>
                  <a:pt x="846457" y="332740"/>
                </a:lnTo>
                <a:lnTo>
                  <a:pt x="844552" y="335279"/>
                </a:lnTo>
                <a:lnTo>
                  <a:pt x="894463" y="346709"/>
                </a:lnTo>
                <a:lnTo>
                  <a:pt x="896368" y="344170"/>
                </a:lnTo>
                <a:lnTo>
                  <a:pt x="891796" y="341629"/>
                </a:lnTo>
                <a:lnTo>
                  <a:pt x="890526" y="339090"/>
                </a:lnTo>
                <a:lnTo>
                  <a:pt x="893828" y="334009"/>
                </a:lnTo>
                <a:lnTo>
                  <a:pt x="896368" y="331470"/>
                </a:lnTo>
                <a:lnTo>
                  <a:pt x="900051" y="327659"/>
                </a:lnTo>
                <a:lnTo>
                  <a:pt x="915418" y="316229"/>
                </a:lnTo>
                <a:lnTo>
                  <a:pt x="1013697" y="316229"/>
                </a:lnTo>
                <a:lnTo>
                  <a:pt x="1013920" y="309879"/>
                </a:lnTo>
                <a:lnTo>
                  <a:pt x="978791" y="309879"/>
                </a:lnTo>
                <a:lnTo>
                  <a:pt x="935484" y="300990"/>
                </a:lnTo>
                <a:lnTo>
                  <a:pt x="981331" y="265429"/>
                </a:lnTo>
                <a:lnTo>
                  <a:pt x="1015475" y="265429"/>
                </a:lnTo>
                <a:lnTo>
                  <a:pt x="1015875" y="254000"/>
                </a:lnTo>
                <a:lnTo>
                  <a:pt x="1016129" y="250190"/>
                </a:lnTo>
                <a:lnTo>
                  <a:pt x="1016891" y="247650"/>
                </a:lnTo>
                <a:lnTo>
                  <a:pt x="1018415" y="245109"/>
                </a:lnTo>
                <a:lnTo>
                  <a:pt x="1020574" y="241300"/>
                </a:lnTo>
                <a:lnTo>
                  <a:pt x="1024384" y="238759"/>
                </a:lnTo>
                <a:lnTo>
                  <a:pt x="1029845" y="238759"/>
                </a:lnTo>
                <a:lnTo>
                  <a:pt x="1031750" y="234950"/>
                </a:lnTo>
                <a:lnTo>
                  <a:pt x="978918" y="223520"/>
                </a:lnTo>
                <a:close/>
              </a:path>
              <a:path w="1175385" h="412750">
                <a:moveTo>
                  <a:pt x="800298" y="222250"/>
                </a:moveTo>
                <a:lnTo>
                  <a:pt x="759335" y="222250"/>
                </a:lnTo>
                <a:lnTo>
                  <a:pt x="791339" y="304800"/>
                </a:lnTo>
                <a:lnTo>
                  <a:pt x="792736" y="308609"/>
                </a:lnTo>
                <a:lnTo>
                  <a:pt x="793625" y="311150"/>
                </a:lnTo>
                <a:lnTo>
                  <a:pt x="794006" y="312420"/>
                </a:lnTo>
                <a:lnTo>
                  <a:pt x="794133" y="314959"/>
                </a:lnTo>
                <a:lnTo>
                  <a:pt x="792228" y="317500"/>
                </a:lnTo>
                <a:lnTo>
                  <a:pt x="789561" y="318770"/>
                </a:lnTo>
                <a:lnTo>
                  <a:pt x="785624" y="318770"/>
                </a:lnTo>
                <a:lnTo>
                  <a:pt x="783719" y="322579"/>
                </a:lnTo>
                <a:lnTo>
                  <a:pt x="832360" y="332740"/>
                </a:lnTo>
                <a:lnTo>
                  <a:pt x="834265" y="330200"/>
                </a:lnTo>
                <a:lnTo>
                  <a:pt x="831852" y="328929"/>
                </a:lnTo>
                <a:lnTo>
                  <a:pt x="830455" y="326390"/>
                </a:lnTo>
                <a:lnTo>
                  <a:pt x="829693" y="323850"/>
                </a:lnTo>
                <a:lnTo>
                  <a:pt x="830201" y="322579"/>
                </a:lnTo>
                <a:lnTo>
                  <a:pt x="856414" y="279400"/>
                </a:lnTo>
                <a:lnTo>
                  <a:pt x="822454" y="279400"/>
                </a:lnTo>
                <a:lnTo>
                  <a:pt x="800298" y="222250"/>
                </a:lnTo>
                <a:close/>
              </a:path>
              <a:path w="1175385" h="412750">
                <a:moveTo>
                  <a:pt x="1015475" y="265429"/>
                </a:moveTo>
                <a:lnTo>
                  <a:pt x="981331" y="265429"/>
                </a:lnTo>
                <a:lnTo>
                  <a:pt x="978791" y="309879"/>
                </a:lnTo>
                <a:lnTo>
                  <a:pt x="1013920" y="309879"/>
                </a:lnTo>
                <a:lnTo>
                  <a:pt x="1015475" y="265429"/>
                </a:lnTo>
                <a:close/>
              </a:path>
              <a:path w="1175385" h="412750">
                <a:moveTo>
                  <a:pt x="748159" y="171450"/>
                </a:moveTo>
                <a:lnTo>
                  <a:pt x="746254" y="173990"/>
                </a:lnTo>
                <a:lnTo>
                  <a:pt x="748667" y="176529"/>
                </a:lnTo>
                <a:lnTo>
                  <a:pt x="750064" y="177800"/>
                </a:lnTo>
                <a:lnTo>
                  <a:pt x="750826" y="180340"/>
                </a:lnTo>
                <a:lnTo>
                  <a:pt x="750318" y="182879"/>
                </a:lnTo>
                <a:lnTo>
                  <a:pt x="686183" y="287020"/>
                </a:lnTo>
                <a:lnTo>
                  <a:pt x="684786" y="289559"/>
                </a:lnTo>
                <a:lnTo>
                  <a:pt x="683135" y="290829"/>
                </a:lnTo>
                <a:lnTo>
                  <a:pt x="681103" y="292100"/>
                </a:lnTo>
                <a:lnTo>
                  <a:pt x="679198" y="293370"/>
                </a:lnTo>
                <a:lnTo>
                  <a:pt x="673356" y="293370"/>
                </a:lnTo>
                <a:lnTo>
                  <a:pt x="671451" y="297179"/>
                </a:lnTo>
                <a:lnTo>
                  <a:pt x="716536" y="307340"/>
                </a:lnTo>
                <a:lnTo>
                  <a:pt x="718441" y="303529"/>
                </a:lnTo>
                <a:lnTo>
                  <a:pt x="716028" y="302259"/>
                </a:lnTo>
                <a:lnTo>
                  <a:pt x="714758" y="300990"/>
                </a:lnTo>
                <a:lnTo>
                  <a:pt x="714250" y="299720"/>
                </a:lnTo>
                <a:lnTo>
                  <a:pt x="713869" y="298450"/>
                </a:lnTo>
                <a:lnTo>
                  <a:pt x="714377" y="295909"/>
                </a:lnTo>
                <a:lnTo>
                  <a:pt x="759335" y="222250"/>
                </a:lnTo>
                <a:lnTo>
                  <a:pt x="800298" y="222250"/>
                </a:lnTo>
                <a:lnTo>
                  <a:pt x="790450" y="196850"/>
                </a:lnTo>
                <a:lnTo>
                  <a:pt x="789307" y="193040"/>
                </a:lnTo>
                <a:lnTo>
                  <a:pt x="789307" y="191770"/>
                </a:lnTo>
                <a:lnTo>
                  <a:pt x="790450" y="189229"/>
                </a:lnTo>
                <a:lnTo>
                  <a:pt x="791720" y="187959"/>
                </a:lnTo>
                <a:lnTo>
                  <a:pt x="794387" y="186690"/>
                </a:lnTo>
                <a:lnTo>
                  <a:pt x="798451" y="186690"/>
                </a:lnTo>
                <a:lnTo>
                  <a:pt x="800356" y="182879"/>
                </a:lnTo>
                <a:lnTo>
                  <a:pt x="748159" y="171450"/>
                </a:lnTo>
                <a:close/>
              </a:path>
              <a:path w="1175385" h="412750">
                <a:moveTo>
                  <a:pt x="676785" y="154940"/>
                </a:moveTo>
                <a:lnTo>
                  <a:pt x="674880" y="158750"/>
                </a:lnTo>
                <a:lnTo>
                  <a:pt x="677293" y="160020"/>
                </a:lnTo>
                <a:lnTo>
                  <a:pt x="678690" y="161290"/>
                </a:lnTo>
                <a:lnTo>
                  <a:pt x="679071" y="162559"/>
                </a:lnTo>
                <a:lnTo>
                  <a:pt x="679579" y="163829"/>
                </a:lnTo>
                <a:lnTo>
                  <a:pt x="679071" y="166370"/>
                </a:lnTo>
                <a:lnTo>
                  <a:pt x="677547" y="168909"/>
                </a:lnTo>
                <a:lnTo>
                  <a:pt x="613412" y="273050"/>
                </a:lnTo>
                <a:lnTo>
                  <a:pt x="611761" y="275590"/>
                </a:lnTo>
                <a:lnTo>
                  <a:pt x="609729" y="275590"/>
                </a:lnTo>
                <a:lnTo>
                  <a:pt x="607824" y="276859"/>
                </a:lnTo>
                <a:lnTo>
                  <a:pt x="605284" y="278129"/>
                </a:lnTo>
                <a:lnTo>
                  <a:pt x="601982" y="278129"/>
                </a:lnTo>
                <a:lnTo>
                  <a:pt x="600077" y="280670"/>
                </a:lnTo>
                <a:lnTo>
                  <a:pt x="648083" y="292100"/>
                </a:lnTo>
                <a:lnTo>
                  <a:pt x="649988" y="288290"/>
                </a:lnTo>
                <a:lnTo>
                  <a:pt x="647575" y="287020"/>
                </a:lnTo>
                <a:lnTo>
                  <a:pt x="646178" y="285750"/>
                </a:lnTo>
                <a:lnTo>
                  <a:pt x="645797" y="284479"/>
                </a:lnTo>
                <a:lnTo>
                  <a:pt x="645416" y="281940"/>
                </a:lnTo>
                <a:lnTo>
                  <a:pt x="645924" y="280670"/>
                </a:lnTo>
                <a:lnTo>
                  <a:pt x="710059" y="175259"/>
                </a:lnTo>
                <a:lnTo>
                  <a:pt x="711456" y="173990"/>
                </a:lnTo>
                <a:lnTo>
                  <a:pt x="713107" y="171450"/>
                </a:lnTo>
                <a:lnTo>
                  <a:pt x="716917" y="170179"/>
                </a:lnTo>
                <a:lnTo>
                  <a:pt x="719584" y="168909"/>
                </a:lnTo>
                <a:lnTo>
                  <a:pt x="722886" y="168909"/>
                </a:lnTo>
                <a:lnTo>
                  <a:pt x="724791" y="166370"/>
                </a:lnTo>
                <a:lnTo>
                  <a:pt x="676785" y="154940"/>
                </a:lnTo>
                <a:close/>
              </a:path>
              <a:path w="1175385" h="412750">
                <a:moveTo>
                  <a:pt x="863983" y="198120"/>
                </a:moveTo>
                <a:lnTo>
                  <a:pt x="862078" y="200659"/>
                </a:lnTo>
                <a:lnTo>
                  <a:pt x="864491" y="201929"/>
                </a:lnTo>
                <a:lnTo>
                  <a:pt x="865888" y="203200"/>
                </a:lnTo>
                <a:lnTo>
                  <a:pt x="866269" y="204470"/>
                </a:lnTo>
                <a:lnTo>
                  <a:pt x="866650" y="207009"/>
                </a:lnTo>
                <a:lnTo>
                  <a:pt x="866142" y="208279"/>
                </a:lnTo>
                <a:lnTo>
                  <a:pt x="822454" y="279400"/>
                </a:lnTo>
                <a:lnTo>
                  <a:pt x="856414" y="279400"/>
                </a:lnTo>
                <a:lnTo>
                  <a:pt x="895733" y="214629"/>
                </a:lnTo>
                <a:lnTo>
                  <a:pt x="897384" y="213359"/>
                </a:lnTo>
                <a:lnTo>
                  <a:pt x="901194" y="210820"/>
                </a:lnTo>
                <a:lnTo>
                  <a:pt x="907163" y="210820"/>
                </a:lnTo>
                <a:lnTo>
                  <a:pt x="909068" y="208279"/>
                </a:lnTo>
                <a:lnTo>
                  <a:pt x="863983" y="198120"/>
                </a:lnTo>
                <a:close/>
              </a:path>
              <a:path w="1175385" h="412750">
                <a:moveTo>
                  <a:pt x="559366" y="127000"/>
                </a:moveTo>
                <a:lnTo>
                  <a:pt x="547897" y="127000"/>
                </a:lnTo>
                <a:lnTo>
                  <a:pt x="536280" y="128270"/>
                </a:lnTo>
                <a:lnTo>
                  <a:pt x="524393" y="130809"/>
                </a:lnTo>
                <a:lnTo>
                  <a:pt x="512117" y="135890"/>
                </a:lnTo>
                <a:lnTo>
                  <a:pt x="499331" y="140970"/>
                </a:lnTo>
                <a:lnTo>
                  <a:pt x="468328" y="163829"/>
                </a:lnTo>
                <a:lnTo>
                  <a:pt x="447806" y="199390"/>
                </a:lnTo>
                <a:lnTo>
                  <a:pt x="446279" y="212090"/>
                </a:lnTo>
                <a:lnTo>
                  <a:pt x="448289" y="224790"/>
                </a:lnTo>
                <a:lnTo>
                  <a:pt x="484590" y="256540"/>
                </a:lnTo>
                <a:lnTo>
                  <a:pt x="523009" y="264159"/>
                </a:lnTo>
                <a:lnTo>
                  <a:pt x="547742" y="264159"/>
                </a:lnTo>
                <a:lnTo>
                  <a:pt x="574372" y="261620"/>
                </a:lnTo>
                <a:lnTo>
                  <a:pt x="588393" y="257809"/>
                </a:lnTo>
                <a:lnTo>
                  <a:pt x="590044" y="255270"/>
                </a:lnTo>
                <a:lnTo>
                  <a:pt x="587631" y="254000"/>
                </a:lnTo>
                <a:lnTo>
                  <a:pt x="586234" y="252729"/>
                </a:lnTo>
                <a:lnTo>
                  <a:pt x="585472" y="250190"/>
                </a:lnTo>
                <a:lnTo>
                  <a:pt x="585980" y="247650"/>
                </a:lnTo>
                <a:lnTo>
                  <a:pt x="589964" y="241300"/>
                </a:lnTo>
                <a:lnTo>
                  <a:pt x="540629" y="241300"/>
                </a:lnTo>
                <a:lnTo>
                  <a:pt x="500593" y="232409"/>
                </a:lnTo>
                <a:lnTo>
                  <a:pt x="482895" y="205740"/>
                </a:lnTo>
                <a:lnTo>
                  <a:pt x="486190" y="193040"/>
                </a:lnTo>
                <a:lnTo>
                  <a:pt x="513278" y="162559"/>
                </a:lnTo>
                <a:lnTo>
                  <a:pt x="536112" y="153670"/>
                </a:lnTo>
                <a:lnTo>
                  <a:pt x="628779" y="153670"/>
                </a:lnTo>
                <a:lnTo>
                  <a:pt x="625604" y="152400"/>
                </a:lnTo>
                <a:lnTo>
                  <a:pt x="585377" y="132079"/>
                </a:lnTo>
                <a:lnTo>
                  <a:pt x="570806" y="128270"/>
                </a:lnTo>
                <a:lnTo>
                  <a:pt x="559366" y="127000"/>
                </a:lnTo>
                <a:close/>
              </a:path>
              <a:path w="1175385" h="412750">
                <a:moveTo>
                  <a:pt x="611126" y="212090"/>
                </a:moveTo>
                <a:lnTo>
                  <a:pt x="540260" y="212090"/>
                </a:lnTo>
                <a:lnTo>
                  <a:pt x="542800" y="213359"/>
                </a:lnTo>
                <a:lnTo>
                  <a:pt x="573661" y="219709"/>
                </a:lnTo>
                <a:lnTo>
                  <a:pt x="552473" y="240029"/>
                </a:lnTo>
                <a:lnTo>
                  <a:pt x="540629" y="241300"/>
                </a:lnTo>
                <a:lnTo>
                  <a:pt x="589964" y="241300"/>
                </a:lnTo>
                <a:lnTo>
                  <a:pt x="603506" y="219709"/>
                </a:lnTo>
                <a:lnTo>
                  <a:pt x="605157" y="217170"/>
                </a:lnTo>
                <a:lnTo>
                  <a:pt x="606935" y="214629"/>
                </a:lnTo>
                <a:lnTo>
                  <a:pt x="608967" y="213359"/>
                </a:lnTo>
                <a:lnTo>
                  <a:pt x="611126" y="212090"/>
                </a:lnTo>
                <a:close/>
              </a:path>
              <a:path w="1175385" h="412750">
                <a:moveTo>
                  <a:pt x="427103" y="99059"/>
                </a:moveTo>
                <a:lnTo>
                  <a:pt x="425198" y="101600"/>
                </a:lnTo>
                <a:lnTo>
                  <a:pt x="427484" y="104140"/>
                </a:lnTo>
                <a:lnTo>
                  <a:pt x="429008" y="105409"/>
                </a:lnTo>
                <a:lnTo>
                  <a:pt x="429770" y="107950"/>
                </a:lnTo>
                <a:lnTo>
                  <a:pt x="429262" y="110490"/>
                </a:lnTo>
                <a:lnTo>
                  <a:pt x="365000" y="214629"/>
                </a:lnTo>
                <a:lnTo>
                  <a:pt x="363603" y="217170"/>
                </a:lnTo>
                <a:lnTo>
                  <a:pt x="361952" y="218440"/>
                </a:lnTo>
                <a:lnTo>
                  <a:pt x="360047" y="219709"/>
                </a:lnTo>
                <a:lnTo>
                  <a:pt x="358015" y="220979"/>
                </a:lnTo>
                <a:lnTo>
                  <a:pt x="352173" y="220979"/>
                </a:lnTo>
                <a:lnTo>
                  <a:pt x="350268" y="224790"/>
                </a:lnTo>
                <a:lnTo>
                  <a:pt x="398274" y="234950"/>
                </a:lnTo>
                <a:lnTo>
                  <a:pt x="400179" y="232409"/>
                </a:lnTo>
                <a:lnTo>
                  <a:pt x="397766" y="231140"/>
                </a:lnTo>
                <a:lnTo>
                  <a:pt x="396496" y="228600"/>
                </a:lnTo>
                <a:lnTo>
                  <a:pt x="395734" y="226059"/>
                </a:lnTo>
                <a:lnTo>
                  <a:pt x="396242" y="224790"/>
                </a:lnTo>
                <a:lnTo>
                  <a:pt x="397639" y="222250"/>
                </a:lnTo>
                <a:lnTo>
                  <a:pt x="460377" y="119379"/>
                </a:lnTo>
                <a:lnTo>
                  <a:pt x="461774" y="116840"/>
                </a:lnTo>
                <a:lnTo>
                  <a:pt x="463425" y="115570"/>
                </a:lnTo>
                <a:lnTo>
                  <a:pt x="465330" y="114300"/>
                </a:lnTo>
                <a:lnTo>
                  <a:pt x="467108" y="113029"/>
                </a:lnTo>
                <a:lnTo>
                  <a:pt x="473204" y="113029"/>
                </a:lnTo>
                <a:lnTo>
                  <a:pt x="475109" y="110490"/>
                </a:lnTo>
                <a:lnTo>
                  <a:pt x="427103" y="99059"/>
                </a:lnTo>
                <a:close/>
              </a:path>
              <a:path w="1175385" h="412750">
                <a:moveTo>
                  <a:pt x="367944" y="143509"/>
                </a:moveTo>
                <a:lnTo>
                  <a:pt x="251081" y="143509"/>
                </a:lnTo>
                <a:lnTo>
                  <a:pt x="283593" y="151129"/>
                </a:lnTo>
                <a:lnTo>
                  <a:pt x="288800" y="193040"/>
                </a:lnTo>
                <a:lnTo>
                  <a:pt x="289308" y="196850"/>
                </a:lnTo>
                <a:lnTo>
                  <a:pt x="289181" y="199390"/>
                </a:lnTo>
                <a:lnTo>
                  <a:pt x="288165" y="200659"/>
                </a:lnTo>
                <a:lnTo>
                  <a:pt x="286641" y="203200"/>
                </a:lnTo>
                <a:lnTo>
                  <a:pt x="283593" y="204470"/>
                </a:lnTo>
                <a:lnTo>
                  <a:pt x="278767" y="204470"/>
                </a:lnTo>
                <a:lnTo>
                  <a:pt x="276862" y="208279"/>
                </a:lnTo>
                <a:lnTo>
                  <a:pt x="333885" y="220979"/>
                </a:lnTo>
                <a:lnTo>
                  <a:pt x="335790" y="217170"/>
                </a:lnTo>
                <a:lnTo>
                  <a:pt x="332615" y="215900"/>
                </a:lnTo>
                <a:lnTo>
                  <a:pt x="330329" y="214629"/>
                </a:lnTo>
                <a:lnTo>
                  <a:pt x="328932" y="210820"/>
                </a:lnTo>
                <a:lnTo>
                  <a:pt x="327408" y="208279"/>
                </a:lnTo>
                <a:lnTo>
                  <a:pt x="326265" y="203200"/>
                </a:lnTo>
                <a:lnTo>
                  <a:pt x="325249" y="196850"/>
                </a:lnTo>
                <a:lnTo>
                  <a:pt x="323087" y="157479"/>
                </a:lnTo>
                <a:lnTo>
                  <a:pt x="336013" y="157479"/>
                </a:lnTo>
                <a:lnTo>
                  <a:pt x="348134" y="154940"/>
                </a:lnTo>
                <a:lnTo>
                  <a:pt x="360028" y="149859"/>
                </a:lnTo>
                <a:lnTo>
                  <a:pt x="367944" y="143509"/>
                </a:lnTo>
                <a:close/>
              </a:path>
              <a:path w="1175385" h="412750">
                <a:moveTo>
                  <a:pt x="549658" y="184150"/>
                </a:moveTo>
                <a:lnTo>
                  <a:pt x="546356" y="184150"/>
                </a:lnTo>
                <a:lnTo>
                  <a:pt x="526036" y="217170"/>
                </a:lnTo>
                <a:lnTo>
                  <a:pt x="529338" y="218440"/>
                </a:lnTo>
                <a:lnTo>
                  <a:pt x="531751" y="215900"/>
                </a:lnTo>
                <a:lnTo>
                  <a:pt x="534037" y="213359"/>
                </a:lnTo>
                <a:lnTo>
                  <a:pt x="535942" y="213359"/>
                </a:lnTo>
                <a:lnTo>
                  <a:pt x="537974" y="212090"/>
                </a:lnTo>
                <a:lnTo>
                  <a:pt x="616968" y="212090"/>
                </a:lnTo>
                <a:lnTo>
                  <a:pt x="619000" y="208279"/>
                </a:lnTo>
                <a:lnTo>
                  <a:pt x="554357" y="194309"/>
                </a:lnTo>
                <a:lnTo>
                  <a:pt x="551817" y="193040"/>
                </a:lnTo>
                <a:lnTo>
                  <a:pt x="550166" y="191770"/>
                </a:lnTo>
                <a:lnTo>
                  <a:pt x="549531" y="190500"/>
                </a:lnTo>
                <a:lnTo>
                  <a:pt x="548769" y="189229"/>
                </a:lnTo>
                <a:lnTo>
                  <a:pt x="548896" y="187959"/>
                </a:lnTo>
                <a:lnTo>
                  <a:pt x="549658" y="184150"/>
                </a:lnTo>
                <a:close/>
              </a:path>
              <a:path w="1175385" h="412750">
                <a:moveTo>
                  <a:pt x="256034" y="60959"/>
                </a:moveTo>
                <a:lnTo>
                  <a:pt x="254129" y="63500"/>
                </a:lnTo>
                <a:lnTo>
                  <a:pt x="256542" y="64770"/>
                </a:lnTo>
                <a:lnTo>
                  <a:pt x="257939" y="66040"/>
                </a:lnTo>
                <a:lnTo>
                  <a:pt x="258320" y="68579"/>
                </a:lnTo>
                <a:lnTo>
                  <a:pt x="258828" y="69850"/>
                </a:lnTo>
                <a:lnTo>
                  <a:pt x="258320" y="71120"/>
                </a:lnTo>
                <a:lnTo>
                  <a:pt x="256796" y="73659"/>
                </a:lnTo>
                <a:lnTo>
                  <a:pt x="192661" y="179070"/>
                </a:lnTo>
                <a:lnTo>
                  <a:pt x="191010" y="180340"/>
                </a:lnTo>
                <a:lnTo>
                  <a:pt x="188978" y="181609"/>
                </a:lnTo>
                <a:lnTo>
                  <a:pt x="187073" y="181609"/>
                </a:lnTo>
                <a:lnTo>
                  <a:pt x="184533" y="182879"/>
                </a:lnTo>
                <a:lnTo>
                  <a:pt x="181231" y="182879"/>
                </a:lnTo>
                <a:lnTo>
                  <a:pt x="179326" y="185420"/>
                </a:lnTo>
                <a:lnTo>
                  <a:pt x="227332" y="196850"/>
                </a:lnTo>
                <a:lnTo>
                  <a:pt x="229237" y="193040"/>
                </a:lnTo>
                <a:lnTo>
                  <a:pt x="226824" y="191770"/>
                </a:lnTo>
                <a:lnTo>
                  <a:pt x="225427" y="190500"/>
                </a:lnTo>
                <a:lnTo>
                  <a:pt x="224665" y="187959"/>
                </a:lnTo>
                <a:lnTo>
                  <a:pt x="225173" y="185420"/>
                </a:lnTo>
                <a:lnTo>
                  <a:pt x="226697" y="182879"/>
                </a:lnTo>
                <a:lnTo>
                  <a:pt x="251081" y="143509"/>
                </a:lnTo>
                <a:lnTo>
                  <a:pt x="367944" y="143509"/>
                </a:lnTo>
                <a:lnTo>
                  <a:pt x="376153" y="134620"/>
                </a:lnTo>
                <a:lnTo>
                  <a:pt x="376927" y="133350"/>
                </a:lnTo>
                <a:lnTo>
                  <a:pt x="321439" y="133350"/>
                </a:lnTo>
                <a:lnTo>
                  <a:pt x="313946" y="132079"/>
                </a:lnTo>
                <a:lnTo>
                  <a:pt x="265051" y="120650"/>
                </a:lnTo>
                <a:lnTo>
                  <a:pt x="282450" y="92709"/>
                </a:lnTo>
                <a:lnTo>
                  <a:pt x="378716" y="92709"/>
                </a:lnTo>
                <a:lnTo>
                  <a:pt x="375922" y="90170"/>
                </a:lnTo>
                <a:lnTo>
                  <a:pt x="369770" y="87629"/>
                </a:lnTo>
                <a:lnTo>
                  <a:pt x="359555" y="83820"/>
                </a:lnTo>
                <a:lnTo>
                  <a:pt x="345061" y="80009"/>
                </a:lnTo>
                <a:lnTo>
                  <a:pt x="256034" y="60959"/>
                </a:lnTo>
                <a:close/>
              </a:path>
              <a:path w="1175385" h="412750">
                <a:moveTo>
                  <a:pt x="628779" y="153670"/>
                </a:moveTo>
                <a:lnTo>
                  <a:pt x="560358" y="153670"/>
                </a:lnTo>
                <a:lnTo>
                  <a:pt x="576003" y="157479"/>
                </a:lnTo>
                <a:lnTo>
                  <a:pt x="587502" y="162559"/>
                </a:lnTo>
                <a:lnTo>
                  <a:pt x="597029" y="170179"/>
                </a:lnTo>
                <a:lnTo>
                  <a:pt x="601220" y="175259"/>
                </a:lnTo>
                <a:lnTo>
                  <a:pt x="602490" y="177800"/>
                </a:lnTo>
                <a:lnTo>
                  <a:pt x="600712" y="181609"/>
                </a:lnTo>
                <a:lnTo>
                  <a:pt x="600331" y="181609"/>
                </a:lnTo>
                <a:lnTo>
                  <a:pt x="602363" y="184150"/>
                </a:lnTo>
                <a:lnTo>
                  <a:pt x="637923" y="156209"/>
                </a:lnTo>
                <a:lnTo>
                  <a:pt x="636907" y="154940"/>
                </a:lnTo>
                <a:lnTo>
                  <a:pt x="629922" y="154940"/>
                </a:lnTo>
                <a:lnTo>
                  <a:pt x="628779" y="153670"/>
                </a:lnTo>
                <a:close/>
              </a:path>
              <a:path w="1175385" h="412750">
                <a:moveTo>
                  <a:pt x="132651" y="0"/>
                </a:moveTo>
                <a:lnTo>
                  <a:pt x="120082" y="0"/>
                </a:lnTo>
                <a:lnTo>
                  <a:pt x="107780" y="1270"/>
                </a:lnTo>
                <a:lnTo>
                  <a:pt x="61095" y="16509"/>
                </a:lnTo>
                <a:lnTo>
                  <a:pt x="24147" y="46990"/>
                </a:lnTo>
                <a:lnTo>
                  <a:pt x="3198" y="82550"/>
                </a:lnTo>
                <a:lnTo>
                  <a:pt x="0" y="105409"/>
                </a:lnTo>
                <a:lnTo>
                  <a:pt x="2353" y="118109"/>
                </a:lnTo>
                <a:lnTo>
                  <a:pt x="35321" y="153670"/>
                </a:lnTo>
                <a:lnTo>
                  <a:pt x="78416" y="165100"/>
                </a:lnTo>
                <a:lnTo>
                  <a:pt x="101630" y="165100"/>
                </a:lnTo>
                <a:lnTo>
                  <a:pt x="148844" y="151129"/>
                </a:lnTo>
                <a:lnTo>
                  <a:pt x="173854" y="137159"/>
                </a:lnTo>
                <a:lnTo>
                  <a:pt x="94855" y="137159"/>
                </a:lnTo>
                <a:lnTo>
                  <a:pt x="81797" y="135890"/>
                </a:lnTo>
                <a:lnTo>
                  <a:pt x="66753" y="133350"/>
                </a:lnTo>
                <a:lnTo>
                  <a:pt x="56453" y="128270"/>
                </a:lnTo>
                <a:lnTo>
                  <a:pt x="47856" y="118109"/>
                </a:lnTo>
                <a:lnTo>
                  <a:pt x="40598" y="104140"/>
                </a:lnTo>
                <a:lnTo>
                  <a:pt x="40623" y="92709"/>
                </a:lnTo>
                <a:lnTo>
                  <a:pt x="57563" y="58420"/>
                </a:lnTo>
                <a:lnTo>
                  <a:pt x="103135" y="30479"/>
                </a:lnTo>
                <a:lnTo>
                  <a:pt x="115487" y="27940"/>
                </a:lnTo>
                <a:lnTo>
                  <a:pt x="202616" y="27940"/>
                </a:lnTo>
                <a:lnTo>
                  <a:pt x="195269" y="20320"/>
                </a:lnTo>
                <a:lnTo>
                  <a:pt x="184425" y="13970"/>
                </a:lnTo>
                <a:lnTo>
                  <a:pt x="171318" y="7620"/>
                </a:lnTo>
                <a:lnTo>
                  <a:pt x="145492" y="1270"/>
                </a:lnTo>
                <a:lnTo>
                  <a:pt x="132651" y="0"/>
                </a:lnTo>
                <a:close/>
              </a:path>
              <a:path w="1175385" h="412750">
                <a:moveTo>
                  <a:pt x="635891" y="153670"/>
                </a:moveTo>
                <a:lnTo>
                  <a:pt x="633351" y="154940"/>
                </a:lnTo>
                <a:lnTo>
                  <a:pt x="636907" y="154940"/>
                </a:lnTo>
                <a:lnTo>
                  <a:pt x="635891" y="153670"/>
                </a:lnTo>
                <a:close/>
              </a:path>
              <a:path w="1175385" h="412750">
                <a:moveTo>
                  <a:pt x="202616" y="27940"/>
                </a:moveTo>
                <a:lnTo>
                  <a:pt x="127836" y="27940"/>
                </a:lnTo>
                <a:lnTo>
                  <a:pt x="140210" y="29209"/>
                </a:lnTo>
                <a:lnTo>
                  <a:pt x="144449" y="30479"/>
                </a:lnTo>
                <a:lnTo>
                  <a:pt x="156574" y="35559"/>
                </a:lnTo>
                <a:lnTo>
                  <a:pt x="166194" y="44450"/>
                </a:lnTo>
                <a:lnTo>
                  <a:pt x="173527" y="55879"/>
                </a:lnTo>
                <a:lnTo>
                  <a:pt x="175398" y="64770"/>
                </a:lnTo>
                <a:lnTo>
                  <a:pt x="174223" y="74929"/>
                </a:lnTo>
                <a:lnTo>
                  <a:pt x="153856" y="110490"/>
                </a:lnTo>
                <a:lnTo>
                  <a:pt x="117175" y="134620"/>
                </a:lnTo>
                <a:lnTo>
                  <a:pt x="106468" y="137159"/>
                </a:lnTo>
                <a:lnTo>
                  <a:pt x="173854" y="137159"/>
                </a:lnTo>
                <a:lnTo>
                  <a:pt x="207302" y="96520"/>
                </a:lnTo>
                <a:lnTo>
                  <a:pt x="215818" y="60959"/>
                </a:lnTo>
                <a:lnTo>
                  <a:pt x="214133" y="49529"/>
                </a:lnTo>
                <a:lnTo>
                  <a:pt x="210128" y="38100"/>
                </a:lnTo>
                <a:lnTo>
                  <a:pt x="203840" y="29209"/>
                </a:lnTo>
                <a:lnTo>
                  <a:pt x="202616" y="27940"/>
                </a:lnTo>
                <a:close/>
              </a:path>
              <a:path w="1175385" h="412750">
                <a:moveTo>
                  <a:pt x="378716" y="92709"/>
                </a:moveTo>
                <a:lnTo>
                  <a:pt x="282450" y="92709"/>
                </a:lnTo>
                <a:lnTo>
                  <a:pt x="340362" y="105409"/>
                </a:lnTo>
                <a:lnTo>
                  <a:pt x="345950" y="107950"/>
                </a:lnTo>
                <a:lnTo>
                  <a:pt x="348236" y="110490"/>
                </a:lnTo>
                <a:lnTo>
                  <a:pt x="350395" y="113029"/>
                </a:lnTo>
                <a:lnTo>
                  <a:pt x="349887" y="118109"/>
                </a:lnTo>
                <a:lnTo>
                  <a:pt x="346712" y="123190"/>
                </a:lnTo>
                <a:lnTo>
                  <a:pt x="343029" y="129540"/>
                </a:lnTo>
                <a:lnTo>
                  <a:pt x="338076" y="132079"/>
                </a:lnTo>
                <a:lnTo>
                  <a:pt x="327408" y="133350"/>
                </a:lnTo>
                <a:lnTo>
                  <a:pt x="376927" y="133350"/>
                </a:lnTo>
                <a:lnTo>
                  <a:pt x="385444" y="119379"/>
                </a:lnTo>
                <a:lnTo>
                  <a:pt x="387055" y="107950"/>
                </a:lnTo>
                <a:lnTo>
                  <a:pt x="383161" y="97790"/>
                </a:lnTo>
                <a:lnTo>
                  <a:pt x="380113" y="93979"/>
                </a:lnTo>
                <a:lnTo>
                  <a:pt x="378716" y="92709"/>
                </a:lnTo>
                <a:close/>
              </a:path>
            </a:pathLst>
          </a:custGeom>
          <a:solidFill>
            <a:srgbClr val="000000"/>
          </a:solid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6"/>
          <a:ext cx="4047280" cy="3398657"/>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$0.20</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3.09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96845">
                <a:tc gridSpan="2">
                  <a:txBody>
                    <a:bodyPr/>
                    <a:lstStyle/>
                    <a:p>
                      <a:pPr marL="1440180" marR="1223645" indent="-210820">
                        <a:lnSpc>
                          <a:spcPct val="109100"/>
                        </a:lnSpc>
                      </a:pPr>
                      <a:r>
                        <a:rPr sz="1800" dirty="0">
                          <a:latin typeface="Arial"/>
                          <a:cs typeface="Arial"/>
                        </a:rPr>
                        <a:t>In</a:t>
                      </a:r>
                      <a:r>
                        <a:rPr sz="1800" spc="5" dirty="0">
                          <a:latin typeface="Arial"/>
                          <a:cs typeface="Arial"/>
                        </a:rPr>
                        <a:t>s</a:t>
                      </a:r>
                      <a:r>
                        <a:rPr sz="1800" dirty="0">
                          <a:latin typeface="Arial"/>
                          <a:cs typeface="Arial"/>
                        </a:rPr>
                        <a:t>tant</a:t>
                      </a:r>
                      <a:r>
                        <a:rPr sz="1800" spc="-25" dirty="0">
                          <a:latin typeface="Arial"/>
                          <a:cs typeface="Arial"/>
                        </a:rPr>
                        <a:t> </a:t>
                      </a:r>
                      <a:r>
                        <a:rPr sz="1800" dirty="0">
                          <a:latin typeface="Arial"/>
                          <a:cs typeface="Arial"/>
                        </a:rPr>
                        <a:t>Oatmeal Pac</a:t>
                      </a:r>
                      <a:r>
                        <a:rPr sz="1800" spc="5" dirty="0">
                          <a:latin typeface="Arial"/>
                          <a:cs typeface="Arial"/>
                        </a:rPr>
                        <a:t>k</a:t>
                      </a:r>
                      <a:r>
                        <a:rPr sz="1800" dirty="0">
                          <a:latin typeface="Arial"/>
                          <a:cs typeface="Arial"/>
                        </a:rPr>
                        <a:t>ets (10 </a:t>
                      </a:r>
                      <a:r>
                        <a:rPr sz="1800" spc="-10" dirty="0">
                          <a:latin typeface="Arial"/>
                          <a:cs typeface="Arial"/>
                        </a:rPr>
                        <a:t>p</a:t>
                      </a:r>
                      <a:r>
                        <a:rPr sz="1800" dirty="0">
                          <a:latin typeface="Arial"/>
                          <a:cs typeface="Arial"/>
                        </a:rPr>
                        <a:t>ac</a:t>
                      </a:r>
                      <a:r>
                        <a:rPr sz="1800" spc="5" dirty="0">
                          <a:latin typeface="Arial"/>
                          <a:cs typeface="Arial"/>
                        </a:rPr>
                        <a:t>k</a:t>
                      </a:r>
                      <a:r>
                        <a:rPr sz="1800" dirty="0">
                          <a:latin typeface="Arial"/>
                          <a:cs typeface="Arial"/>
                        </a:rPr>
                        <a:t>et</a:t>
                      </a:r>
                      <a:r>
                        <a:rPr sz="1800" spc="5" dirty="0">
                          <a:latin typeface="Arial"/>
                          <a:cs typeface="Arial"/>
                        </a:rPr>
                        <a:t>s</a:t>
                      </a:r>
                      <a:r>
                        <a:rPr sz="1800" dirty="0">
                          <a:latin typeface="Arial"/>
                          <a:cs typeface="Arial"/>
                        </a:rPr>
                        <a:t>,</a:t>
                      </a:r>
                      <a:r>
                        <a:rPr sz="1800" spc="-15" dirty="0">
                          <a:latin typeface="Arial"/>
                          <a:cs typeface="Arial"/>
                        </a:rPr>
                        <a:t> </a:t>
                      </a:r>
                      <a:r>
                        <a:rPr sz="1800" dirty="0">
                          <a:latin typeface="Arial"/>
                          <a:cs typeface="Arial"/>
                        </a:rPr>
                        <a:t>15.1</a:t>
                      </a:r>
                      <a:r>
                        <a:rPr sz="1800" spc="-25" dirty="0">
                          <a:latin typeface="Arial"/>
                          <a:cs typeface="Arial"/>
                        </a:rPr>
                        <a:t> </a:t>
                      </a:r>
                      <a:r>
                        <a:rPr sz="1800" dirty="0">
                          <a:latin typeface="Arial"/>
                          <a:cs typeface="Arial"/>
                        </a:rPr>
                        <a:t>o</a:t>
                      </a:r>
                      <a:r>
                        <a:rPr sz="1800" spc="10" dirty="0">
                          <a:latin typeface="Arial"/>
                          <a:cs typeface="Arial"/>
                        </a:rPr>
                        <a:t>z</a:t>
                      </a:r>
                      <a:r>
                        <a:rPr sz="1800" dirty="0">
                          <a:latin typeface="Arial"/>
                          <a:cs typeface="Arial"/>
                        </a:rPr>
                        <a:t>.)</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1490112799"/>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1229888"/>
          </a:xfrm>
          <a:prstGeom prst="rect">
            <a:avLst/>
          </a:prstGeom>
          <a:solidFill>
            <a:srgbClr val="D9D9D9"/>
          </a:solidFill>
          <a:ln w="9144">
            <a:solidFill>
              <a:srgbClr val="000000"/>
            </a:solidFill>
          </a:ln>
        </p:spPr>
        <p:txBody>
          <a:bodyPr vert="horz" wrap="square" lIns="0" tIns="0" rIns="0" bIns="0" rtlCol="0">
            <a:spAutoFit/>
          </a:bodyPr>
          <a:lstStyle/>
          <a:p>
            <a:pPr marL="53425" algn="just"/>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a:t>
            </a:r>
            <a:r>
              <a:rPr sz="2348" b="1" spc="-16" dirty="0">
                <a:latin typeface="Calibri"/>
                <a:cs typeface="Calibri"/>
              </a:rPr>
              <a:t>e</a:t>
            </a:r>
            <a:r>
              <a:rPr sz="2348" b="1" spc="-46" dirty="0">
                <a:latin typeface="Calibri"/>
                <a:cs typeface="Calibri"/>
              </a:rPr>
              <a:t>n</a:t>
            </a:r>
            <a:r>
              <a:rPr sz="2348" b="1" spc="-20" dirty="0">
                <a:latin typeface="Calibri"/>
                <a:cs typeface="Calibri"/>
              </a:rPr>
              <a:t>t</a:t>
            </a:r>
            <a:r>
              <a:rPr sz="2348" b="1" dirty="0">
                <a:latin typeface="Calibri"/>
                <a:cs typeface="Calibri"/>
              </a:rPr>
              <a:t>s:</a:t>
            </a:r>
            <a:endParaRPr sz="2348">
              <a:latin typeface="Calibri"/>
              <a:cs typeface="Calibri"/>
            </a:endParaRPr>
          </a:p>
          <a:p>
            <a:pPr marL="53425" marR="294458" algn="just">
              <a:spcBef>
                <a:spcPts val="163"/>
              </a:spcBef>
            </a:pPr>
            <a:r>
              <a:rPr sz="1826" spc="-13" dirty="0">
                <a:latin typeface="Calibri"/>
                <a:cs typeface="Calibri"/>
              </a:rPr>
              <a:t>Who</a:t>
            </a:r>
            <a:r>
              <a:rPr sz="1826" spc="-20" dirty="0">
                <a:latin typeface="Calibri"/>
                <a:cs typeface="Calibri"/>
              </a:rPr>
              <a:t>l</a:t>
            </a:r>
            <a:r>
              <a:rPr sz="1826" spc="-10" dirty="0">
                <a:latin typeface="Calibri"/>
                <a:cs typeface="Calibri"/>
              </a:rPr>
              <a:t>e</a:t>
            </a:r>
            <a:r>
              <a:rPr sz="1826" spc="7" dirty="0">
                <a:latin typeface="Calibri"/>
                <a:cs typeface="Calibri"/>
              </a:rPr>
              <a:t> </a:t>
            </a:r>
            <a:r>
              <a:rPr sz="1826" spc="-13" dirty="0">
                <a:latin typeface="Calibri"/>
                <a:cs typeface="Calibri"/>
              </a:rPr>
              <a:t>G</a:t>
            </a:r>
            <a:r>
              <a:rPr sz="1826" spc="-49" dirty="0">
                <a:latin typeface="Calibri"/>
                <a:cs typeface="Calibri"/>
              </a:rPr>
              <a:t>r</a:t>
            </a:r>
            <a:r>
              <a:rPr sz="1826" spc="-10" dirty="0">
                <a:latin typeface="Calibri"/>
                <a:cs typeface="Calibri"/>
              </a:rPr>
              <a:t>ain</a:t>
            </a:r>
            <a:r>
              <a:rPr sz="1826" spc="3" dirty="0">
                <a:latin typeface="Calibri"/>
                <a:cs typeface="Calibri"/>
              </a:rPr>
              <a:t> </a:t>
            </a:r>
            <a:r>
              <a:rPr sz="1826" spc="-49" dirty="0">
                <a:latin typeface="Calibri"/>
                <a:cs typeface="Calibri"/>
              </a:rPr>
              <a:t>R</a:t>
            </a:r>
            <a:r>
              <a:rPr sz="1826" spc="-13" dirty="0">
                <a:latin typeface="Calibri"/>
                <a:cs typeface="Calibri"/>
              </a:rPr>
              <a:t>oll</a:t>
            </a:r>
            <a:r>
              <a:rPr sz="1826" spc="-10" dirty="0">
                <a:latin typeface="Calibri"/>
                <a:cs typeface="Calibri"/>
              </a:rPr>
              <a:t>ed</a:t>
            </a:r>
            <a:r>
              <a:rPr sz="1826" spc="3" dirty="0">
                <a:latin typeface="Calibri"/>
                <a:cs typeface="Calibri"/>
              </a:rPr>
              <a:t> </a:t>
            </a:r>
            <a:r>
              <a:rPr sz="1826" spc="-16" dirty="0">
                <a:latin typeface="Calibri"/>
                <a:cs typeface="Calibri"/>
              </a:rPr>
              <a:t>O</a:t>
            </a:r>
            <a:r>
              <a:rPr sz="1826" spc="-26" dirty="0">
                <a:latin typeface="Calibri"/>
                <a:cs typeface="Calibri"/>
              </a:rPr>
              <a:t>a</a:t>
            </a:r>
            <a:r>
              <a:rPr sz="1826" spc="-7" dirty="0">
                <a:latin typeface="Calibri"/>
                <a:cs typeface="Calibri"/>
              </a:rPr>
              <a:t>ts,</a:t>
            </a:r>
            <a:r>
              <a:rPr sz="1826" spc="3" dirty="0">
                <a:latin typeface="Calibri"/>
                <a:cs typeface="Calibri"/>
              </a:rPr>
              <a:t> </a:t>
            </a:r>
            <a:r>
              <a:rPr sz="1826" spc="-13" dirty="0">
                <a:latin typeface="Calibri"/>
                <a:cs typeface="Calibri"/>
              </a:rPr>
              <a:t>Calci</a:t>
            </a:r>
            <a:r>
              <a:rPr sz="1826" spc="-16" dirty="0">
                <a:latin typeface="Calibri"/>
                <a:cs typeface="Calibri"/>
              </a:rPr>
              <a:t>um</a:t>
            </a:r>
            <a:r>
              <a:rPr sz="1826" spc="7" dirty="0">
                <a:latin typeface="Calibri"/>
                <a:cs typeface="Calibri"/>
              </a:rPr>
              <a:t> </a:t>
            </a:r>
            <a:r>
              <a:rPr sz="1826" spc="-13" dirty="0">
                <a:latin typeface="Calibri"/>
                <a:cs typeface="Calibri"/>
              </a:rPr>
              <a:t>Carbon</a:t>
            </a:r>
            <a:r>
              <a:rPr sz="1826" spc="-26" dirty="0">
                <a:latin typeface="Calibri"/>
                <a:cs typeface="Calibri"/>
              </a:rPr>
              <a:t>at</a:t>
            </a:r>
            <a:r>
              <a:rPr sz="1826" spc="-10" dirty="0">
                <a:latin typeface="Calibri"/>
                <a:cs typeface="Calibri"/>
              </a:rPr>
              <a:t>e,</a:t>
            </a:r>
            <a:r>
              <a:rPr sz="1826" spc="-7" dirty="0">
                <a:latin typeface="Calibri"/>
                <a:cs typeface="Calibri"/>
              </a:rPr>
              <a:t> </a:t>
            </a:r>
            <a:r>
              <a:rPr sz="1826" spc="-13" dirty="0">
                <a:latin typeface="Calibri"/>
                <a:cs typeface="Calibri"/>
              </a:rPr>
              <a:t>Salt</a:t>
            </a:r>
            <a:r>
              <a:rPr sz="1826" spc="-7" dirty="0">
                <a:latin typeface="Calibri"/>
                <a:cs typeface="Calibri"/>
              </a:rPr>
              <a:t>,</a:t>
            </a:r>
            <a:r>
              <a:rPr sz="1826" spc="7" dirty="0">
                <a:latin typeface="Calibri"/>
                <a:cs typeface="Calibri"/>
              </a:rPr>
              <a:t> </a:t>
            </a:r>
            <a:r>
              <a:rPr sz="1826" spc="-10" dirty="0">
                <a:latin typeface="Calibri"/>
                <a:cs typeface="Calibri"/>
              </a:rPr>
              <a:t>Guar</a:t>
            </a:r>
            <a:r>
              <a:rPr sz="1826" spc="3" dirty="0">
                <a:latin typeface="Calibri"/>
                <a:cs typeface="Calibri"/>
              </a:rPr>
              <a:t> </a:t>
            </a:r>
            <a:r>
              <a:rPr sz="1826" spc="-13" dirty="0">
                <a:latin typeface="Calibri"/>
                <a:cs typeface="Calibri"/>
              </a:rPr>
              <a:t>Gum,</a:t>
            </a:r>
            <a:r>
              <a:rPr sz="1826" spc="10" dirty="0">
                <a:latin typeface="Calibri"/>
                <a:cs typeface="Calibri"/>
              </a:rPr>
              <a:t> </a:t>
            </a:r>
            <a:r>
              <a:rPr sz="1826" spc="-13" dirty="0">
                <a:latin typeface="Calibri"/>
                <a:cs typeface="Calibri"/>
              </a:rPr>
              <a:t>Ca</a:t>
            </a:r>
            <a:r>
              <a:rPr sz="1826" spc="-46" dirty="0">
                <a:latin typeface="Calibri"/>
                <a:cs typeface="Calibri"/>
              </a:rPr>
              <a:t>r</a:t>
            </a:r>
            <a:r>
              <a:rPr sz="1826" spc="-10" dirty="0">
                <a:latin typeface="Calibri"/>
                <a:cs typeface="Calibri"/>
              </a:rPr>
              <a:t>amel </a:t>
            </a:r>
            <a:r>
              <a:rPr sz="1826" spc="-13" dirty="0">
                <a:latin typeface="Calibri"/>
                <a:cs typeface="Calibri"/>
              </a:rPr>
              <a:t>Colo</a:t>
            </a:r>
            <a:r>
              <a:rPr sz="1826" spc="-170" dirty="0">
                <a:latin typeface="Calibri"/>
                <a:cs typeface="Calibri"/>
              </a:rPr>
              <a:t>r</a:t>
            </a:r>
            <a:r>
              <a:rPr sz="1826" spc="-7" dirty="0">
                <a:latin typeface="Calibri"/>
                <a:cs typeface="Calibri"/>
              </a:rPr>
              <a:t>,</a:t>
            </a:r>
            <a:r>
              <a:rPr sz="1826" spc="7" dirty="0">
                <a:latin typeface="Calibri"/>
                <a:cs typeface="Calibri"/>
              </a:rPr>
              <a:t> </a:t>
            </a:r>
            <a:r>
              <a:rPr sz="1826" spc="-42" dirty="0">
                <a:latin typeface="Calibri"/>
                <a:cs typeface="Calibri"/>
              </a:rPr>
              <a:t>R</a:t>
            </a:r>
            <a:r>
              <a:rPr sz="1826" spc="-10" dirty="0">
                <a:latin typeface="Calibri"/>
                <a:cs typeface="Calibri"/>
              </a:rPr>
              <a:t>educed</a:t>
            </a:r>
            <a:r>
              <a:rPr sz="1826" dirty="0">
                <a:latin typeface="Calibri"/>
                <a:cs typeface="Calibri"/>
              </a:rPr>
              <a:t> </a:t>
            </a:r>
            <a:r>
              <a:rPr sz="1826" spc="-7" dirty="0">
                <a:latin typeface="Calibri"/>
                <a:cs typeface="Calibri"/>
              </a:rPr>
              <a:t>I</a:t>
            </a:r>
            <a:r>
              <a:rPr sz="1826" spc="-39" dirty="0">
                <a:latin typeface="Calibri"/>
                <a:cs typeface="Calibri"/>
              </a:rPr>
              <a:t>r</a:t>
            </a:r>
            <a:r>
              <a:rPr sz="1826" spc="-13" dirty="0">
                <a:latin typeface="Calibri"/>
                <a:cs typeface="Calibri"/>
              </a:rPr>
              <a:t>on, Vi</a:t>
            </a:r>
            <a:r>
              <a:rPr sz="1826" spc="-33" dirty="0">
                <a:latin typeface="Calibri"/>
                <a:cs typeface="Calibri"/>
              </a:rPr>
              <a:t>t</a:t>
            </a:r>
            <a:r>
              <a:rPr sz="1826" spc="-10" dirty="0">
                <a:latin typeface="Calibri"/>
                <a:cs typeface="Calibri"/>
              </a:rPr>
              <a:t>amin</a:t>
            </a:r>
            <a:r>
              <a:rPr sz="1826" spc="10" dirty="0">
                <a:latin typeface="Calibri"/>
                <a:cs typeface="Calibri"/>
              </a:rPr>
              <a:t> </a:t>
            </a:r>
            <a:r>
              <a:rPr sz="1826" spc="-13" dirty="0">
                <a:latin typeface="Calibri"/>
                <a:cs typeface="Calibri"/>
              </a:rPr>
              <a:t>A</a:t>
            </a:r>
            <a:r>
              <a:rPr sz="1826" dirty="0">
                <a:latin typeface="Calibri"/>
                <a:cs typeface="Calibri"/>
              </a:rPr>
              <a:t> </a:t>
            </a:r>
            <a:r>
              <a:rPr sz="1826" spc="-52" dirty="0">
                <a:latin typeface="Calibri"/>
                <a:cs typeface="Calibri"/>
              </a:rPr>
              <a:t>P</a:t>
            </a:r>
            <a:r>
              <a:rPr sz="1826" spc="-10" dirty="0">
                <a:latin typeface="Calibri"/>
                <a:cs typeface="Calibri"/>
              </a:rPr>
              <a:t>alm</a:t>
            </a:r>
            <a:r>
              <a:rPr sz="1826" spc="-13" dirty="0">
                <a:latin typeface="Calibri"/>
                <a:cs typeface="Calibri"/>
              </a:rPr>
              <a:t>i</a:t>
            </a:r>
            <a:r>
              <a:rPr sz="1826" spc="-33" dirty="0">
                <a:latin typeface="Calibri"/>
                <a:cs typeface="Calibri"/>
              </a:rPr>
              <a:t>t</a:t>
            </a:r>
            <a:r>
              <a:rPr sz="1826" spc="-23" dirty="0">
                <a:latin typeface="Calibri"/>
                <a:cs typeface="Calibri"/>
              </a:rPr>
              <a:t>at</a:t>
            </a:r>
            <a:r>
              <a:rPr sz="1826" spc="-10" dirty="0">
                <a:latin typeface="Calibri"/>
                <a:cs typeface="Calibri"/>
              </a:rPr>
              <a:t>e.</a:t>
            </a:r>
            <a:endParaRPr sz="1826">
              <a:latin typeface="Calibri"/>
              <a:cs typeface="Calibri"/>
            </a:endParaRPr>
          </a:p>
        </p:txBody>
      </p:sp>
      <p:sp>
        <p:nvSpPr>
          <p:cNvPr id="3" name="object 3"/>
          <p:cNvSpPr/>
          <p:nvPr/>
        </p:nvSpPr>
        <p:spPr>
          <a:xfrm>
            <a:off x="7244964" y="6295445"/>
            <a:ext cx="1288111" cy="477078"/>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4" name="object 4"/>
          <p:cNvSpPr/>
          <p:nvPr/>
        </p:nvSpPr>
        <p:spPr>
          <a:xfrm>
            <a:off x="4595192" y="161014"/>
            <a:ext cx="3001617" cy="4410985"/>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2195867576"/>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26"/>
                </a:moveTo>
                <a:lnTo>
                  <a:pt x="6205093" y="2154326"/>
                </a:lnTo>
                <a:lnTo>
                  <a:pt x="6205093" y="0"/>
                </a:lnTo>
                <a:lnTo>
                  <a:pt x="0" y="0"/>
                </a:lnTo>
                <a:lnTo>
                  <a:pt x="0" y="2154326"/>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937005" y="690761"/>
            <a:ext cx="2041381" cy="2974790"/>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7" name="object 7"/>
          <p:cNvSpPr/>
          <p:nvPr/>
        </p:nvSpPr>
        <p:spPr>
          <a:xfrm>
            <a:off x="5899536" y="690770"/>
            <a:ext cx="2212790" cy="3050774"/>
          </a:xfrm>
          <a:prstGeom prst="rect">
            <a:avLst/>
          </a:prstGeom>
          <a:blipFill>
            <a:blip r:embed="rId4"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8" name="object 8"/>
          <p:cNvSpPr/>
          <p:nvPr/>
        </p:nvSpPr>
        <p:spPr>
          <a:xfrm>
            <a:off x="4414631" y="1441174"/>
            <a:ext cx="1074005" cy="1197750"/>
          </a:xfrm>
          <a:prstGeom prst="rect">
            <a:avLst/>
          </a:prstGeom>
          <a:blipFill>
            <a:blip r:embed="rId5"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
        <p:nvSpPr>
          <p:cNvPr id="9" name="object 9"/>
          <p:cNvSpPr/>
          <p:nvPr/>
        </p:nvSpPr>
        <p:spPr>
          <a:xfrm>
            <a:off x="6579681" y="1446558"/>
            <a:ext cx="1066409" cy="1235185"/>
          </a:xfrm>
          <a:prstGeom prst="rect">
            <a:avLst/>
          </a:prstGeom>
          <a:blipFill>
            <a:blip r:embed="rId6"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6"/>
          <a:ext cx="4047280" cy="2800614"/>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$0.20</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3.09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8176">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596845">
                <a:tc gridSpan="2">
                  <a:txBody>
                    <a:bodyPr/>
                    <a:lstStyle/>
                    <a:p>
                      <a:pPr marL="1440180" marR="508634" indent="-925830">
                        <a:lnSpc>
                          <a:spcPct val="109100"/>
                        </a:lnSpc>
                      </a:pPr>
                      <a:r>
                        <a:rPr sz="1800" dirty="0">
                          <a:latin typeface="Arial"/>
                          <a:cs typeface="Arial"/>
                        </a:rPr>
                        <a:t>Flavored</a:t>
                      </a:r>
                      <a:r>
                        <a:rPr sz="1800" spc="-15" dirty="0">
                          <a:latin typeface="Arial"/>
                          <a:cs typeface="Arial"/>
                        </a:rPr>
                        <a:t> </a:t>
                      </a:r>
                      <a:r>
                        <a:rPr sz="1800" dirty="0">
                          <a:latin typeface="Arial"/>
                          <a:cs typeface="Arial"/>
                        </a:rPr>
                        <a:t>In</a:t>
                      </a:r>
                      <a:r>
                        <a:rPr sz="1800" spc="5" dirty="0">
                          <a:latin typeface="Arial"/>
                          <a:cs typeface="Arial"/>
                        </a:rPr>
                        <a:t>s</a:t>
                      </a:r>
                      <a:r>
                        <a:rPr sz="1800" dirty="0">
                          <a:latin typeface="Arial"/>
                          <a:cs typeface="Arial"/>
                        </a:rPr>
                        <a:t>tant</a:t>
                      </a:r>
                      <a:r>
                        <a:rPr sz="1800" spc="-15" dirty="0">
                          <a:latin typeface="Arial"/>
                          <a:cs typeface="Arial"/>
                        </a:rPr>
                        <a:t> </a:t>
                      </a:r>
                      <a:r>
                        <a:rPr sz="1800" dirty="0">
                          <a:latin typeface="Arial"/>
                          <a:cs typeface="Arial"/>
                        </a:rPr>
                        <a:t>Oatmeal Pa</a:t>
                      </a:r>
                      <a:r>
                        <a:rPr sz="1800" spc="5" dirty="0">
                          <a:latin typeface="Arial"/>
                          <a:cs typeface="Arial"/>
                        </a:rPr>
                        <a:t>c</a:t>
                      </a:r>
                      <a:r>
                        <a:rPr sz="1800" dirty="0">
                          <a:latin typeface="Arial"/>
                          <a:cs typeface="Arial"/>
                        </a:rPr>
                        <a:t>ke</a:t>
                      </a:r>
                      <a:r>
                        <a:rPr sz="1800" spc="5" dirty="0">
                          <a:latin typeface="Arial"/>
                          <a:cs typeface="Arial"/>
                        </a:rPr>
                        <a:t>t</a:t>
                      </a:r>
                      <a:r>
                        <a:rPr sz="1800" dirty="0">
                          <a:latin typeface="Arial"/>
                          <a:cs typeface="Arial"/>
                        </a:rPr>
                        <a:t>s (10 </a:t>
                      </a:r>
                      <a:r>
                        <a:rPr sz="1800" spc="-10" dirty="0">
                          <a:latin typeface="Arial"/>
                          <a:cs typeface="Arial"/>
                        </a:rPr>
                        <a:t>p</a:t>
                      </a:r>
                      <a:r>
                        <a:rPr sz="1800" dirty="0">
                          <a:latin typeface="Arial"/>
                          <a:cs typeface="Arial"/>
                        </a:rPr>
                        <a:t>ac</a:t>
                      </a:r>
                      <a:r>
                        <a:rPr sz="1800" spc="5" dirty="0">
                          <a:latin typeface="Arial"/>
                          <a:cs typeface="Arial"/>
                        </a:rPr>
                        <a:t>k</a:t>
                      </a:r>
                      <a:r>
                        <a:rPr sz="1800" dirty="0">
                          <a:latin typeface="Arial"/>
                          <a:cs typeface="Arial"/>
                        </a:rPr>
                        <a:t>et</a:t>
                      </a:r>
                      <a:r>
                        <a:rPr sz="1800" spc="5" dirty="0">
                          <a:latin typeface="Arial"/>
                          <a:cs typeface="Arial"/>
                        </a:rPr>
                        <a:t>s</a:t>
                      </a:r>
                      <a:r>
                        <a:rPr sz="1800" dirty="0">
                          <a:latin typeface="Arial"/>
                          <a:cs typeface="Arial"/>
                        </a:rPr>
                        <a:t>,</a:t>
                      </a:r>
                      <a:r>
                        <a:rPr sz="1800" spc="-15" dirty="0">
                          <a:latin typeface="Arial"/>
                          <a:cs typeface="Arial"/>
                        </a:rPr>
                        <a:t> </a:t>
                      </a:r>
                      <a:r>
                        <a:rPr sz="1800" dirty="0">
                          <a:latin typeface="Arial"/>
                          <a:cs typeface="Arial"/>
                        </a:rPr>
                        <a:t>15.1</a:t>
                      </a:r>
                      <a:r>
                        <a:rPr sz="1800" spc="-25" dirty="0">
                          <a:latin typeface="Arial"/>
                          <a:cs typeface="Arial"/>
                        </a:rPr>
                        <a:t> </a:t>
                      </a:r>
                      <a:r>
                        <a:rPr sz="1800" dirty="0">
                          <a:latin typeface="Arial"/>
                          <a:cs typeface="Arial"/>
                        </a:rPr>
                        <a:t>o</a:t>
                      </a:r>
                      <a:r>
                        <a:rPr sz="1800" spc="10" dirty="0">
                          <a:latin typeface="Arial"/>
                          <a:cs typeface="Arial"/>
                        </a:rPr>
                        <a:t>z</a:t>
                      </a:r>
                      <a:r>
                        <a:rPr sz="1800" dirty="0">
                          <a:latin typeface="Arial"/>
                          <a:cs typeface="Arial"/>
                        </a:rPr>
                        <a:t>.)</a:t>
                      </a:r>
                      <a:endParaRPr sz="18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504070668"/>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611756"/>
            <a:ext cx="4617968" cy="1565493"/>
          </a:xfrm>
          <a:prstGeom prst="rect">
            <a:avLst/>
          </a:prstGeom>
          <a:solidFill>
            <a:srgbClr val="D9D9D9"/>
          </a:solidFill>
          <a:ln w="9143">
            <a:solidFill>
              <a:srgbClr val="000000"/>
            </a:solidFill>
          </a:ln>
        </p:spPr>
        <p:txBody>
          <a:bodyPr vert="horz" wrap="square" lIns="0" tIns="0" rIns="0" bIns="0" rtlCol="0">
            <a:spAutoFit/>
          </a:bodyPr>
          <a:lstStyle/>
          <a:p>
            <a:pPr marL="60051"/>
            <a:r>
              <a:rPr sz="2348" b="1" spc="-20" dirty="0">
                <a:latin typeface="Calibri"/>
                <a:cs typeface="Calibri"/>
              </a:rPr>
              <a:t>In</a:t>
            </a:r>
            <a:r>
              <a:rPr sz="2348" b="1" spc="-10" dirty="0">
                <a:latin typeface="Calibri"/>
                <a:cs typeface="Calibri"/>
              </a:rPr>
              <a:t>g</a:t>
            </a:r>
            <a:r>
              <a:rPr sz="2348" b="1" spc="-29" dirty="0">
                <a:latin typeface="Calibri"/>
                <a:cs typeface="Calibri"/>
              </a:rPr>
              <a:t>r</a:t>
            </a:r>
            <a:r>
              <a:rPr sz="2348" b="1" spc="-10" dirty="0">
                <a:latin typeface="Calibri"/>
                <a:cs typeface="Calibri"/>
              </a:rPr>
              <a:t>e</a:t>
            </a:r>
            <a:r>
              <a:rPr sz="2348" b="1" spc="-23" dirty="0">
                <a:latin typeface="Calibri"/>
                <a:cs typeface="Calibri"/>
              </a:rPr>
              <a:t>d</a:t>
            </a:r>
            <a:r>
              <a:rPr sz="2348" b="1" dirty="0">
                <a:latin typeface="Calibri"/>
                <a:cs typeface="Calibri"/>
              </a:rPr>
              <a:t>ie</a:t>
            </a:r>
            <a:r>
              <a:rPr sz="2348" b="1" spc="-36" dirty="0">
                <a:latin typeface="Calibri"/>
                <a:cs typeface="Calibri"/>
              </a:rPr>
              <a:t>n</a:t>
            </a:r>
            <a:r>
              <a:rPr sz="2348" b="1" spc="-20" dirty="0">
                <a:latin typeface="Calibri"/>
                <a:cs typeface="Calibri"/>
              </a:rPr>
              <a:t>t</a:t>
            </a:r>
            <a:r>
              <a:rPr sz="2348" b="1" dirty="0">
                <a:latin typeface="Calibri"/>
                <a:cs typeface="Calibri"/>
              </a:rPr>
              <a:t>s:</a:t>
            </a:r>
            <a:endParaRPr sz="2348">
              <a:latin typeface="Calibri"/>
              <a:cs typeface="Calibri"/>
            </a:endParaRPr>
          </a:p>
          <a:p>
            <a:pPr marL="60051" marR="347469">
              <a:spcBef>
                <a:spcPts val="49"/>
              </a:spcBef>
              <a:tabLst>
                <a:tab pos="795576" algn="l"/>
                <a:tab pos="1718296" algn="l"/>
                <a:tab pos="2932989" algn="l"/>
              </a:tabLst>
            </a:pPr>
            <a:r>
              <a:rPr sz="1565" spc="-26" dirty="0">
                <a:latin typeface="Calibri"/>
                <a:cs typeface="Calibri"/>
              </a:rPr>
              <a:t>W</a:t>
            </a:r>
            <a:r>
              <a:rPr sz="1565" spc="-10" dirty="0">
                <a:latin typeface="Calibri"/>
                <a:cs typeface="Calibri"/>
              </a:rPr>
              <a:t>h</a:t>
            </a:r>
            <a:r>
              <a:rPr sz="1565" spc="-13" dirty="0">
                <a:latin typeface="Calibri"/>
                <a:cs typeface="Calibri"/>
              </a:rPr>
              <a:t>o</a:t>
            </a:r>
            <a:r>
              <a:rPr sz="1565" spc="-10" dirty="0">
                <a:latin typeface="Calibri"/>
                <a:cs typeface="Calibri"/>
              </a:rPr>
              <a:t>le</a:t>
            </a:r>
            <a:r>
              <a:rPr sz="1565" spc="10" dirty="0">
                <a:latin typeface="Calibri"/>
                <a:cs typeface="Calibri"/>
              </a:rPr>
              <a:t> </a:t>
            </a:r>
            <a:r>
              <a:rPr sz="1565" spc="-23" dirty="0">
                <a:latin typeface="Calibri"/>
                <a:cs typeface="Calibri"/>
              </a:rPr>
              <a:t>G</a:t>
            </a:r>
            <a:r>
              <a:rPr sz="1565" spc="-46" dirty="0">
                <a:latin typeface="Calibri"/>
                <a:cs typeface="Calibri"/>
              </a:rPr>
              <a:t>r</a:t>
            </a:r>
            <a:r>
              <a:rPr sz="1565" spc="-7" dirty="0">
                <a:latin typeface="Calibri"/>
                <a:cs typeface="Calibri"/>
              </a:rPr>
              <a:t>a</a:t>
            </a:r>
            <a:r>
              <a:rPr sz="1565" spc="-10" dirty="0">
                <a:latin typeface="Calibri"/>
                <a:cs typeface="Calibri"/>
              </a:rPr>
              <a:t>i</a:t>
            </a:r>
            <a:r>
              <a:rPr sz="1565" dirty="0">
                <a:latin typeface="Calibri"/>
                <a:cs typeface="Calibri"/>
              </a:rPr>
              <a:t>n</a:t>
            </a:r>
            <a:r>
              <a:rPr sz="1565" spc="-20" dirty="0">
                <a:latin typeface="Calibri"/>
                <a:cs typeface="Calibri"/>
              </a:rPr>
              <a:t> </a:t>
            </a:r>
            <a:r>
              <a:rPr sz="1565" spc="-49" dirty="0">
                <a:latin typeface="Calibri"/>
                <a:cs typeface="Calibri"/>
              </a:rPr>
              <a:t>R</a:t>
            </a:r>
            <a:r>
              <a:rPr sz="1565" spc="-13" dirty="0">
                <a:latin typeface="Calibri"/>
                <a:cs typeface="Calibri"/>
              </a:rPr>
              <a:t>o</a:t>
            </a:r>
            <a:r>
              <a:rPr sz="1565" spc="-10" dirty="0">
                <a:latin typeface="Calibri"/>
                <a:cs typeface="Calibri"/>
              </a:rPr>
              <a:t>lled</a:t>
            </a:r>
            <a:r>
              <a:rPr sz="1565" spc="-23" dirty="0">
                <a:latin typeface="Calibri"/>
                <a:cs typeface="Calibri"/>
              </a:rPr>
              <a:t> </a:t>
            </a:r>
            <a:r>
              <a:rPr sz="1565" spc="-13" dirty="0">
                <a:latin typeface="Calibri"/>
                <a:cs typeface="Calibri"/>
              </a:rPr>
              <a:t>O</a:t>
            </a:r>
            <a:r>
              <a:rPr sz="1565" spc="-23" dirty="0">
                <a:latin typeface="Calibri"/>
                <a:cs typeface="Calibri"/>
              </a:rPr>
              <a:t>a</a:t>
            </a:r>
            <a:r>
              <a:rPr sz="1565" spc="-16" dirty="0">
                <a:latin typeface="Calibri"/>
                <a:cs typeface="Calibri"/>
              </a:rPr>
              <a:t>t</a:t>
            </a:r>
            <a:r>
              <a:rPr sz="1565" spc="-10" dirty="0">
                <a:latin typeface="Calibri"/>
                <a:cs typeface="Calibri"/>
              </a:rPr>
              <a:t>s</a:t>
            </a:r>
            <a:r>
              <a:rPr sz="1565" spc="-7" dirty="0">
                <a:latin typeface="Calibri"/>
                <a:cs typeface="Calibri"/>
              </a:rPr>
              <a:t>,</a:t>
            </a:r>
            <a:r>
              <a:rPr sz="1565" spc="-16" dirty="0">
                <a:latin typeface="Calibri"/>
                <a:cs typeface="Calibri"/>
              </a:rPr>
              <a:t> </a:t>
            </a:r>
            <a:r>
              <a:rPr sz="1565" spc="-23" dirty="0">
                <a:latin typeface="Calibri"/>
                <a:cs typeface="Calibri"/>
              </a:rPr>
              <a:t>S</a:t>
            </a:r>
            <a:r>
              <a:rPr sz="1565" spc="-26" dirty="0">
                <a:latin typeface="Calibri"/>
                <a:cs typeface="Calibri"/>
              </a:rPr>
              <a:t>u</a:t>
            </a:r>
            <a:r>
              <a:rPr sz="1565" spc="-68" dirty="0">
                <a:latin typeface="Calibri"/>
                <a:cs typeface="Calibri"/>
              </a:rPr>
              <a:t>g</a:t>
            </a:r>
            <a:r>
              <a:rPr sz="1565" spc="-23" dirty="0">
                <a:latin typeface="Calibri"/>
                <a:cs typeface="Calibri"/>
              </a:rPr>
              <a:t>a</a:t>
            </a:r>
            <a:r>
              <a:rPr sz="1565" spc="-163" dirty="0">
                <a:latin typeface="Calibri"/>
                <a:cs typeface="Calibri"/>
              </a:rPr>
              <a:t>r</a:t>
            </a:r>
            <a:r>
              <a:rPr sz="1565" spc="-7" dirty="0">
                <a:latin typeface="Calibri"/>
                <a:cs typeface="Calibri"/>
              </a:rPr>
              <a:t>,</a:t>
            </a:r>
            <a:r>
              <a:rPr sz="1565" spc="-49" dirty="0">
                <a:latin typeface="Calibri"/>
                <a:cs typeface="Calibri"/>
              </a:rPr>
              <a:t> </a:t>
            </a:r>
            <a:r>
              <a:rPr sz="1565" spc="-23" dirty="0">
                <a:latin typeface="Calibri"/>
                <a:cs typeface="Calibri"/>
              </a:rPr>
              <a:t>Na</a:t>
            </a:r>
            <a:r>
              <a:rPr sz="1565" spc="-16" dirty="0">
                <a:latin typeface="Calibri"/>
                <a:cs typeface="Calibri"/>
              </a:rPr>
              <a:t>t</a:t>
            </a:r>
            <a:r>
              <a:rPr sz="1565" spc="-10" dirty="0">
                <a:latin typeface="Calibri"/>
                <a:cs typeface="Calibri"/>
              </a:rPr>
              <a:t>u</a:t>
            </a:r>
            <a:r>
              <a:rPr sz="1565" spc="-46" dirty="0">
                <a:latin typeface="Calibri"/>
                <a:cs typeface="Calibri"/>
              </a:rPr>
              <a:t>r</a:t>
            </a:r>
            <a:r>
              <a:rPr sz="1565" spc="-7" dirty="0">
                <a:latin typeface="Calibri"/>
                <a:cs typeface="Calibri"/>
              </a:rPr>
              <a:t>a</a:t>
            </a:r>
            <a:r>
              <a:rPr sz="1565" dirty="0">
                <a:latin typeface="Calibri"/>
                <a:cs typeface="Calibri"/>
              </a:rPr>
              <a:t>l</a:t>
            </a:r>
            <a:r>
              <a:rPr sz="1565" spc="-49" dirty="0">
                <a:latin typeface="Calibri"/>
                <a:cs typeface="Calibri"/>
              </a:rPr>
              <a:t> </a:t>
            </a:r>
            <a:r>
              <a:rPr sz="1565" spc="-7" dirty="0">
                <a:latin typeface="Calibri"/>
                <a:cs typeface="Calibri"/>
              </a:rPr>
              <a:t>a</a:t>
            </a:r>
            <a:r>
              <a:rPr sz="1565" spc="-10" dirty="0">
                <a:latin typeface="Calibri"/>
                <a:cs typeface="Calibri"/>
              </a:rPr>
              <a:t>n</a:t>
            </a:r>
            <a:r>
              <a:rPr sz="1565" dirty="0">
                <a:latin typeface="Calibri"/>
                <a:cs typeface="Calibri"/>
              </a:rPr>
              <a:t>d</a:t>
            </a:r>
            <a:r>
              <a:rPr sz="1565" spc="-7" dirty="0">
                <a:latin typeface="Calibri"/>
                <a:cs typeface="Calibri"/>
              </a:rPr>
              <a:t> </a:t>
            </a:r>
            <a:r>
              <a:rPr sz="1565" spc="-10" dirty="0">
                <a:latin typeface="Calibri"/>
                <a:cs typeface="Calibri"/>
              </a:rPr>
              <a:t>A</a:t>
            </a:r>
            <a:r>
              <a:rPr sz="1565" spc="-20" dirty="0">
                <a:latin typeface="Calibri"/>
                <a:cs typeface="Calibri"/>
              </a:rPr>
              <a:t>r</a:t>
            </a:r>
            <a:r>
              <a:rPr sz="1565" spc="-16" dirty="0">
                <a:latin typeface="Calibri"/>
                <a:cs typeface="Calibri"/>
              </a:rPr>
              <a:t>t</a:t>
            </a:r>
            <a:r>
              <a:rPr sz="1565" spc="-10" dirty="0">
                <a:latin typeface="Calibri"/>
                <a:cs typeface="Calibri"/>
              </a:rPr>
              <a:t>ifi</a:t>
            </a:r>
            <a:r>
              <a:rPr sz="1565" spc="-16" dirty="0">
                <a:latin typeface="Calibri"/>
                <a:cs typeface="Calibri"/>
              </a:rPr>
              <a:t>c</a:t>
            </a:r>
            <a:r>
              <a:rPr sz="1565" spc="-10" dirty="0">
                <a:latin typeface="Calibri"/>
                <a:cs typeface="Calibri"/>
              </a:rPr>
              <a:t>i</a:t>
            </a:r>
            <a:r>
              <a:rPr sz="1565" spc="-7" dirty="0">
                <a:latin typeface="Calibri"/>
                <a:cs typeface="Calibri"/>
              </a:rPr>
              <a:t>a</a:t>
            </a:r>
            <a:r>
              <a:rPr sz="1565" dirty="0">
                <a:latin typeface="Calibri"/>
                <a:cs typeface="Calibri"/>
              </a:rPr>
              <a:t>l </a:t>
            </a:r>
            <a:r>
              <a:rPr sz="1565" spc="-23" dirty="0">
                <a:latin typeface="Calibri"/>
                <a:cs typeface="Calibri"/>
              </a:rPr>
              <a:t>Fl</a:t>
            </a:r>
            <a:r>
              <a:rPr sz="1565" spc="-46" dirty="0">
                <a:latin typeface="Calibri"/>
                <a:cs typeface="Calibri"/>
              </a:rPr>
              <a:t>a</a:t>
            </a:r>
            <a:r>
              <a:rPr sz="1565" spc="-52" dirty="0">
                <a:latin typeface="Calibri"/>
                <a:cs typeface="Calibri"/>
              </a:rPr>
              <a:t>v</a:t>
            </a:r>
            <a:r>
              <a:rPr sz="1565" spc="-29" dirty="0">
                <a:latin typeface="Calibri"/>
                <a:cs typeface="Calibri"/>
              </a:rPr>
              <a:t>o</a:t>
            </a:r>
            <a:r>
              <a:rPr sz="1565" spc="-163" dirty="0">
                <a:latin typeface="Calibri"/>
                <a:cs typeface="Calibri"/>
              </a:rPr>
              <a:t>r</a:t>
            </a:r>
            <a:r>
              <a:rPr sz="1565" spc="-7" dirty="0">
                <a:latin typeface="Calibri"/>
                <a:cs typeface="Calibri"/>
              </a:rPr>
              <a:t>,</a:t>
            </a:r>
            <a:r>
              <a:rPr sz="1565" spc="-42" dirty="0">
                <a:latin typeface="Calibri"/>
                <a:cs typeface="Calibri"/>
              </a:rPr>
              <a:t> </a:t>
            </a:r>
            <a:r>
              <a:rPr sz="1565" spc="-10" dirty="0">
                <a:latin typeface="Calibri"/>
                <a:cs typeface="Calibri"/>
              </a:rPr>
              <a:t>S</a:t>
            </a:r>
            <a:r>
              <a:rPr sz="1565" spc="-7" dirty="0">
                <a:latin typeface="Calibri"/>
                <a:cs typeface="Calibri"/>
              </a:rPr>
              <a:t>a</a:t>
            </a:r>
            <a:r>
              <a:rPr sz="1565" spc="-10" dirty="0">
                <a:latin typeface="Calibri"/>
                <a:cs typeface="Calibri"/>
              </a:rPr>
              <a:t>l</a:t>
            </a:r>
            <a:r>
              <a:rPr sz="1565" spc="-16" dirty="0">
                <a:latin typeface="Calibri"/>
                <a:cs typeface="Calibri"/>
              </a:rPr>
              <a:t>t</a:t>
            </a:r>
            <a:r>
              <a:rPr sz="1565" spc="-7" dirty="0">
                <a:latin typeface="Calibri"/>
                <a:cs typeface="Calibri"/>
              </a:rPr>
              <a:t>,</a:t>
            </a:r>
            <a:r>
              <a:rPr sz="1565" spc="-10" dirty="0">
                <a:latin typeface="Calibri"/>
                <a:cs typeface="Calibri"/>
              </a:rPr>
              <a:t> </a:t>
            </a:r>
            <a:r>
              <a:rPr sz="1565" spc="-7" dirty="0">
                <a:latin typeface="Calibri"/>
                <a:cs typeface="Calibri"/>
              </a:rPr>
              <a:t>Ca</a:t>
            </a:r>
            <a:r>
              <a:rPr sz="1565" spc="-10" dirty="0">
                <a:latin typeface="Calibri"/>
                <a:cs typeface="Calibri"/>
              </a:rPr>
              <a:t>l</a:t>
            </a:r>
            <a:r>
              <a:rPr sz="1565" spc="-16" dirty="0">
                <a:latin typeface="Calibri"/>
                <a:cs typeface="Calibri"/>
              </a:rPr>
              <a:t>c</a:t>
            </a:r>
            <a:r>
              <a:rPr sz="1565" spc="-10" dirty="0">
                <a:latin typeface="Calibri"/>
                <a:cs typeface="Calibri"/>
              </a:rPr>
              <a:t>iu</a:t>
            </a:r>
            <a:r>
              <a:rPr sz="1565" spc="-13" dirty="0">
                <a:latin typeface="Calibri"/>
                <a:cs typeface="Calibri"/>
              </a:rPr>
              <a:t>m</a:t>
            </a:r>
            <a:r>
              <a:rPr sz="1565" dirty="0">
                <a:latin typeface="Calibri"/>
                <a:cs typeface="Calibri"/>
              </a:rPr>
              <a:t>	</a:t>
            </a:r>
            <a:r>
              <a:rPr sz="1565" spc="-7" dirty="0">
                <a:latin typeface="Calibri"/>
                <a:cs typeface="Calibri"/>
              </a:rPr>
              <a:t>Ca</a:t>
            </a:r>
            <a:r>
              <a:rPr sz="1565" spc="-13" dirty="0">
                <a:latin typeface="Calibri"/>
                <a:cs typeface="Calibri"/>
              </a:rPr>
              <a:t>r</a:t>
            </a:r>
            <a:r>
              <a:rPr sz="1565" spc="-10" dirty="0">
                <a:latin typeface="Calibri"/>
                <a:cs typeface="Calibri"/>
              </a:rPr>
              <a:t>b</a:t>
            </a:r>
            <a:r>
              <a:rPr sz="1565" spc="-13" dirty="0">
                <a:latin typeface="Calibri"/>
                <a:cs typeface="Calibri"/>
              </a:rPr>
              <a:t>o</a:t>
            </a:r>
            <a:r>
              <a:rPr sz="1565" spc="-10" dirty="0">
                <a:latin typeface="Calibri"/>
                <a:cs typeface="Calibri"/>
              </a:rPr>
              <a:t>n</a:t>
            </a:r>
            <a:r>
              <a:rPr sz="1565" spc="-23" dirty="0">
                <a:latin typeface="Calibri"/>
                <a:cs typeface="Calibri"/>
              </a:rPr>
              <a:t>a</a:t>
            </a:r>
            <a:r>
              <a:rPr sz="1565" spc="-33" dirty="0">
                <a:latin typeface="Calibri"/>
                <a:cs typeface="Calibri"/>
              </a:rPr>
              <a:t>t</a:t>
            </a:r>
            <a:r>
              <a:rPr sz="1565" spc="-7" dirty="0">
                <a:latin typeface="Calibri"/>
                <a:cs typeface="Calibri"/>
              </a:rPr>
              <a:t>e,</a:t>
            </a:r>
            <a:r>
              <a:rPr sz="1565" spc="-23" dirty="0">
                <a:latin typeface="Calibri"/>
                <a:cs typeface="Calibri"/>
              </a:rPr>
              <a:t> G</a:t>
            </a:r>
            <a:r>
              <a:rPr sz="1565" spc="-10" dirty="0">
                <a:latin typeface="Calibri"/>
                <a:cs typeface="Calibri"/>
              </a:rPr>
              <a:t>u</a:t>
            </a:r>
            <a:r>
              <a:rPr sz="1565" spc="-7" dirty="0">
                <a:latin typeface="Calibri"/>
                <a:cs typeface="Calibri"/>
              </a:rPr>
              <a:t>ar</a:t>
            </a:r>
            <a:r>
              <a:rPr sz="1565" spc="-3" dirty="0">
                <a:latin typeface="Calibri"/>
                <a:cs typeface="Calibri"/>
              </a:rPr>
              <a:t> </a:t>
            </a:r>
            <a:r>
              <a:rPr sz="1565" spc="-23" dirty="0">
                <a:latin typeface="Calibri"/>
                <a:cs typeface="Calibri"/>
              </a:rPr>
              <a:t>G</a:t>
            </a:r>
            <a:r>
              <a:rPr sz="1565" spc="-10" dirty="0">
                <a:latin typeface="Calibri"/>
                <a:cs typeface="Calibri"/>
              </a:rPr>
              <a:t>u</a:t>
            </a:r>
            <a:r>
              <a:rPr sz="1565" spc="-20" dirty="0">
                <a:latin typeface="Calibri"/>
                <a:cs typeface="Calibri"/>
              </a:rPr>
              <a:t>m</a:t>
            </a:r>
            <a:r>
              <a:rPr sz="1565" spc="-7" dirty="0">
                <a:latin typeface="Calibri"/>
                <a:cs typeface="Calibri"/>
              </a:rPr>
              <a:t>,</a:t>
            </a:r>
            <a:r>
              <a:rPr sz="1565" dirty="0">
                <a:latin typeface="Calibri"/>
                <a:cs typeface="Calibri"/>
              </a:rPr>
              <a:t> </a:t>
            </a:r>
            <a:r>
              <a:rPr sz="1565" spc="-7" dirty="0">
                <a:latin typeface="Calibri"/>
                <a:cs typeface="Calibri"/>
              </a:rPr>
              <a:t>Ca</a:t>
            </a:r>
            <a:r>
              <a:rPr sz="1565" spc="-46" dirty="0">
                <a:latin typeface="Calibri"/>
                <a:cs typeface="Calibri"/>
              </a:rPr>
              <a:t>r</a:t>
            </a:r>
            <a:r>
              <a:rPr sz="1565" spc="-7" dirty="0">
                <a:latin typeface="Calibri"/>
                <a:cs typeface="Calibri"/>
              </a:rPr>
              <a:t>a</a:t>
            </a:r>
            <a:r>
              <a:rPr sz="1565" spc="-20" dirty="0">
                <a:latin typeface="Calibri"/>
                <a:cs typeface="Calibri"/>
              </a:rPr>
              <a:t>m</a:t>
            </a:r>
            <a:r>
              <a:rPr sz="1565" dirty="0">
                <a:latin typeface="Calibri"/>
                <a:cs typeface="Calibri"/>
              </a:rPr>
              <a:t>el </a:t>
            </a:r>
            <a:r>
              <a:rPr sz="1565" spc="-23" dirty="0">
                <a:latin typeface="Calibri"/>
                <a:cs typeface="Calibri"/>
              </a:rPr>
              <a:t>C</a:t>
            </a:r>
            <a:r>
              <a:rPr sz="1565" spc="-29" dirty="0">
                <a:latin typeface="Calibri"/>
                <a:cs typeface="Calibri"/>
              </a:rPr>
              <a:t>o</a:t>
            </a:r>
            <a:r>
              <a:rPr sz="1565" spc="-23" dirty="0">
                <a:latin typeface="Calibri"/>
                <a:cs typeface="Calibri"/>
              </a:rPr>
              <a:t>l</a:t>
            </a:r>
            <a:r>
              <a:rPr sz="1565" spc="-29" dirty="0">
                <a:latin typeface="Calibri"/>
                <a:cs typeface="Calibri"/>
              </a:rPr>
              <a:t>o</a:t>
            </a:r>
            <a:r>
              <a:rPr sz="1565" spc="-163" dirty="0">
                <a:latin typeface="Calibri"/>
                <a:cs typeface="Calibri"/>
              </a:rPr>
              <a:t>r</a:t>
            </a:r>
            <a:r>
              <a:rPr sz="1565" spc="-7" dirty="0">
                <a:latin typeface="Calibri"/>
                <a:cs typeface="Calibri"/>
              </a:rPr>
              <a:t>,</a:t>
            </a:r>
            <a:r>
              <a:rPr sz="1565" spc="-49" dirty="0">
                <a:latin typeface="Calibri"/>
                <a:cs typeface="Calibri"/>
              </a:rPr>
              <a:t> </a:t>
            </a:r>
            <a:r>
              <a:rPr sz="1565" spc="-23" dirty="0">
                <a:latin typeface="Calibri"/>
                <a:cs typeface="Calibri"/>
              </a:rPr>
              <a:t>N</a:t>
            </a:r>
            <a:r>
              <a:rPr sz="1565" spc="-10" dirty="0">
                <a:latin typeface="Calibri"/>
                <a:cs typeface="Calibri"/>
              </a:rPr>
              <a:t>i</a:t>
            </a:r>
            <a:r>
              <a:rPr sz="1565" spc="-7" dirty="0">
                <a:latin typeface="Calibri"/>
                <a:cs typeface="Calibri"/>
              </a:rPr>
              <a:t>a</a:t>
            </a:r>
            <a:r>
              <a:rPr sz="1565" spc="-16" dirty="0">
                <a:latin typeface="Calibri"/>
                <a:cs typeface="Calibri"/>
              </a:rPr>
              <a:t>c</a:t>
            </a:r>
            <a:r>
              <a:rPr sz="1565" spc="-10" dirty="0">
                <a:latin typeface="Calibri"/>
                <a:cs typeface="Calibri"/>
              </a:rPr>
              <a:t>in</a:t>
            </a:r>
            <a:r>
              <a:rPr sz="1565" spc="-7" dirty="0">
                <a:latin typeface="Calibri"/>
                <a:cs typeface="Calibri"/>
              </a:rPr>
              <a:t>a</a:t>
            </a:r>
            <a:r>
              <a:rPr sz="1565" spc="-20" dirty="0">
                <a:latin typeface="Calibri"/>
                <a:cs typeface="Calibri"/>
              </a:rPr>
              <a:t>m</a:t>
            </a:r>
            <a:r>
              <a:rPr sz="1565" spc="-10" dirty="0">
                <a:latin typeface="Calibri"/>
                <a:cs typeface="Calibri"/>
              </a:rPr>
              <a:t>ide</a:t>
            </a:r>
            <a:r>
              <a:rPr sz="1565" spc="-20" dirty="0">
                <a:latin typeface="Calibri"/>
                <a:cs typeface="Calibri"/>
              </a:rPr>
              <a:t>*</a:t>
            </a:r>
            <a:r>
              <a:rPr sz="1565" spc="-7" dirty="0">
                <a:latin typeface="Calibri"/>
                <a:cs typeface="Calibri"/>
              </a:rPr>
              <a:t>,</a:t>
            </a:r>
            <a:r>
              <a:rPr sz="1565" spc="23" dirty="0">
                <a:latin typeface="Calibri"/>
                <a:cs typeface="Calibri"/>
              </a:rPr>
              <a:t> </a:t>
            </a:r>
            <a:r>
              <a:rPr sz="1565" spc="-39" dirty="0">
                <a:latin typeface="Calibri"/>
                <a:cs typeface="Calibri"/>
              </a:rPr>
              <a:t>R</a:t>
            </a:r>
            <a:r>
              <a:rPr sz="1565" spc="-10" dirty="0">
                <a:latin typeface="Calibri"/>
                <a:cs typeface="Calibri"/>
              </a:rPr>
              <a:t>e</a:t>
            </a:r>
            <a:r>
              <a:rPr sz="1565" spc="-26" dirty="0">
                <a:latin typeface="Calibri"/>
                <a:cs typeface="Calibri"/>
              </a:rPr>
              <a:t>d</a:t>
            </a:r>
            <a:r>
              <a:rPr sz="1565" spc="-10" dirty="0">
                <a:latin typeface="Calibri"/>
                <a:cs typeface="Calibri"/>
              </a:rPr>
              <a:t>u</a:t>
            </a:r>
            <a:r>
              <a:rPr sz="1565" spc="-16" dirty="0">
                <a:latin typeface="Calibri"/>
                <a:cs typeface="Calibri"/>
              </a:rPr>
              <a:t>c</a:t>
            </a:r>
            <a:r>
              <a:rPr sz="1565" spc="-10" dirty="0">
                <a:latin typeface="Calibri"/>
                <a:cs typeface="Calibri"/>
              </a:rPr>
              <a:t>ed</a:t>
            </a:r>
            <a:r>
              <a:rPr sz="1565" spc="-23" dirty="0">
                <a:latin typeface="Calibri"/>
                <a:cs typeface="Calibri"/>
              </a:rPr>
              <a:t> </a:t>
            </a:r>
            <a:r>
              <a:rPr sz="1565" spc="-20" dirty="0">
                <a:latin typeface="Calibri"/>
                <a:cs typeface="Calibri"/>
              </a:rPr>
              <a:t>I</a:t>
            </a:r>
            <a:r>
              <a:rPr sz="1565" spc="-36" dirty="0">
                <a:latin typeface="Calibri"/>
                <a:cs typeface="Calibri"/>
              </a:rPr>
              <a:t>r</a:t>
            </a:r>
            <a:r>
              <a:rPr sz="1565" spc="-13" dirty="0">
                <a:latin typeface="Calibri"/>
                <a:cs typeface="Calibri"/>
              </a:rPr>
              <a:t>o</a:t>
            </a:r>
            <a:r>
              <a:rPr sz="1565" spc="-10" dirty="0">
                <a:latin typeface="Calibri"/>
                <a:cs typeface="Calibri"/>
              </a:rPr>
              <a:t>n</a:t>
            </a:r>
            <a:r>
              <a:rPr sz="1565" spc="-7" dirty="0">
                <a:latin typeface="Calibri"/>
                <a:cs typeface="Calibri"/>
              </a:rPr>
              <a:t>,</a:t>
            </a:r>
            <a:r>
              <a:rPr sz="1565" dirty="0">
                <a:latin typeface="Calibri"/>
                <a:cs typeface="Calibri"/>
              </a:rPr>
              <a:t>	</a:t>
            </a:r>
            <a:r>
              <a:rPr sz="1565" spc="-13" dirty="0">
                <a:latin typeface="Calibri"/>
                <a:cs typeface="Calibri"/>
              </a:rPr>
              <a:t>V</a:t>
            </a:r>
            <a:r>
              <a:rPr sz="1565" spc="-10" dirty="0">
                <a:latin typeface="Calibri"/>
                <a:cs typeface="Calibri"/>
              </a:rPr>
              <a:t>i</a:t>
            </a:r>
            <a:r>
              <a:rPr sz="1565" spc="-33" dirty="0">
                <a:latin typeface="Calibri"/>
                <a:cs typeface="Calibri"/>
              </a:rPr>
              <a:t>t</a:t>
            </a:r>
            <a:r>
              <a:rPr sz="1565" spc="-7" dirty="0">
                <a:latin typeface="Calibri"/>
                <a:cs typeface="Calibri"/>
              </a:rPr>
              <a:t>a</a:t>
            </a:r>
            <a:r>
              <a:rPr sz="1565" spc="-20" dirty="0">
                <a:latin typeface="Calibri"/>
                <a:cs typeface="Calibri"/>
              </a:rPr>
              <a:t>m</a:t>
            </a:r>
            <a:r>
              <a:rPr sz="1565" spc="-10" dirty="0">
                <a:latin typeface="Calibri"/>
                <a:cs typeface="Calibri"/>
              </a:rPr>
              <a:t>i</a:t>
            </a:r>
            <a:r>
              <a:rPr sz="1565" dirty="0">
                <a:latin typeface="Calibri"/>
                <a:cs typeface="Calibri"/>
              </a:rPr>
              <a:t>n</a:t>
            </a:r>
            <a:r>
              <a:rPr sz="1565" spc="-26" dirty="0">
                <a:latin typeface="Calibri"/>
                <a:cs typeface="Calibri"/>
              </a:rPr>
              <a:t> </a:t>
            </a:r>
            <a:r>
              <a:rPr sz="1565" spc="-10" dirty="0">
                <a:latin typeface="Calibri"/>
                <a:cs typeface="Calibri"/>
              </a:rPr>
              <a:t>A</a:t>
            </a:r>
            <a:r>
              <a:rPr sz="1565" spc="-7" dirty="0">
                <a:latin typeface="Calibri"/>
                <a:cs typeface="Calibri"/>
              </a:rPr>
              <a:t> </a:t>
            </a:r>
            <a:r>
              <a:rPr sz="1565" spc="-52" dirty="0">
                <a:latin typeface="Calibri"/>
                <a:cs typeface="Calibri"/>
              </a:rPr>
              <a:t>P</a:t>
            </a:r>
            <a:r>
              <a:rPr sz="1565" spc="-7" dirty="0">
                <a:latin typeface="Calibri"/>
                <a:cs typeface="Calibri"/>
              </a:rPr>
              <a:t>a</a:t>
            </a:r>
            <a:r>
              <a:rPr sz="1565" spc="-10" dirty="0">
                <a:latin typeface="Calibri"/>
                <a:cs typeface="Calibri"/>
              </a:rPr>
              <a:t>l</a:t>
            </a:r>
            <a:r>
              <a:rPr sz="1565" spc="-20" dirty="0">
                <a:latin typeface="Calibri"/>
                <a:cs typeface="Calibri"/>
              </a:rPr>
              <a:t>m</a:t>
            </a:r>
            <a:r>
              <a:rPr sz="1565" spc="-10" dirty="0">
                <a:latin typeface="Calibri"/>
                <a:cs typeface="Calibri"/>
              </a:rPr>
              <a:t>i</a:t>
            </a:r>
            <a:r>
              <a:rPr sz="1565" spc="-33" dirty="0">
                <a:latin typeface="Calibri"/>
                <a:cs typeface="Calibri"/>
              </a:rPr>
              <a:t>t</a:t>
            </a:r>
            <a:r>
              <a:rPr sz="1565" spc="-23" dirty="0">
                <a:latin typeface="Calibri"/>
                <a:cs typeface="Calibri"/>
              </a:rPr>
              <a:t>a</a:t>
            </a:r>
            <a:r>
              <a:rPr sz="1565" spc="-33" dirty="0">
                <a:latin typeface="Calibri"/>
                <a:cs typeface="Calibri"/>
              </a:rPr>
              <a:t>t</a:t>
            </a:r>
            <a:r>
              <a:rPr sz="1565" spc="-7" dirty="0">
                <a:latin typeface="Calibri"/>
                <a:cs typeface="Calibri"/>
              </a:rPr>
              <a:t>e,</a:t>
            </a:r>
            <a:r>
              <a:rPr sz="1565" spc="-39" dirty="0">
                <a:latin typeface="Calibri"/>
                <a:cs typeface="Calibri"/>
              </a:rPr>
              <a:t> </a:t>
            </a:r>
            <a:r>
              <a:rPr sz="1565" spc="-10" dirty="0">
                <a:latin typeface="Calibri"/>
                <a:cs typeface="Calibri"/>
              </a:rPr>
              <a:t>P</a:t>
            </a:r>
            <a:r>
              <a:rPr sz="1565" spc="-20" dirty="0">
                <a:latin typeface="Calibri"/>
                <a:cs typeface="Calibri"/>
              </a:rPr>
              <a:t>y</a:t>
            </a:r>
            <a:r>
              <a:rPr sz="1565" spc="-13" dirty="0">
                <a:latin typeface="Calibri"/>
                <a:cs typeface="Calibri"/>
              </a:rPr>
              <a:t>r</a:t>
            </a:r>
            <a:r>
              <a:rPr sz="1565" spc="-10" dirty="0">
                <a:latin typeface="Calibri"/>
                <a:cs typeface="Calibri"/>
              </a:rPr>
              <a:t>id</a:t>
            </a:r>
            <a:r>
              <a:rPr sz="1565" spc="-46" dirty="0">
                <a:latin typeface="Calibri"/>
                <a:cs typeface="Calibri"/>
              </a:rPr>
              <a:t>o</a:t>
            </a:r>
            <a:r>
              <a:rPr sz="1565" spc="-7" dirty="0">
                <a:latin typeface="Calibri"/>
                <a:cs typeface="Calibri"/>
              </a:rPr>
              <a:t>x</a:t>
            </a:r>
            <a:r>
              <a:rPr sz="1565" spc="-10" dirty="0">
                <a:latin typeface="Calibri"/>
                <a:cs typeface="Calibri"/>
              </a:rPr>
              <a:t>ine</a:t>
            </a:r>
            <a:r>
              <a:rPr sz="1565" spc="-16" dirty="0">
                <a:latin typeface="Calibri"/>
                <a:cs typeface="Calibri"/>
              </a:rPr>
              <a:t> </a:t>
            </a:r>
            <a:r>
              <a:rPr sz="1565" spc="-7" dirty="0">
                <a:latin typeface="Calibri"/>
                <a:cs typeface="Calibri"/>
              </a:rPr>
              <a:t>H</a:t>
            </a:r>
            <a:r>
              <a:rPr sz="1565" spc="-33" dirty="0">
                <a:latin typeface="Calibri"/>
                <a:cs typeface="Calibri"/>
              </a:rPr>
              <a:t>y</a:t>
            </a:r>
            <a:r>
              <a:rPr sz="1565" spc="-10" dirty="0">
                <a:latin typeface="Calibri"/>
                <a:cs typeface="Calibri"/>
              </a:rPr>
              <a:t>d</a:t>
            </a:r>
            <a:r>
              <a:rPr sz="1565" spc="-36" dirty="0">
                <a:latin typeface="Calibri"/>
                <a:cs typeface="Calibri"/>
              </a:rPr>
              <a:t>r</a:t>
            </a:r>
            <a:r>
              <a:rPr sz="1565" spc="-13" dirty="0">
                <a:latin typeface="Calibri"/>
                <a:cs typeface="Calibri"/>
              </a:rPr>
              <a:t>o</a:t>
            </a:r>
            <a:r>
              <a:rPr sz="1565" spc="-16" dirty="0">
                <a:latin typeface="Calibri"/>
                <a:cs typeface="Calibri"/>
              </a:rPr>
              <a:t>c</a:t>
            </a:r>
            <a:r>
              <a:rPr sz="1565" spc="-10" dirty="0">
                <a:latin typeface="Calibri"/>
                <a:cs typeface="Calibri"/>
              </a:rPr>
              <a:t>hl</a:t>
            </a:r>
            <a:r>
              <a:rPr sz="1565" spc="-13" dirty="0">
                <a:latin typeface="Calibri"/>
                <a:cs typeface="Calibri"/>
              </a:rPr>
              <a:t>or</a:t>
            </a:r>
            <a:r>
              <a:rPr sz="1565" spc="-10" dirty="0">
                <a:latin typeface="Calibri"/>
                <a:cs typeface="Calibri"/>
              </a:rPr>
              <a:t>ide</a:t>
            </a:r>
            <a:r>
              <a:rPr sz="1565" spc="-20" dirty="0">
                <a:latin typeface="Calibri"/>
                <a:cs typeface="Calibri"/>
              </a:rPr>
              <a:t>*</a:t>
            </a:r>
            <a:r>
              <a:rPr sz="1565" spc="-7" dirty="0">
                <a:latin typeface="Calibri"/>
                <a:cs typeface="Calibri"/>
              </a:rPr>
              <a:t>,</a:t>
            </a:r>
            <a:r>
              <a:rPr sz="1565" spc="-16" dirty="0">
                <a:latin typeface="Calibri"/>
                <a:cs typeface="Calibri"/>
              </a:rPr>
              <a:t> </a:t>
            </a:r>
            <a:r>
              <a:rPr sz="1565" dirty="0">
                <a:latin typeface="Calibri"/>
                <a:cs typeface="Calibri"/>
              </a:rPr>
              <a:t>R</a:t>
            </a:r>
            <a:r>
              <a:rPr sz="1565" spc="-13" dirty="0">
                <a:latin typeface="Calibri"/>
                <a:cs typeface="Calibri"/>
              </a:rPr>
              <a:t>i</a:t>
            </a:r>
            <a:r>
              <a:rPr sz="1565" spc="-10" dirty="0">
                <a:latin typeface="Calibri"/>
                <a:cs typeface="Calibri"/>
              </a:rPr>
              <a:t>b</a:t>
            </a:r>
            <a:r>
              <a:rPr sz="1565" spc="-13" dirty="0">
                <a:latin typeface="Calibri"/>
                <a:cs typeface="Calibri"/>
              </a:rPr>
              <a:t>o</a:t>
            </a:r>
            <a:r>
              <a:rPr sz="1565" spc="-10" dirty="0">
                <a:latin typeface="Calibri"/>
                <a:cs typeface="Calibri"/>
              </a:rPr>
              <a:t>fl</a:t>
            </a:r>
            <a:r>
              <a:rPr sz="1565" spc="-33" dirty="0">
                <a:latin typeface="Calibri"/>
                <a:cs typeface="Calibri"/>
              </a:rPr>
              <a:t>a</a:t>
            </a:r>
            <a:r>
              <a:rPr sz="1565" spc="-23" dirty="0">
                <a:latin typeface="Calibri"/>
                <a:cs typeface="Calibri"/>
              </a:rPr>
              <a:t>v</a:t>
            </a:r>
            <a:r>
              <a:rPr sz="1565" spc="-10" dirty="0">
                <a:latin typeface="Calibri"/>
                <a:cs typeface="Calibri"/>
              </a:rPr>
              <a:t>i</a:t>
            </a:r>
            <a:r>
              <a:rPr sz="1565" spc="-3" dirty="0">
                <a:latin typeface="Calibri"/>
                <a:cs typeface="Calibri"/>
              </a:rPr>
              <a:t>n</a:t>
            </a:r>
            <a:r>
              <a:rPr sz="1565" spc="-7" dirty="0">
                <a:latin typeface="Calibri"/>
                <a:cs typeface="Calibri"/>
              </a:rPr>
              <a:t>*, </a:t>
            </a:r>
            <a:r>
              <a:rPr sz="1565" spc="-13" dirty="0">
                <a:latin typeface="Calibri"/>
                <a:cs typeface="Calibri"/>
              </a:rPr>
              <a:t>T</a:t>
            </a:r>
            <a:r>
              <a:rPr sz="1565" spc="-10" dirty="0">
                <a:latin typeface="Calibri"/>
                <a:cs typeface="Calibri"/>
              </a:rPr>
              <a:t>hi</a:t>
            </a:r>
            <a:r>
              <a:rPr sz="1565" spc="-7" dirty="0">
                <a:latin typeface="Calibri"/>
                <a:cs typeface="Calibri"/>
              </a:rPr>
              <a:t>a</a:t>
            </a:r>
            <a:r>
              <a:rPr sz="1565" spc="-20" dirty="0">
                <a:latin typeface="Calibri"/>
                <a:cs typeface="Calibri"/>
              </a:rPr>
              <a:t>m</a:t>
            </a:r>
            <a:r>
              <a:rPr sz="1565" spc="-10" dirty="0">
                <a:latin typeface="Calibri"/>
                <a:cs typeface="Calibri"/>
              </a:rPr>
              <a:t>i</a:t>
            </a:r>
            <a:r>
              <a:rPr sz="1565" dirty="0">
                <a:latin typeface="Calibri"/>
                <a:cs typeface="Calibri"/>
              </a:rPr>
              <a:t>n	</a:t>
            </a:r>
            <a:r>
              <a:rPr sz="1565" spc="-26" dirty="0">
                <a:latin typeface="Calibri"/>
                <a:cs typeface="Calibri"/>
              </a:rPr>
              <a:t>M</a:t>
            </a:r>
            <a:r>
              <a:rPr sz="1565" spc="-13" dirty="0">
                <a:latin typeface="Calibri"/>
                <a:cs typeface="Calibri"/>
              </a:rPr>
              <a:t>o</a:t>
            </a:r>
            <a:r>
              <a:rPr sz="1565" spc="-10" dirty="0">
                <a:latin typeface="Calibri"/>
                <a:cs typeface="Calibri"/>
              </a:rPr>
              <a:t>n</a:t>
            </a:r>
            <a:r>
              <a:rPr sz="1565" spc="-13" dirty="0">
                <a:latin typeface="Calibri"/>
                <a:cs typeface="Calibri"/>
              </a:rPr>
              <a:t>o</a:t>
            </a:r>
            <a:r>
              <a:rPr sz="1565" spc="-10" dirty="0">
                <a:latin typeface="Calibri"/>
                <a:cs typeface="Calibri"/>
              </a:rPr>
              <a:t>ni</a:t>
            </a:r>
            <a:r>
              <a:rPr sz="1565" spc="-16" dirty="0">
                <a:latin typeface="Calibri"/>
                <a:cs typeface="Calibri"/>
              </a:rPr>
              <a:t>t</a:t>
            </a:r>
            <a:r>
              <a:rPr sz="1565" spc="-46" dirty="0">
                <a:latin typeface="Calibri"/>
                <a:cs typeface="Calibri"/>
              </a:rPr>
              <a:t>r</a:t>
            </a:r>
            <a:r>
              <a:rPr sz="1565" spc="-23" dirty="0">
                <a:latin typeface="Calibri"/>
                <a:cs typeface="Calibri"/>
              </a:rPr>
              <a:t>a</a:t>
            </a:r>
            <a:r>
              <a:rPr sz="1565" spc="-33" dirty="0">
                <a:latin typeface="Calibri"/>
                <a:cs typeface="Calibri"/>
              </a:rPr>
              <a:t>t</a:t>
            </a:r>
            <a:r>
              <a:rPr sz="1565" spc="-10" dirty="0">
                <a:latin typeface="Calibri"/>
                <a:cs typeface="Calibri"/>
              </a:rPr>
              <a:t>e</a:t>
            </a:r>
            <a:r>
              <a:rPr sz="1565" spc="-20" dirty="0">
                <a:latin typeface="Calibri"/>
                <a:cs typeface="Calibri"/>
              </a:rPr>
              <a:t>*</a:t>
            </a:r>
            <a:r>
              <a:rPr sz="1565" spc="-7" dirty="0">
                <a:latin typeface="Calibri"/>
                <a:cs typeface="Calibri"/>
              </a:rPr>
              <a:t>,</a:t>
            </a:r>
            <a:r>
              <a:rPr sz="1565" spc="-10" dirty="0">
                <a:latin typeface="Calibri"/>
                <a:cs typeface="Calibri"/>
              </a:rPr>
              <a:t> </a:t>
            </a:r>
            <a:r>
              <a:rPr sz="1565" spc="-33" dirty="0">
                <a:latin typeface="Calibri"/>
                <a:cs typeface="Calibri"/>
              </a:rPr>
              <a:t>F</a:t>
            </a:r>
            <a:r>
              <a:rPr sz="1565" spc="-13" dirty="0">
                <a:latin typeface="Calibri"/>
                <a:cs typeface="Calibri"/>
              </a:rPr>
              <a:t>o</a:t>
            </a:r>
            <a:r>
              <a:rPr sz="1565" spc="-10" dirty="0">
                <a:latin typeface="Calibri"/>
                <a:cs typeface="Calibri"/>
              </a:rPr>
              <a:t>lic</a:t>
            </a:r>
            <a:r>
              <a:rPr sz="1565" spc="-29" dirty="0">
                <a:latin typeface="Calibri"/>
                <a:cs typeface="Calibri"/>
              </a:rPr>
              <a:t> </a:t>
            </a:r>
            <a:r>
              <a:rPr sz="1565" spc="-16" dirty="0">
                <a:latin typeface="Calibri"/>
                <a:cs typeface="Calibri"/>
              </a:rPr>
              <a:t>Ac</a:t>
            </a:r>
            <a:r>
              <a:rPr sz="1565" spc="-10" dirty="0">
                <a:latin typeface="Calibri"/>
                <a:cs typeface="Calibri"/>
              </a:rPr>
              <a:t>id</a:t>
            </a:r>
            <a:r>
              <a:rPr sz="1565" dirty="0">
                <a:latin typeface="Calibri"/>
                <a:cs typeface="Calibri"/>
              </a:rPr>
              <a:t>*</a:t>
            </a:r>
            <a:endParaRPr sz="1565">
              <a:latin typeface="Calibri"/>
              <a:cs typeface="Calibri"/>
            </a:endParaRPr>
          </a:p>
        </p:txBody>
      </p:sp>
      <p:sp>
        <p:nvSpPr>
          <p:cNvPr id="4" name="object 4"/>
          <p:cNvSpPr/>
          <p:nvPr/>
        </p:nvSpPr>
        <p:spPr>
          <a:xfrm>
            <a:off x="4595192" y="166977"/>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4021521513"/>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275"/>
                </a:moveTo>
                <a:lnTo>
                  <a:pt x="6205093" y="2154275"/>
                </a:lnTo>
                <a:lnTo>
                  <a:pt x="6205093" y="0"/>
                </a:lnTo>
                <a:lnTo>
                  <a:pt x="0" y="0"/>
                </a:lnTo>
                <a:lnTo>
                  <a:pt x="0" y="2154275"/>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561522" y="954156"/>
            <a:ext cx="5068957" cy="243210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7"/>
          <a:ext cx="4047280" cy="2692046"/>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$0.22</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2.69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6835">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765843">
                <a:tc gridSpan="2">
                  <a:txBody>
                    <a:bodyPr/>
                    <a:lstStyle/>
                    <a:p>
                      <a:pPr marL="1572895">
                        <a:lnSpc>
                          <a:spcPct val="100000"/>
                        </a:lnSpc>
                      </a:pPr>
                      <a:r>
                        <a:rPr sz="2300" dirty="0">
                          <a:latin typeface="Arial"/>
                          <a:cs typeface="Arial"/>
                        </a:rPr>
                        <a:t>Frozen </a:t>
                      </a:r>
                      <a:r>
                        <a:rPr sz="2300" spc="-145" dirty="0">
                          <a:latin typeface="Arial"/>
                          <a:cs typeface="Arial"/>
                        </a:rPr>
                        <a:t>W</a:t>
                      </a:r>
                      <a:r>
                        <a:rPr sz="2300" dirty="0">
                          <a:latin typeface="Arial"/>
                          <a:cs typeface="Arial"/>
                        </a:rPr>
                        <a:t>a</a:t>
                      </a:r>
                      <a:r>
                        <a:rPr sz="2300" spc="-65" dirty="0">
                          <a:latin typeface="Arial"/>
                          <a:cs typeface="Arial"/>
                        </a:rPr>
                        <a:t>f</a:t>
                      </a:r>
                      <a:r>
                        <a:rPr sz="2300" dirty="0">
                          <a:latin typeface="Arial"/>
                          <a:cs typeface="Arial"/>
                        </a:rPr>
                        <a:t>fles</a:t>
                      </a:r>
                      <a:endParaRPr sz="2300">
                        <a:latin typeface="Arial"/>
                        <a:cs typeface="Arial"/>
                      </a:endParaRPr>
                    </a:p>
                    <a:p>
                      <a:pPr marL="1510665">
                        <a:lnSpc>
                          <a:spcPct val="100000"/>
                        </a:lnSpc>
                        <a:spcBef>
                          <a:spcPts val="300"/>
                        </a:spcBef>
                        <a:tabLst>
                          <a:tab pos="2298065" algn="l"/>
                        </a:tabLst>
                      </a:pPr>
                      <a:r>
                        <a:rPr sz="2300" dirty="0">
                          <a:latin typeface="Arial"/>
                          <a:cs typeface="Arial"/>
                        </a:rPr>
                        <a:t>(10	ct.,</a:t>
                      </a:r>
                      <a:r>
                        <a:rPr sz="2300" spc="-15" dirty="0">
                          <a:latin typeface="Arial"/>
                          <a:cs typeface="Arial"/>
                        </a:rPr>
                        <a:t> </a:t>
                      </a:r>
                      <a:r>
                        <a:rPr sz="2300" dirty="0">
                          <a:latin typeface="Arial"/>
                          <a:cs typeface="Arial"/>
                        </a:rPr>
                        <a:t>1</a:t>
                      </a:r>
                      <a:r>
                        <a:rPr sz="2300" spc="5" dirty="0">
                          <a:latin typeface="Arial"/>
                          <a:cs typeface="Arial"/>
                        </a:rPr>
                        <a:t>2</a:t>
                      </a:r>
                      <a:r>
                        <a:rPr sz="2300" dirty="0">
                          <a:latin typeface="Arial"/>
                          <a:cs typeface="Arial"/>
                        </a:rPr>
                        <a:t>.3 oz)</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72031557"/>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3787139" y="4572000"/>
            <a:ext cx="4617968" cy="1745560"/>
          </a:xfrm>
          <a:custGeom>
            <a:avLst/>
            <a:gdLst/>
            <a:ahLst/>
            <a:cxnLst/>
            <a:rect l="l" t="t" r="r" b="b"/>
            <a:pathLst>
              <a:path w="7080884" h="2676525">
                <a:moveTo>
                  <a:pt x="0" y="2676144"/>
                </a:moveTo>
                <a:lnTo>
                  <a:pt x="7080504" y="2676144"/>
                </a:lnTo>
                <a:lnTo>
                  <a:pt x="7080504" y="0"/>
                </a:lnTo>
                <a:lnTo>
                  <a:pt x="0" y="0"/>
                </a:lnTo>
                <a:lnTo>
                  <a:pt x="0" y="2676144"/>
                </a:lnTo>
                <a:close/>
              </a:path>
            </a:pathLst>
          </a:custGeom>
          <a:solidFill>
            <a:srgbClr val="D9D9D9"/>
          </a:solidFill>
        </p:spPr>
        <p:txBody>
          <a:bodyPr wrap="square" lIns="0" tIns="0" rIns="0" bIns="0" rtlCol="0"/>
          <a:lstStyle/>
          <a:p>
            <a:endParaRPr sz="1174"/>
          </a:p>
        </p:txBody>
      </p:sp>
      <p:sp>
        <p:nvSpPr>
          <p:cNvPr id="3" name="object 3"/>
          <p:cNvSpPr/>
          <p:nvPr/>
        </p:nvSpPr>
        <p:spPr>
          <a:xfrm>
            <a:off x="3787139" y="4572000"/>
            <a:ext cx="4617968" cy="1745560"/>
          </a:xfrm>
          <a:custGeom>
            <a:avLst/>
            <a:gdLst/>
            <a:ahLst/>
            <a:cxnLst/>
            <a:rect l="l" t="t" r="r" b="b"/>
            <a:pathLst>
              <a:path w="7080884" h="2676525">
                <a:moveTo>
                  <a:pt x="0" y="2676144"/>
                </a:moveTo>
                <a:lnTo>
                  <a:pt x="7080504" y="2676144"/>
                </a:lnTo>
                <a:lnTo>
                  <a:pt x="7080504" y="0"/>
                </a:lnTo>
                <a:lnTo>
                  <a:pt x="0" y="0"/>
                </a:lnTo>
                <a:lnTo>
                  <a:pt x="0" y="2676144"/>
                </a:lnTo>
                <a:close/>
              </a:path>
            </a:pathLst>
          </a:custGeom>
          <a:ln w="9144">
            <a:solidFill>
              <a:srgbClr val="000000"/>
            </a:solidFill>
          </a:ln>
        </p:spPr>
        <p:txBody>
          <a:bodyPr wrap="square" lIns="0" tIns="0" rIns="0" bIns="0" rtlCol="0"/>
          <a:lstStyle/>
          <a:p>
            <a:endParaRPr sz="1174"/>
          </a:p>
        </p:txBody>
      </p:sp>
      <p:sp>
        <p:nvSpPr>
          <p:cNvPr id="4" name="object 4"/>
          <p:cNvSpPr txBox="1"/>
          <p:nvPr/>
        </p:nvSpPr>
        <p:spPr>
          <a:xfrm>
            <a:off x="3835311" y="4626417"/>
            <a:ext cx="4344642" cy="1726498"/>
          </a:xfrm>
          <a:prstGeom prst="rect">
            <a:avLst/>
          </a:prstGeom>
        </p:spPr>
        <p:txBody>
          <a:bodyPr vert="horz" wrap="square" lIns="0" tIns="0" rIns="0" bIns="0" rtlCol="0">
            <a:spAutoFit/>
          </a:bodyPr>
          <a:lstStyle/>
          <a:p>
            <a:pPr marL="8283" marR="3313">
              <a:lnSpc>
                <a:spcPct val="100200"/>
              </a:lnSpc>
            </a:pPr>
            <a:r>
              <a:rPr sz="1826" b="1" spc="-20" dirty="0">
                <a:latin typeface="Calibri"/>
                <a:cs typeface="Calibri"/>
              </a:rPr>
              <a:t>In</a:t>
            </a:r>
            <a:r>
              <a:rPr sz="1826" b="1" spc="-23" dirty="0">
                <a:latin typeface="Calibri"/>
                <a:cs typeface="Calibri"/>
              </a:rPr>
              <a:t>g</a:t>
            </a:r>
            <a:r>
              <a:rPr sz="1826" b="1" spc="-39" dirty="0">
                <a:latin typeface="Calibri"/>
                <a:cs typeface="Calibri"/>
              </a:rPr>
              <a:t>r</a:t>
            </a:r>
            <a:r>
              <a:rPr sz="1826" b="1" spc="-23" dirty="0">
                <a:latin typeface="Calibri"/>
                <a:cs typeface="Calibri"/>
              </a:rPr>
              <a:t>e</a:t>
            </a:r>
            <a:r>
              <a:rPr sz="1826" b="1" spc="-20" dirty="0">
                <a:latin typeface="Calibri"/>
                <a:cs typeface="Calibri"/>
              </a:rPr>
              <a:t>d</a:t>
            </a:r>
            <a:r>
              <a:rPr sz="1826" b="1" spc="-23" dirty="0">
                <a:latin typeface="Calibri"/>
                <a:cs typeface="Calibri"/>
              </a:rPr>
              <a:t>ie</a:t>
            </a:r>
            <a:r>
              <a:rPr sz="1826" b="1" spc="-36" dirty="0">
                <a:latin typeface="Calibri"/>
                <a:cs typeface="Calibri"/>
              </a:rPr>
              <a:t>n</a:t>
            </a:r>
            <a:r>
              <a:rPr sz="1826" b="1" spc="-16" dirty="0">
                <a:latin typeface="Calibri"/>
                <a:cs typeface="Calibri"/>
              </a:rPr>
              <a:t>t</a:t>
            </a:r>
            <a:r>
              <a:rPr sz="1826" b="1" spc="-7" dirty="0">
                <a:latin typeface="Calibri"/>
                <a:cs typeface="Calibri"/>
              </a:rPr>
              <a:t>s:</a:t>
            </a:r>
            <a:r>
              <a:rPr sz="1826" b="1" spc="23" dirty="0">
                <a:latin typeface="Calibri"/>
                <a:cs typeface="Calibri"/>
              </a:rPr>
              <a:t> </a:t>
            </a:r>
            <a:r>
              <a:rPr sz="1174" spc="-3" dirty="0">
                <a:latin typeface="Calibri"/>
                <a:cs typeface="Calibri"/>
              </a:rPr>
              <a:t>Enr</a:t>
            </a:r>
            <a:r>
              <a:rPr sz="1174" spc="-7" dirty="0">
                <a:latin typeface="Calibri"/>
                <a:cs typeface="Calibri"/>
              </a:rPr>
              <a:t>i</a:t>
            </a:r>
            <a:r>
              <a:rPr sz="1174" spc="-13" dirty="0">
                <a:latin typeface="Calibri"/>
                <a:cs typeface="Calibri"/>
              </a:rPr>
              <a:t>c</a:t>
            </a:r>
            <a:r>
              <a:rPr sz="1174" spc="-10" dirty="0">
                <a:latin typeface="Calibri"/>
                <a:cs typeface="Calibri"/>
              </a:rPr>
              <a:t>h</a:t>
            </a:r>
            <a:r>
              <a:rPr sz="1174" spc="-3" dirty="0">
                <a:latin typeface="Calibri"/>
                <a:cs typeface="Calibri"/>
              </a:rPr>
              <a:t>e</a:t>
            </a:r>
            <a:r>
              <a:rPr sz="1174" dirty="0">
                <a:latin typeface="Calibri"/>
                <a:cs typeface="Calibri"/>
              </a:rPr>
              <a:t>d</a:t>
            </a:r>
            <a:r>
              <a:rPr sz="1174" spc="16" dirty="0">
                <a:latin typeface="Calibri"/>
                <a:cs typeface="Calibri"/>
              </a:rPr>
              <a:t> </a:t>
            </a:r>
            <a:r>
              <a:rPr sz="1174" spc="-3" dirty="0">
                <a:latin typeface="Calibri"/>
                <a:cs typeface="Calibri"/>
              </a:rPr>
              <a:t>Flou</a:t>
            </a:r>
            <a:r>
              <a:rPr sz="1174" dirty="0">
                <a:latin typeface="Calibri"/>
                <a:cs typeface="Calibri"/>
              </a:rPr>
              <a:t>r</a:t>
            </a:r>
            <a:r>
              <a:rPr sz="1174" spc="3" dirty="0">
                <a:latin typeface="Calibri"/>
                <a:cs typeface="Calibri"/>
              </a:rPr>
              <a:t> </a:t>
            </a:r>
            <a:r>
              <a:rPr sz="1174" spc="-10" dirty="0">
                <a:latin typeface="Calibri"/>
                <a:cs typeface="Calibri"/>
              </a:rPr>
              <a:t>(</a:t>
            </a:r>
            <a:r>
              <a:rPr sz="1174" spc="-23" dirty="0">
                <a:latin typeface="Calibri"/>
                <a:cs typeface="Calibri"/>
              </a:rPr>
              <a:t>W</a:t>
            </a:r>
            <a:r>
              <a:rPr sz="1174" spc="-10" dirty="0">
                <a:latin typeface="Calibri"/>
                <a:cs typeface="Calibri"/>
              </a:rPr>
              <a:t>h</a:t>
            </a:r>
            <a:r>
              <a:rPr sz="1174" spc="-3" dirty="0">
                <a:latin typeface="Calibri"/>
                <a:cs typeface="Calibri"/>
              </a:rPr>
              <a:t>e</a:t>
            </a:r>
            <a:r>
              <a:rPr sz="1174" spc="-10" dirty="0">
                <a:latin typeface="Calibri"/>
                <a:cs typeface="Calibri"/>
              </a:rPr>
              <a:t>a</a:t>
            </a:r>
            <a:r>
              <a:rPr sz="1174" spc="-7" dirty="0">
                <a:latin typeface="Calibri"/>
                <a:cs typeface="Calibri"/>
              </a:rPr>
              <a:t>t</a:t>
            </a:r>
            <a:r>
              <a:rPr sz="1174" spc="3" dirty="0">
                <a:latin typeface="Calibri"/>
                <a:cs typeface="Calibri"/>
              </a:rPr>
              <a:t> </a:t>
            </a:r>
            <a:r>
              <a:rPr sz="1174" spc="-3" dirty="0">
                <a:latin typeface="Calibri"/>
                <a:cs typeface="Calibri"/>
              </a:rPr>
              <a:t>Flou</a:t>
            </a:r>
            <a:r>
              <a:rPr sz="1174" spc="-111" dirty="0">
                <a:latin typeface="Calibri"/>
                <a:cs typeface="Calibri"/>
              </a:rPr>
              <a:t>r</a:t>
            </a:r>
            <a:r>
              <a:rPr sz="1174" spc="-3" dirty="0">
                <a:latin typeface="Calibri"/>
                <a:cs typeface="Calibri"/>
              </a:rPr>
              <a:t>,</a:t>
            </a:r>
            <a:r>
              <a:rPr sz="1174" spc="3" dirty="0">
                <a:latin typeface="Calibri"/>
                <a:cs typeface="Calibri"/>
              </a:rPr>
              <a:t> </a:t>
            </a:r>
            <a:r>
              <a:rPr sz="1174" spc="-7" dirty="0">
                <a:latin typeface="Calibri"/>
                <a:cs typeface="Calibri"/>
              </a:rPr>
              <a:t>Nia</a:t>
            </a:r>
            <a:r>
              <a:rPr sz="1174" spc="-13" dirty="0">
                <a:latin typeface="Calibri"/>
                <a:cs typeface="Calibri"/>
              </a:rPr>
              <a:t>c</a:t>
            </a:r>
            <a:r>
              <a:rPr sz="1174" spc="-3" dirty="0">
                <a:latin typeface="Calibri"/>
                <a:cs typeface="Calibri"/>
              </a:rPr>
              <a:t>i</a:t>
            </a:r>
            <a:r>
              <a:rPr sz="1174" spc="-10" dirty="0">
                <a:latin typeface="Calibri"/>
                <a:cs typeface="Calibri"/>
              </a:rPr>
              <a:t>n</a:t>
            </a:r>
            <a:r>
              <a:rPr sz="1174" spc="-3" dirty="0">
                <a:latin typeface="Calibri"/>
                <a:cs typeface="Calibri"/>
              </a:rPr>
              <a:t>,</a:t>
            </a:r>
            <a:r>
              <a:rPr sz="1174" spc="20" dirty="0">
                <a:latin typeface="Calibri"/>
                <a:cs typeface="Calibri"/>
              </a:rPr>
              <a:t> </a:t>
            </a:r>
            <a:r>
              <a:rPr sz="1174" spc="-36" dirty="0">
                <a:latin typeface="Calibri"/>
                <a:cs typeface="Calibri"/>
              </a:rPr>
              <a:t>R</a:t>
            </a:r>
            <a:r>
              <a:rPr sz="1174" spc="-7" dirty="0">
                <a:latin typeface="Calibri"/>
                <a:cs typeface="Calibri"/>
              </a:rPr>
              <a:t>ed</a:t>
            </a:r>
            <a:r>
              <a:rPr sz="1174" spc="-3" dirty="0">
                <a:latin typeface="Calibri"/>
                <a:cs typeface="Calibri"/>
              </a:rPr>
              <a:t>uce</a:t>
            </a:r>
            <a:r>
              <a:rPr sz="1174" dirty="0">
                <a:latin typeface="Calibri"/>
                <a:cs typeface="Calibri"/>
              </a:rPr>
              <a:t>d</a:t>
            </a:r>
            <a:r>
              <a:rPr sz="1174" spc="20" dirty="0">
                <a:latin typeface="Calibri"/>
                <a:cs typeface="Calibri"/>
              </a:rPr>
              <a:t> </a:t>
            </a:r>
            <a:r>
              <a:rPr sz="1174" spc="-3" dirty="0">
                <a:latin typeface="Calibri"/>
                <a:cs typeface="Calibri"/>
              </a:rPr>
              <a:t>I</a:t>
            </a:r>
            <a:r>
              <a:rPr sz="1174" spc="-23" dirty="0">
                <a:latin typeface="Calibri"/>
                <a:cs typeface="Calibri"/>
              </a:rPr>
              <a:t>r</a:t>
            </a:r>
            <a:r>
              <a:rPr sz="1174" spc="-3" dirty="0">
                <a:latin typeface="Calibri"/>
                <a:cs typeface="Calibri"/>
              </a:rPr>
              <a:t>on, V</a:t>
            </a:r>
            <a:r>
              <a:rPr sz="1174" spc="-7" dirty="0">
                <a:latin typeface="Calibri"/>
                <a:cs typeface="Calibri"/>
              </a:rPr>
              <a:t>i</a:t>
            </a:r>
            <a:r>
              <a:rPr sz="1174" spc="-26" dirty="0">
                <a:latin typeface="Calibri"/>
                <a:cs typeface="Calibri"/>
              </a:rPr>
              <a:t>t</a:t>
            </a:r>
            <a:r>
              <a:rPr sz="1174" dirty="0">
                <a:latin typeface="Calibri"/>
                <a:cs typeface="Calibri"/>
              </a:rPr>
              <a:t>amin</a:t>
            </a:r>
            <a:r>
              <a:rPr sz="1174" spc="13" dirty="0">
                <a:latin typeface="Calibri"/>
                <a:cs typeface="Calibri"/>
              </a:rPr>
              <a:t> </a:t>
            </a:r>
            <a:r>
              <a:rPr sz="1174" spc="-7" dirty="0">
                <a:latin typeface="Calibri"/>
                <a:cs typeface="Calibri"/>
              </a:rPr>
              <a:t>B1 </a:t>
            </a:r>
            <a:r>
              <a:rPr sz="1174" dirty="0">
                <a:latin typeface="Calibri"/>
                <a:cs typeface="Calibri"/>
              </a:rPr>
              <a:t>[Thiam</a:t>
            </a:r>
            <a:r>
              <a:rPr sz="1174" spc="-7" dirty="0">
                <a:latin typeface="Calibri"/>
                <a:cs typeface="Calibri"/>
              </a:rPr>
              <a:t>i</a:t>
            </a:r>
            <a:r>
              <a:rPr sz="1174" dirty="0">
                <a:latin typeface="Calibri"/>
                <a:cs typeface="Calibri"/>
              </a:rPr>
              <a:t>n</a:t>
            </a:r>
            <a:r>
              <a:rPr sz="1174" spc="13" dirty="0">
                <a:latin typeface="Calibri"/>
                <a:cs typeface="Calibri"/>
              </a:rPr>
              <a:t> </a:t>
            </a:r>
            <a:r>
              <a:rPr sz="1174" dirty="0">
                <a:latin typeface="Calibri"/>
                <a:cs typeface="Calibri"/>
              </a:rPr>
              <a:t>Mononi</a:t>
            </a:r>
            <a:r>
              <a:rPr sz="1174" spc="-7" dirty="0">
                <a:latin typeface="Calibri"/>
                <a:cs typeface="Calibri"/>
              </a:rPr>
              <a:t>t</a:t>
            </a:r>
            <a:r>
              <a:rPr sz="1174" spc="-33" dirty="0">
                <a:latin typeface="Calibri"/>
                <a:cs typeface="Calibri"/>
              </a:rPr>
              <a:t>r</a:t>
            </a:r>
            <a:r>
              <a:rPr sz="1174" spc="-10" dirty="0">
                <a:latin typeface="Calibri"/>
                <a:cs typeface="Calibri"/>
              </a:rPr>
              <a:t>a</a:t>
            </a:r>
            <a:r>
              <a:rPr sz="1174" spc="-26" dirty="0">
                <a:latin typeface="Calibri"/>
                <a:cs typeface="Calibri"/>
              </a:rPr>
              <a:t>t</a:t>
            </a:r>
            <a:r>
              <a:rPr sz="1174" spc="-7" dirty="0">
                <a:latin typeface="Calibri"/>
                <a:cs typeface="Calibri"/>
              </a:rPr>
              <a:t>e],</a:t>
            </a:r>
            <a:r>
              <a:rPr sz="1174" spc="10" dirty="0">
                <a:latin typeface="Calibri"/>
                <a:cs typeface="Calibri"/>
              </a:rPr>
              <a:t> </a:t>
            </a:r>
            <a:r>
              <a:rPr sz="1174" spc="-3" dirty="0">
                <a:latin typeface="Calibri"/>
                <a:cs typeface="Calibri"/>
              </a:rPr>
              <a:t>V</a:t>
            </a:r>
            <a:r>
              <a:rPr sz="1174" spc="-7" dirty="0">
                <a:latin typeface="Calibri"/>
                <a:cs typeface="Calibri"/>
              </a:rPr>
              <a:t>i</a:t>
            </a:r>
            <a:r>
              <a:rPr sz="1174" spc="-26" dirty="0">
                <a:latin typeface="Calibri"/>
                <a:cs typeface="Calibri"/>
              </a:rPr>
              <a:t>t</a:t>
            </a:r>
            <a:r>
              <a:rPr sz="1174" spc="-10" dirty="0">
                <a:latin typeface="Calibri"/>
                <a:cs typeface="Calibri"/>
              </a:rPr>
              <a:t>am</a:t>
            </a:r>
            <a:r>
              <a:rPr sz="1174" spc="-3" dirty="0">
                <a:latin typeface="Calibri"/>
                <a:cs typeface="Calibri"/>
              </a:rPr>
              <a:t>i</a:t>
            </a:r>
            <a:r>
              <a:rPr sz="1174" dirty="0">
                <a:latin typeface="Calibri"/>
                <a:cs typeface="Calibri"/>
              </a:rPr>
              <a:t>n</a:t>
            </a:r>
            <a:r>
              <a:rPr sz="1174" spc="7" dirty="0">
                <a:latin typeface="Calibri"/>
                <a:cs typeface="Calibri"/>
              </a:rPr>
              <a:t> </a:t>
            </a:r>
            <a:r>
              <a:rPr sz="1174" spc="-7" dirty="0">
                <a:latin typeface="Calibri"/>
                <a:cs typeface="Calibri"/>
              </a:rPr>
              <a:t>B2</a:t>
            </a:r>
            <a:r>
              <a:rPr sz="1174" dirty="0">
                <a:latin typeface="Calibri"/>
                <a:cs typeface="Calibri"/>
              </a:rPr>
              <a:t> [R</a:t>
            </a:r>
            <a:r>
              <a:rPr sz="1174" spc="-7" dirty="0">
                <a:latin typeface="Calibri"/>
                <a:cs typeface="Calibri"/>
              </a:rPr>
              <a:t>i</a:t>
            </a:r>
            <a:r>
              <a:rPr sz="1174" spc="-3" dirty="0">
                <a:latin typeface="Calibri"/>
                <a:cs typeface="Calibri"/>
              </a:rPr>
              <a:t>bofl</a:t>
            </a:r>
            <a:r>
              <a:rPr sz="1174" spc="-16" dirty="0">
                <a:latin typeface="Calibri"/>
                <a:cs typeface="Calibri"/>
              </a:rPr>
              <a:t>a</a:t>
            </a:r>
            <a:r>
              <a:rPr sz="1174" spc="-7" dirty="0">
                <a:latin typeface="Calibri"/>
                <a:cs typeface="Calibri"/>
              </a:rPr>
              <a:t>vin],</a:t>
            </a:r>
            <a:r>
              <a:rPr sz="1174" dirty="0">
                <a:latin typeface="Calibri"/>
                <a:cs typeface="Calibri"/>
              </a:rPr>
              <a:t> </a:t>
            </a:r>
            <a:r>
              <a:rPr sz="1174" spc="-16" dirty="0">
                <a:latin typeface="Calibri"/>
                <a:cs typeface="Calibri"/>
              </a:rPr>
              <a:t>F</a:t>
            </a:r>
            <a:r>
              <a:rPr sz="1174" spc="-3" dirty="0">
                <a:latin typeface="Calibri"/>
                <a:cs typeface="Calibri"/>
              </a:rPr>
              <a:t>o</a:t>
            </a:r>
            <a:r>
              <a:rPr sz="1174" spc="-7" dirty="0">
                <a:latin typeface="Calibri"/>
                <a:cs typeface="Calibri"/>
              </a:rPr>
              <a:t>l</a:t>
            </a:r>
            <a:r>
              <a:rPr sz="1174" spc="-3" dirty="0">
                <a:latin typeface="Calibri"/>
                <a:cs typeface="Calibri"/>
              </a:rPr>
              <a:t>i</a:t>
            </a:r>
            <a:r>
              <a:rPr sz="1174" spc="-7" dirty="0">
                <a:latin typeface="Calibri"/>
                <a:cs typeface="Calibri"/>
              </a:rPr>
              <a:t>c</a:t>
            </a:r>
            <a:r>
              <a:rPr sz="1174" spc="10" dirty="0">
                <a:latin typeface="Calibri"/>
                <a:cs typeface="Calibri"/>
              </a:rPr>
              <a:t> </a:t>
            </a:r>
            <a:r>
              <a:rPr sz="1174" spc="-7" dirty="0">
                <a:latin typeface="Calibri"/>
                <a:cs typeface="Calibri"/>
              </a:rPr>
              <a:t>Ac</a:t>
            </a:r>
            <a:r>
              <a:rPr sz="1174" spc="-10" dirty="0">
                <a:latin typeface="Calibri"/>
                <a:cs typeface="Calibri"/>
              </a:rPr>
              <a:t>i</a:t>
            </a:r>
            <a:r>
              <a:rPr sz="1174" spc="-3" dirty="0">
                <a:latin typeface="Calibri"/>
                <a:cs typeface="Calibri"/>
              </a:rPr>
              <a:t>d), </a:t>
            </a:r>
            <a:r>
              <a:rPr sz="1174" spc="-59" dirty="0">
                <a:latin typeface="Calibri"/>
                <a:cs typeface="Calibri"/>
              </a:rPr>
              <a:t>W</a:t>
            </a:r>
            <a:r>
              <a:rPr sz="1174" spc="-10" dirty="0">
                <a:latin typeface="Calibri"/>
                <a:cs typeface="Calibri"/>
              </a:rPr>
              <a:t>a</a:t>
            </a:r>
            <a:r>
              <a:rPr sz="1174" spc="-26" dirty="0">
                <a:latin typeface="Calibri"/>
                <a:cs typeface="Calibri"/>
              </a:rPr>
              <a:t>t</a:t>
            </a:r>
            <a:r>
              <a:rPr sz="1174" spc="-7" dirty="0">
                <a:latin typeface="Calibri"/>
                <a:cs typeface="Calibri"/>
              </a:rPr>
              <a:t>e</a:t>
            </a:r>
            <a:r>
              <a:rPr sz="1174" spc="-111" dirty="0">
                <a:latin typeface="Calibri"/>
                <a:cs typeface="Calibri"/>
              </a:rPr>
              <a:t>r</a:t>
            </a:r>
            <a:r>
              <a:rPr sz="1174" spc="-3" dirty="0">
                <a:latin typeface="Calibri"/>
                <a:cs typeface="Calibri"/>
              </a:rPr>
              <a:t>,</a:t>
            </a:r>
            <a:r>
              <a:rPr sz="1174" spc="3" dirty="0">
                <a:latin typeface="Calibri"/>
                <a:cs typeface="Calibri"/>
              </a:rPr>
              <a:t> </a:t>
            </a:r>
            <a:r>
              <a:rPr sz="1174" spc="-59" dirty="0">
                <a:latin typeface="Calibri"/>
                <a:cs typeface="Calibri"/>
              </a:rPr>
              <a:t>V</a:t>
            </a:r>
            <a:r>
              <a:rPr sz="1174" spc="-7" dirty="0">
                <a:latin typeface="Calibri"/>
                <a:cs typeface="Calibri"/>
              </a:rPr>
              <a:t>eg</a:t>
            </a:r>
            <a:r>
              <a:rPr sz="1174" spc="-16" dirty="0">
                <a:latin typeface="Calibri"/>
                <a:cs typeface="Calibri"/>
              </a:rPr>
              <a:t>e</a:t>
            </a:r>
            <a:r>
              <a:rPr sz="1174" spc="-26" dirty="0">
                <a:latin typeface="Calibri"/>
                <a:cs typeface="Calibri"/>
              </a:rPr>
              <a:t>t</a:t>
            </a:r>
            <a:r>
              <a:rPr sz="1174" dirty="0">
                <a:latin typeface="Calibri"/>
                <a:cs typeface="Calibri"/>
              </a:rPr>
              <a:t>able</a:t>
            </a:r>
            <a:r>
              <a:rPr sz="1174" spc="10" dirty="0">
                <a:latin typeface="Calibri"/>
                <a:cs typeface="Calibri"/>
              </a:rPr>
              <a:t> </a:t>
            </a:r>
            <a:r>
              <a:rPr sz="1174" spc="-3" dirty="0">
                <a:latin typeface="Calibri"/>
                <a:cs typeface="Calibri"/>
              </a:rPr>
              <a:t>O</a:t>
            </a:r>
            <a:r>
              <a:rPr sz="1174" spc="-7" dirty="0">
                <a:latin typeface="Calibri"/>
                <a:cs typeface="Calibri"/>
              </a:rPr>
              <a:t>i</a:t>
            </a:r>
            <a:r>
              <a:rPr sz="1174" dirty="0">
                <a:latin typeface="Calibri"/>
                <a:cs typeface="Calibri"/>
              </a:rPr>
              <a:t>l</a:t>
            </a:r>
            <a:r>
              <a:rPr sz="1174" spc="3" dirty="0">
                <a:latin typeface="Calibri"/>
                <a:cs typeface="Calibri"/>
              </a:rPr>
              <a:t> </a:t>
            </a:r>
            <a:r>
              <a:rPr sz="1174" spc="-3" dirty="0">
                <a:latin typeface="Calibri"/>
                <a:cs typeface="Calibri"/>
              </a:rPr>
              <a:t>(S</a:t>
            </a:r>
            <a:r>
              <a:rPr sz="1174" spc="-13" dirty="0">
                <a:latin typeface="Calibri"/>
                <a:cs typeface="Calibri"/>
              </a:rPr>
              <a:t>o</a:t>
            </a:r>
            <a:r>
              <a:rPr sz="1174" spc="-7" dirty="0">
                <a:latin typeface="Calibri"/>
                <a:cs typeface="Calibri"/>
              </a:rPr>
              <a:t>ybean,</a:t>
            </a:r>
            <a:r>
              <a:rPr sz="1174" spc="13" dirty="0">
                <a:latin typeface="Calibri"/>
                <a:cs typeface="Calibri"/>
              </a:rPr>
              <a:t> </a:t>
            </a:r>
            <a:r>
              <a:rPr sz="1174" spc="-36" dirty="0">
                <a:latin typeface="Calibri"/>
                <a:cs typeface="Calibri"/>
              </a:rPr>
              <a:t>P</a:t>
            </a:r>
            <a:r>
              <a:rPr sz="1174" dirty="0">
                <a:latin typeface="Calibri"/>
                <a:cs typeface="Calibri"/>
              </a:rPr>
              <a:t>alm and</a:t>
            </a:r>
            <a:r>
              <a:rPr sz="1174" spc="-23" dirty="0">
                <a:latin typeface="Calibri"/>
                <a:cs typeface="Calibri"/>
              </a:rPr>
              <a:t>/</a:t>
            </a:r>
            <a:r>
              <a:rPr sz="1174" spc="-10" dirty="0">
                <a:latin typeface="Calibri"/>
                <a:cs typeface="Calibri"/>
              </a:rPr>
              <a:t>o</a:t>
            </a:r>
            <a:r>
              <a:rPr sz="1174" spc="-7" dirty="0">
                <a:latin typeface="Calibri"/>
                <a:cs typeface="Calibri"/>
              </a:rPr>
              <a:t>r</a:t>
            </a:r>
            <a:r>
              <a:rPr sz="1174" spc="10" dirty="0">
                <a:latin typeface="Calibri"/>
                <a:cs typeface="Calibri"/>
              </a:rPr>
              <a:t> </a:t>
            </a:r>
            <a:r>
              <a:rPr sz="1174" spc="-3" dirty="0">
                <a:latin typeface="Calibri"/>
                <a:cs typeface="Calibri"/>
              </a:rPr>
              <a:t>Ca</a:t>
            </a:r>
            <a:r>
              <a:rPr sz="1174" dirty="0">
                <a:latin typeface="Calibri"/>
                <a:cs typeface="Calibri"/>
              </a:rPr>
              <a:t>n</a:t>
            </a:r>
            <a:r>
              <a:rPr sz="1174" spc="-3" dirty="0">
                <a:latin typeface="Calibri"/>
                <a:cs typeface="Calibri"/>
              </a:rPr>
              <a:t>o</a:t>
            </a:r>
            <a:r>
              <a:rPr sz="1174" spc="-7" dirty="0">
                <a:latin typeface="Calibri"/>
                <a:cs typeface="Calibri"/>
              </a:rPr>
              <a:t>l</a:t>
            </a:r>
            <a:r>
              <a:rPr sz="1174" dirty="0">
                <a:latin typeface="Calibri"/>
                <a:cs typeface="Calibri"/>
              </a:rPr>
              <a:t>a</a:t>
            </a:r>
            <a:r>
              <a:rPr sz="1174" spc="7" dirty="0">
                <a:latin typeface="Calibri"/>
                <a:cs typeface="Calibri"/>
              </a:rPr>
              <a:t> </a:t>
            </a:r>
            <a:r>
              <a:rPr sz="1174" spc="-3" dirty="0">
                <a:latin typeface="Calibri"/>
                <a:cs typeface="Calibri"/>
              </a:rPr>
              <a:t>O</a:t>
            </a:r>
            <a:r>
              <a:rPr sz="1174" spc="-7" dirty="0">
                <a:latin typeface="Calibri"/>
                <a:cs typeface="Calibri"/>
              </a:rPr>
              <a:t>i</a:t>
            </a:r>
            <a:r>
              <a:rPr sz="1174" spc="-3" dirty="0">
                <a:latin typeface="Calibri"/>
                <a:cs typeface="Calibri"/>
              </a:rPr>
              <a:t>l</a:t>
            </a:r>
            <a:r>
              <a:rPr sz="1174" spc="-10" dirty="0">
                <a:latin typeface="Calibri"/>
                <a:cs typeface="Calibri"/>
              </a:rPr>
              <a:t>)</a:t>
            </a:r>
            <a:r>
              <a:rPr sz="1174" spc="-3" dirty="0">
                <a:latin typeface="Calibri"/>
                <a:cs typeface="Calibri"/>
              </a:rPr>
              <a:t>,</a:t>
            </a:r>
            <a:r>
              <a:rPr sz="1174" spc="7" dirty="0">
                <a:latin typeface="Calibri"/>
                <a:cs typeface="Calibri"/>
              </a:rPr>
              <a:t> </a:t>
            </a:r>
            <a:r>
              <a:rPr sz="1174" spc="-10" dirty="0">
                <a:latin typeface="Calibri"/>
                <a:cs typeface="Calibri"/>
              </a:rPr>
              <a:t>E</a:t>
            </a:r>
            <a:r>
              <a:rPr sz="1174" dirty="0">
                <a:latin typeface="Calibri"/>
                <a:cs typeface="Calibri"/>
              </a:rPr>
              <a:t>g</a:t>
            </a:r>
            <a:r>
              <a:rPr sz="1174" spc="-7" dirty="0">
                <a:latin typeface="Calibri"/>
                <a:cs typeface="Calibri"/>
              </a:rPr>
              <a:t>gs</a:t>
            </a:r>
            <a:r>
              <a:rPr sz="1174" spc="3" dirty="0">
                <a:latin typeface="Calibri"/>
                <a:cs typeface="Calibri"/>
              </a:rPr>
              <a:t> </a:t>
            </a:r>
            <a:r>
              <a:rPr sz="1174" spc="-10" dirty="0">
                <a:latin typeface="Calibri"/>
                <a:cs typeface="Calibri"/>
              </a:rPr>
              <a:t>Le</a:t>
            </a:r>
            <a:r>
              <a:rPr sz="1174" spc="-20" dirty="0">
                <a:latin typeface="Calibri"/>
                <a:cs typeface="Calibri"/>
              </a:rPr>
              <a:t>a</a:t>
            </a:r>
            <a:r>
              <a:rPr sz="1174" spc="-13" dirty="0">
                <a:latin typeface="Calibri"/>
                <a:cs typeface="Calibri"/>
              </a:rPr>
              <a:t>v</a:t>
            </a:r>
            <a:r>
              <a:rPr sz="1174" spc="-7" dirty="0">
                <a:latin typeface="Calibri"/>
                <a:cs typeface="Calibri"/>
              </a:rPr>
              <a:t>en</a:t>
            </a:r>
            <a:r>
              <a:rPr sz="1174" spc="-3" dirty="0">
                <a:latin typeface="Calibri"/>
                <a:cs typeface="Calibri"/>
              </a:rPr>
              <a:t>ing (Bakin</a:t>
            </a:r>
            <a:r>
              <a:rPr sz="1174" dirty="0">
                <a:latin typeface="Calibri"/>
                <a:cs typeface="Calibri"/>
              </a:rPr>
              <a:t>g</a:t>
            </a:r>
            <a:r>
              <a:rPr sz="1174" spc="3" dirty="0">
                <a:latin typeface="Calibri"/>
                <a:cs typeface="Calibri"/>
              </a:rPr>
              <a:t> </a:t>
            </a:r>
            <a:r>
              <a:rPr sz="1174" spc="-3" dirty="0">
                <a:latin typeface="Calibri"/>
                <a:cs typeface="Calibri"/>
              </a:rPr>
              <a:t>Sod</a:t>
            </a:r>
            <a:r>
              <a:rPr sz="1174" spc="3" dirty="0">
                <a:latin typeface="Calibri"/>
                <a:cs typeface="Calibri"/>
              </a:rPr>
              <a:t>a</a:t>
            </a:r>
            <a:r>
              <a:rPr sz="1174" spc="-3" dirty="0">
                <a:latin typeface="Calibri"/>
                <a:cs typeface="Calibri"/>
              </a:rPr>
              <a:t>,</a:t>
            </a:r>
            <a:r>
              <a:rPr sz="1174" spc="3" dirty="0">
                <a:latin typeface="Calibri"/>
                <a:cs typeface="Calibri"/>
              </a:rPr>
              <a:t> </a:t>
            </a:r>
            <a:r>
              <a:rPr sz="1174" spc="-3" dirty="0">
                <a:latin typeface="Calibri"/>
                <a:cs typeface="Calibri"/>
              </a:rPr>
              <a:t>Sodiu</a:t>
            </a:r>
            <a:r>
              <a:rPr sz="1174" dirty="0">
                <a:latin typeface="Calibri"/>
                <a:cs typeface="Calibri"/>
              </a:rPr>
              <a:t>m</a:t>
            </a:r>
            <a:r>
              <a:rPr sz="1174" spc="13" dirty="0">
                <a:latin typeface="Calibri"/>
                <a:cs typeface="Calibri"/>
              </a:rPr>
              <a:t> </a:t>
            </a:r>
            <a:r>
              <a:rPr sz="1174" dirty="0">
                <a:latin typeface="Calibri"/>
                <a:cs typeface="Calibri"/>
              </a:rPr>
              <a:t>Alum</a:t>
            </a:r>
            <a:r>
              <a:rPr sz="1174" spc="-7" dirty="0">
                <a:latin typeface="Calibri"/>
                <a:cs typeface="Calibri"/>
              </a:rPr>
              <a:t>i</a:t>
            </a:r>
            <a:r>
              <a:rPr sz="1174" spc="-3" dirty="0">
                <a:latin typeface="Calibri"/>
                <a:cs typeface="Calibri"/>
              </a:rPr>
              <a:t>n</a:t>
            </a:r>
            <a:r>
              <a:rPr sz="1174" dirty="0">
                <a:latin typeface="Calibri"/>
                <a:cs typeface="Calibri"/>
              </a:rPr>
              <a:t>u</a:t>
            </a:r>
            <a:r>
              <a:rPr sz="1174" spc="-10" dirty="0">
                <a:latin typeface="Calibri"/>
                <a:cs typeface="Calibri"/>
              </a:rPr>
              <a:t>m</a:t>
            </a:r>
            <a:r>
              <a:rPr sz="1174" spc="7" dirty="0">
                <a:latin typeface="Calibri"/>
                <a:cs typeface="Calibri"/>
              </a:rPr>
              <a:t> </a:t>
            </a:r>
            <a:r>
              <a:rPr sz="1174" spc="-13" dirty="0">
                <a:latin typeface="Calibri"/>
                <a:cs typeface="Calibri"/>
              </a:rPr>
              <a:t>P</a:t>
            </a:r>
            <a:r>
              <a:rPr sz="1174" spc="-3" dirty="0">
                <a:latin typeface="Calibri"/>
                <a:cs typeface="Calibri"/>
              </a:rPr>
              <a:t>ho</a:t>
            </a:r>
            <a:r>
              <a:rPr sz="1174" spc="3" dirty="0">
                <a:latin typeface="Calibri"/>
                <a:cs typeface="Calibri"/>
              </a:rPr>
              <a:t>s</a:t>
            </a:r>
            <a:r>
              <a:rPr sz="1174" spc="-3" dirty="0">
                <a:latin typeface="Calibri"/>
                <a:cs typeface="Calibri"/>
              </a:rPr>
              <a:t>p</a:t>
            </a:r>
            <a:r>
              <a:rPr sz="1174" dirty="0">
                <a:latin typeface="Calibri"/>
                <a:cs typeface="Calibri"/>
              </a:rPr>
              <a:t>h</a:t>
            </a:r>
            <a:r>
              <a:rPr sz="1174" spc="-10" dirty="0">
                <a:latin typeface="Calibri"/>
                <a:cs typeface="Calibri"/>
              </a:rPr>
              <a:t>a</a:t>
            </a:r>
            <a:r>
              <a:rPr sz="1174" spc="-26" dirty="0">
                <a:latin typeface="Calibri"/>
                <a:cs typeface="Calibri"/>
              </a:rPr>
              <a:t>t</a:t>
            </a:r>
            <a:r>
              <a:rPr sz="1174" spc="-7" dirty="0">
                <a:latin typeface="Calibri"/>
                <a:cs typeface="Calibri"/>
              </a:rPr>
              <a:t>e,</a:t>
            </a:r>
            <a:r>
              <a:rPr sz="1174" spc="20" dirty="0">
                <a:latin typeface="Calibri"/>
                <a:cs typeface="Calibri"/>
              </a:rPr>
              <a:t> </a:t>
            </a:r>
            <a:r>
              <a:rPr sz="1174" dirty="0">
                <a:latin typeface="Calibri"/>
                <a:cs typeface="Calibri"/>
              </a:rPr>
              <a:t>Mono</a:t>
            </a:r>
            <a:r>
              <a:rPr sz="1174" spc="-13" dirty="0">
                <a:latin typeface="Calibri"/>
                <a:cs typeface="Calibri"/>
              </a:rPr>
              <a:t>c</a:t>
            </a:r>
            <a:r>
              <a:rPr sz="1174" dirty="0">
                <a:latin typeface="Calibri"/>
                <a:cs typeface="Calibri"/>
              </a:rPr>
              <a:t>al</a:t>
            </a:r>
            <a:r>
              <a:rPr sz="1174" spc="-7" dirty="0">
                <a:latin typeface="Calibri"/>
                <a:cs typeface="Calibri"/>
              </a:rPr>
              <a:t>c</a:t>
            </a:r>
            <a:r>
              <a:rPr sz="1174" spc="-3" dirty="0">
                <a:latin typeface="Calibri"/>
                <a:cs typeface="Calibri"/>
              </a:rPr>
              <a:t>iu</a:t>
            </a:r>
            <a:r>
              <a:rPr sz="1174" dirty="0">
                <a:latin typeface="Calibri"/>
                <a:cs typeface="Calibri"/>
              </a:rPr>
              <a:t>m</a:t>
            </a:r>
            <a:r>
              <a:rPr sz="1174" spc="20" dirty="0">
                <a:latin typeface="Calibri"/>
                <a:cs typeface="Calibri"/>
              </a:rPr>
              <a:t> </a:t>
            </a:r>
            <a:r>
              <a:rPr sz="1174" spc="-13" dirty="0">
                <a:latin typeface="Calibri"/>
                <a:cs typeface="Calibri"/>
              </a:rPr>
              <a:t>P</a:t>
            </a:r>
            <a:r>
              <a:rPr sz="1174" spc="-3" dirty="0">
                <a:latin typeface="Calibri"/>
                <a:cs typeface="Calibri"/>
              </a:rPr>
              <a:t>ho</a:t>
            </a:r>
            <a:r>
              <a:rPr sz="1174" spc="3" dirty="0">
                <a:latin typeface="Calibri"/>
                <a:cs typeface="Calibri"/>
              </a:rPr>
              <a:t>s</a:t>
            </a:r>
            <a:r>
              <a:rPr sz="1174" spc="-3" dirty="0">
                <a:latin typeface="Calibri"/>
                <a:cs typeface="Calibri"/>
              </a:rPr>
              <a:t>p</a:t>
            </a:r>
            <a:r>
              <a:rPr sz="1174" dirty="0">
                <a:latin typeface="Calibri"/>
                <a:cs typeface="Calibri"/>
              </a:rPr>
              <a:t>h</a:t>
            </a:r>
            <a:r>
              <a:rPr sz="1174" spc="-10" dirty="0">
                <a:latin typeface="Calibri"/>
                <a:cs typeface="Calibri"/>
              </a:rPr>
              <a:t>a</a:t>
            </a:r>
            <a:r>
              <a:rPr sz="1174" spc="-26" dirty="0">
                <a:latin typeface="Calibri"/>
                <a:cs typeface="Calibri"/>
              </a:rPr>
              <a:t>t</a:t>
            </a:r>
            <a:r>
              <a:rPr sz="1174" spc="-7" dirty="0">
                <a:latin typeface="Calibri"/>
                <a:cs typeface="Calibri"/>
              </a:rPr>
              <a:t>e),</a:t>
            </a:r>
            <a:r>
              <a:rPr sz="1174" spc="-3" dirty="0">
                <a:latin typeface="Calibri"/>
                <a:cs typeface="Calibri"/>
              </a:rPr>
              <a:t> Co</a:t>
            </a:r>
            <a:r>
              <a:rPr sz="1174" spc="-10" dirty="0">
                <a:latin typeface="Calibri"/>
                <a:cs typeface="Calibri"/>
              </a:rPr>
              <a:t>n</a:t>
            </a:r>
            <a:r>
              <a:rPr sz="1174" spc="-20" dirty="0">
                <a:latin typeface="Calibri"/>
                <a:cs typeface="Calibri"/>
              </a:rPr>
              <a:t>t</a:t>
            </a:r>
            <a:r>
              <a:rPr sz="1174" dirty="0">
                <a:latin typeface="Calibri"/>
                <a:cs typeface="Calibri"/>
              </a:rPr>
              <a:t>a</a:t>
            </a:r>
            <a:r>
              <a:rPr sz="1174" spc="-3" dirty="0">
                <a:latin typeface="Calibri"/>
                <a:cs typeface="Calibri"/>
              </a:rPr>
              <a:t>in</a:t>
            </a:r>
            <a:r>
              <a:rPr sz="1174" dirty="0">
                <a:latin typeface="Calibri"/>
                <a:cs typeface="Calibri"/>
              </a:rPr>
              <a:t>s 2% </a:t>
            </a:r>
            <a:r>
              <a:rPr sz="1174" spc="-3" dirty="0">
                <a:latin typeface="Calibri"/>
                <a:cs typeface="Calibri"/>
              </a:rPr>
              <a:t>o</a:t>
            </a:r>
            <a:r>
              <a:rPr sz="1174" dirty="0">
                <a:latin typeface="Calibri"/>
                <a:cs typeface="Calibri"/>
              </a:rPr>
              <a:t>r </a:t>
            </a:r>
            <a:r>
              <a:rPr sz="1174" spc="-3" dirty="0">
                <a:latin typeface="Calibri"/>
                <a:cs typeface="Calibri"/>
              </a:rPr>
              <a:t>Les</a:t>
            </a:r>
            <a:r>
              <a:rPr sz="1174" dirty="0">
                <a:latin typeface="Calibri"/>
                <a:cs typeface="Calibri"/>
              </a:rPr>
              <a:t>s</a:t>
            </a:r>
            <a:r>
              <a:rPr sz="1174" spc="-3" dirty="0">
                <a:latin typeface="Calibri"/>
                <a:cs typeface="Calibri"/>
              </a:rPr>
              <a:t> o</a:t>
            </a:r>
            <a:r>
              <a:rPr sz="1174" dirty="0">
                <a:latin typeface="Calibri"/>
                <a:cs typeface="Calibri"/>
              </a:rPr>
              <a:t>f</a:t>
            </a:r>
            <a:r>
              <a:rPr sz="1174" spc="7" dirty="0">
                <a:latin typeface="Calibri"/>
                <a:cs typeface="Calibri"/>
              </a:rPr>
              <a:t> </a:t>
            </a:r>
            <a:r>
              <a:rPr sz="1174" spc="-3" dirty="0">
                <a:latin typeface="Calibri"/>
                <a:cs typeface="Calibri"/>
              </a:rPr>
              <a:t>Su</a:t>
            </a:r>
            <a:r>
              <a:rPr sz="1174" spc="-20" dirty="0">
                <a:latin typeface="Calibri"/>
                <a:cs typeface="Calibri"/>
              </a:rPr>
              <a:t>g</a:t>
            </a:r>
            <a:r>
              <a:rPr sz="1174" dirty="0">
                <a:latin typeface="Calibri"/>
                <a:cs typeface="Calibri"/>
              </a:rPr>
              <a:t>a</a:t>
            </a:r>
            <a:r>
              <a:rPr sz="1174" spc="-104" dirty="0">
                <a:latin typeface="Calibri"/>
                <a:cs typeface="Calibri"/>
              </a:rPr>
              <a:t>r</a:t>
            </a:r>
            <a:r>
              <a:rPr sz="1174" spc="-3" dirty="0">
                <a:latin typeface="Calibri"/>
                <a:cs typeface="Calibri"/>
              </a:rPr>
              <a:t>,</a:t>
            </a:r>
            <a:r>
              <a:rPr sz="1174" spc="3" dirty="0">
                <a:latin typeface="Calibri"/>
                <a:cs typeface="Calibri"/>
              </a:rPr>
              <a:t> </a:t>
            </a:r>
            <a:r>
              <a:rPr sz="1174" spc="-3" dirty="0">
                <a:latin typeface="Calibri"/>
                <a:cs typeface="Calibri"/>
              </a:rPr>
              <a:t>Sal</a:t>
            </a:r>
            <a:r>
              <a:rPr sz="1174" spc="-7" dirty="0">
                <a:latin typeface="Calibri"/>
                <a:cs typeface="Calibri"/>
              </a:rPr>
              <a:t>t</a:t>
            </a:r>
            <a:r>
              <a:rPr sz="1174" spc="-3" dirty="0">
                <a:latin typeface="Calibri"/>
                <a:cs typeface="Calibri"/>
              </a:rPr>
              <a:t>,</a:t>
            </a:r>
            <a:r>
              <a:rPr sz="1174" spc="3" dirty="0">
                <a:latin typeface="Calibri"/>
                <a:cs typeface="Calibri"/>
              </a:rPr>
              <a:t> </a:t>
            </a:r>
            <a:r>
              <a:rPr sz="1174" spc="-7" dirty="0">
                <a:latin typeface="Calibri"/>
                <a:cs typeface="Calibri"/>
              </a:rPr>
              <a:t>W</a:t>
            </a:r>
            <a:r>
              <a:rPr sz="1174" spc="-3" dirty="0">
                <a:latin typeface="Calibri"/>
                <a:cs typeface="Calibri"/>
              </a:rPr>
              <a:t>h</a:t>
            </a:r>
            <a:r>
              <a:rPr sz="1174" spc="-7" dirty="0">
                <a:latin typeface="Calibri"/>
                <a:cs typeface="Calibri"/>
              </a:rPr>
              <a:t>e</a:t>
            </a:r>
            <a:r>
              <a:rPr sz="1174" spc="-88" dirty="0">
                <a:latin typeface="Calibri"/>
                <a:cs typeface="Calibri"/>
              </a:rPr>
              <a:t>y</a:t>
            </a:r>
            <a:r>
              <a:rPr sz="1174" spc="-3" dirty="0">
                <a:latin typeface="Calibri"/>
                <a:cs typeface="Calibri"/>
              </a:rPr>
              <a:t>,</a:t>
            </a:r>
            <a:r>
              <a:rPr sz="1174" spc="3" dirty="0">
                <a:latin typeface="Calibri"/>
                <a:cs typeface="Calibri"/>
              </a:rPr>
              <a:t> </a:t>
            </a:r>
            <a:r>
              <a:rPr sz="1174" spc="-3" dirty="0">
                <a:latin typeface="Calibri"/>
                <a:cs typeface="Calibri"/>
              </a:rPr>
              <a:t>S</a:t>
            </a:r>
            <a:r>
              <a:rPr sz="1174" spc="-10" dirty="0">
                <a:latin typeface="Calibri"/>
                <a:cs typeface="Calibri"/>
              </a:rPr>
              <a:t>o</a:t>
            </a:r>
            <a:r>
              <a:rPr sz="1174" dirty="0">
                <a:latin typeface="Calibri"/>
                <a:cs typeface="Calibri"/>
              </a:rPr>
              <a:t>y </a:t>
            </a:r>
            <a:r>
              <a:rPr sz="1174" spc="-3" dirty="0">
                <a:latin typeface="Calibri"/>
                <a:cs typeface="Calibri"/>
              </a:rPr>
              <a:t>Lec</a:t>
            </a:r>
            <a:r>
              <a:rPr sz="1174" spc="-7" dirty="0">
                <a:latin typeface="Calibri"/>
                <a:cs typeface="Calibri"/>
              </a:rPr>
              <a:t>i</a:t>
            </a:r>
            <a:r>
              <a:rPr sz="1174" dirty="0">
                <a:latin typeface="Calibri"/>
                <a:cs typeface="Calibri"/>
              </a:rPr>
              <a:t>th</a:t>
            </a:r>
            <a:r>
              <a:rPr sz="1174" spc="-7" dirty="0">
                <a:latin typeface="Calibri"/>
                <a:cs typeface="Calibri"/>
              </a:rPr>
              <a:t>i</a:t>
            </a:r>
            <a:r>
              <a:rPr sz="1174" spc="-3" dirty="0">
                <a:latin typeface="Calibri"/>
                <a:cs typeface="Calibri"/>
              </a:rPr>
              <a:t>n</a:t>
            </a:r>
            <a:r>
              <a:rPr sz="1174" dirty="0">
                <a:latin typeface="Calibri"/>
                <a:cs typeface="Calibri"/>
              </a:rPr>
              <a:t>,</a:t>
            </a:r>
            <a:r>
              <a:rPr sz="1174" spc="20" dirty="0">
                <a:latin typeface="Calibri"/>
                <a:cs typeface="Calibri"/>
              </a:rPr>
              <a:t> </a:t>
            </a:r>
            <a:r>
              <a:rPr sz="1174" dirty="0">
                <a:latin typeface="Calibri"/>
                <a:cs typeface="Calibri"/>
              </a:rPr>
              <a:t>B</a:t>
            </a:r>
            <a:r>
              <a:rPr sz="1174" spc="-3" dirty="0">
                <a:latin typeface="Calibri"/>
                <a:cs typeface="Calibri"/>
              </a:rPr>
              <a:t>e</a:t>
            </a:r>
            <a:r>
              <a:rPr sz="1174" spc="-20" dirty="0">
                <a:latin typeface="Calibri"/>
                <a:cs typeface="Calibri"/>
              </a:rPr>
              <a:t>t</a:t>
            </a:r>
            <a:r>
              <a:rPr sz="1174" spc="16" dirty="0">
                <a:latin typeface="Calibri"/>
                <a:cs typeface="Calibri"/>
              </a:rPr>
              <a:t>a</a:t>
            </a:r>
            <a:r>
              <a:rPr sz="1174" dirty="0">
                <a:latin typeface="Calibri"/>
                <a:cs typeface="Calibri"/>
              </a:rPr>
              <a:t>-</a:t>
            </a:r>
            <a:r>
              <a:rPr sz="1174" spc="-3" dirty="0">
                <a:latin typeface="Calibri"/>
                <a:cs typeface="Calibri"/>
              </a:rPr>
              <a:t>Ca</a:t>
            </a:r>
            <a:r>
              <a:rPr sz="1174" spc="-20" dirty="0">
                <a:latin typeface="Calibri"/>
                <a:cs typeface="Calibri"/>
              </a:rPr>
              <a:t>r</a:t>
            </a:r>
            <a:r>
              <a:rPr sz="1174" spc="-3" dirty="0">
                <a:latin typeface="Calibri"/>
                <a:cs typeface="Calibri"/>
              </a:rPr>
              <a:t>o</a:t>
            </a:r>
            <a:r>
              <a:rPr sz="1174" spc="-20" dirty="0">
                <a:latin typeface="Calibri"/>
                <a:cs typeface="Calibri"/>
              </a:rPr>
              <a:t>t</a:t>
            </a:r>
            <a:r>
              <a:rPr sz="1174" dirty="0">
                <a:latin typeface="Calibri"/>
                <a:cs typeface="Calibri"/>
              </a:rPr>
              <a:t>ene </a:t>
            </a:r>
            <a:r>
              <a:rPr sz="1174" spc="-23" dirty="0">
                <a:latin typeface="Calibri"/>
                <a:cs typeface="Calibri"/>
              </a:rPr>
              <a:t>f</a:t>
            </a:r>
            <a:r>
              <a:rPr sz="1174" spc="-10" dirty="0">
                <a:latin typeface="Calibri"/>
                <a:cs typeface="Calibri"/>
              </a:rPr>
              <a:t>o</a:t>
            </a:r>
            <a:r>
              <a:rPr sz="1174" spc="-7" dirty="0">
                <a:latin typeface="Calibri"/>
                <a:cs typeface="Calibri"/>
              </a:rPr>
              <a:t>r</a:t>
            </a:r>
            <a:r>
              <a:rPr sz="1174" spc="-3" dirty="0">
                <a:latin typeface="Calibri"/>
                <a:cs typeface="Calibri"/>
              </a:rPr>
              <a:t> Colo</a:t>
            </a:r>
            <a:r>
              <a:rPr sz="1174" spc="-127" dirty="0">
                <a:latin typeface="Calibri"/>
                <a:cs typeface="Calibri"/>
              </a:rPr>
              <a:t>r</a:t>
            </a:r>
            <a:r>
              <a:rPr sz="1174" spc="-88" dirty="0">
                <a:latin typeface="Calibri"/>
                <a:cs typeface="Calibri"/>
              </a:rPr>
              <a:t>.</a:t>
            </a:r>
            <a:r>
              <a:rPr sz="1174" spc="-3" dirty="0">
                <a:latin typeface="Calibri"/>
                <a:cs typeface="Calibri"/>
              </a:rPr>
              <a:t>V</a:t>
            </a:r>
            <a:r>
              <a:rPr sz="1174" spc="-7" dirty="0">
                <a:latin typeface="Calibri"/>
                <a:cs typeface="Calibri"/>
              </a:rPr>
              <a:t>i</a:t>
            </a:r>
            <a:r>
              <a:rPr sz="1174" spc="-26" dirty="0">
                <a:latin typeface="Calibri"/>
                <a:cs typeface="Calibri"/>
              </a:rPr>
              <a:t>t</a:t>
            </a:r>
            <a:r>
              <a:rPr sz="1174" dirty="0">
                <a:latin typeface="Calibri"/>
                <a:cs typeface="Calibri"/>
              </a:rPr>
              <a:t>amins</a:t>
            </a:r>
            <a:r>
              <a:rPr sz="1174" spc="20" dirty="0">
                <a:latin typeface="Calibri"/>
                <a:cs typeface="Calibri"/>
              </a:rPr>
              <a:t> </a:t>
            </a:r>
            <a:r>
              <a:rPr sz="1174" dirty="0">
                <a:latin typeface="Calibri"/>
                <a:cs typeface="Calibri"/>
              </a:rPr>
              <a:t>and M</a:t>
            </a:r>
            <a:r>
              <a:rPr sz="1174" spc="-7" dirty="0">
                <a:latin typeface="Calibri"/>
                <a:cs typeface="Calibri"/>
              </a:rPr>
              <a:t>i</a:t>
            </a:r>
            <a:r>
              <a:rPr sz="1174" spc="-10" dirty="0">
                <a:latin typeface="Calibri"/>
                <a:cs typeface="Calibri"/>
              </a:rPr>
              <a:t>n</a:t>
            </a:r>
            <a:r>
              <a:rPr sz="1174" spc="-3" dirty="0">
                <a:latin typeface="Calibri"/>
                <a:cs typeface="Calibri"/>
              </a:rPr>
              <a:t>e</a:t>
            </a:r>
            <a:r>
              <a:rPr sz="1174" spc="-33" dirty="0">
                <a:latin typeface="Calibri"/>
                <a:cs typeface="Calibri"/>
              </a:rPr>
              <a:t>r</a:t>
            </a:r>
            <a:r>
              <a:rPr sz="1174" dirty="0">
                <a:latin typeface="Calibri"/>
                <a:cs typeface="Calibri"/>
              </a:rPr>
              <a:t>als:</a:t>
            </a:r>
            <a:r>
              <a:rPr sz="1174" spc="7" dirty="0">
                <a:latin typeface="Calibri"/>
                <a:cs typeface="Calibri"/>
              </a:rPr>
              <a:t> </a:t>
            </a:r>
            <a:r>
              <a:rPr sz="1174" spc="-3" dirty="0">
                <a:latin typeface="Calibri"/>
                <a:cs typeface="Calibri"/>
              </a:rPr>
              <a:t>Cal</a:t>
            </a:r>
            <a:r>
              <a:rPr sz="1174" spc="-7" dirty="0">
                <a:latin typeface="Calibri"/>
                <a:cs typeface="Calibri"/>
              </a:rPr>
              <a:t>c</a:t>
            </a:r>
            <a:r>
              <a:rPr sz="1174" spc="-3" dirty="0">
                <a:latin typeface="Calibri"/>
                <a:cs typeface="Calibri"/>
              </a:rPr>
              <a:t>iu</a:t>
            </a:r>
            <a:r>
              <a:rPr sz="1174" dirty="0">
                <a:latin typeface="Calibri"/>
                <a:cs typeface="Calibri"/>
              </a:rPr>
              <a:t>m</a:t>
            </a:r>
            <a:r>
              <a:rPr sz="1174" spc="16" dirty="0">
                <a:latin typeface="Calibri"/>
                <a:cs typeface="Calibri"/>
              </a:rPr>
              <a:t> </a:t>
            </a:r>
            <a:r>
              <a:rPr sz="1174" spc="-3" dirty="0">
                <a:latin typeface="Calibri"/>
                <a:cs typeface="Calibri"/>
              </a:rPr>
              <a:t>Carbon</a:t>
            </a:r>
            <a:r>
              <a:rPr sz="1174" spc="-7" dirty="0">
                <a:latin typeface="Calibri"/>
                <a:cs typeface="Calibri"/>
              </a:rPr>
              <a:t>a</a:t>
            </a:r>
            <a:r>
              <a:rPr sz="1174" spc="-26" dirty="0">
                <a:latin typeface="Calibri"/>
                <a:cs typeface="Calibri"/>
              </a:rPr>
              <a:t>t</a:t>
            </a:r>
            <a:r>
              <a:rPr sz="1174" spc="-7" dirty="0">
                <a:latin typeface="Calibri"/>
                <a:cs typeface="Calibri"/>
              </a:rPr>
              <a:t>e,</a:t>
            </a:r>
            <a:r>
              <a:rPr sz="1174" spc="13" dirty="0">
                <a:latin typeface="Calibri"/>
                <a:cs typeface="Calibri"/>
              </a:rPr>
              <a:t> </a:t>
            </a:r>
            <a:r>
              <a:rPr sz="1174" spc="-3" dirty="0">
                <a:latin typeface="Calibri"/>
                <a:cs typeface="Calibri"/>
              </a:rPr>
              <a:t>V</a:t>
            </a:r>
            <a:r>
              <a:rPr sz="1174" spc="-7" dirty="0">
                <a:latin typeface="Calibri"/>
                <a:cs typeface="Calibri"/>
              </a:rPr>
              <a:t>i</a:t>
            </a:r>
            <a:r>
              <a:rPr sz="1174" spc="-26" dirty="0">
                <a:latin typeface="Calibri"/>
                <a:cs typeface="Calibri"/>
              </a:rPr>
              <a:t>t</a:t>
            </a:r>
            <a:r>
              <a:rPr sz="1174" dirty="0">
                <a:latin typeface="Calibri"/>
                <a:cs typeface="Calibri"/>
              </a:rPr>
              <a:t>amin</a:t>
            </a:r>
            <a:r>
              <a:rPr sz="1174" spc="7" dirty="0">
                <a:latin typeface="Calibri"/>
                <a:cs typeface="Calibri"/>
              </a:rPr>
              <a:t> </a:t>
            </a:r>
            <a:r>
              <a:rPr sz="1174" spc="-10" dirty="0">
                <a:latin typeface="Calibri"/>
                <a:cs typeface="Calibri"/>
              </a:rPr>
              <a:t>A</a:t>
            </a:r>
            <a:r>
              <a:rPr sz="1174" spc="-3" dirty="0">
                <a:latin typeface="Calibri"/>
                <a:cs typeface="Calibri"/>
              </a:rPr>
              <a:t> </a:t>
            </a:r>
            <a:r>
              <a:rPr sz="1174" spc="-36" dirty="0">
                <a:latin typeface="Calibri"/>
                <a:cs typeface="Calibri"/>
              </a:rPr>
              <a:t>P</a:t>
            </a:r>
            <a:r>
              <a:rPr sz="1174" dirty="0">
                <a:latin typeface="Calibri"/>
                <a:cs typeface="Calibri"/>
              </a:rPr>
              <a:t>alm</a:t>
            </a:r>
            <a:r>
              <a:rPr sz="1174" spc="-7" dirty="0">
                <a:latin typeface="Calibri"/>
                <a:cs typeface="Calibri"/>
              </a:rPr>
              <a:t>i</a:t>
            </a:r>
            <a:r>
              <a:rPr sz="1174" spc="-26" dirty="0">
                <a:latin typeface="Calibri"/>
                <a:cs typeface="Calibri"/>
              </a:rPr>
              <a:t>t</a:t>
            </a:r>
            <a:r>
              <a:rPr sz="1174" spc="-10" dirty="0">
                <a:latin typeface="Calibri"/>
                <a:cs typeface="Calibri"/>
              </a:rPr>
              <a:t>a</a:t>
            </a:r>
            <a:r>
              <a:rPr sz="1174" spc="-26" dirty="0">
                <a:latin typeface="Calibri"/>
                <a:cs typeface="Calibri"/>
              </a:rPr>
              <a:t>t</a:t>
            </a:r>
            <a:r>
              <a:rPr sz="1174" spc="-7" dirty="0">
                <a:latin typeface="Calibri"/>
                <a:cs typeface="Calibri"/>
              </a:rPr>
              <a:t>e,</a:t>
            </a:r>
            <a:r>
              <a:rPr sz="1174" spc="3" dirty="0">
                <a:latin typeface="Calibri"/>
                <a:cs typeface="Calibri"/>
              </a:rPr>
              <a:t> </a:t>
            </a:r>
            <a:r>
              <a:rPr sz="1174" spc="-36" dirty="0">
                <a:latin typeface="Calibri"/>
                <a:cs typeface="Calibri"/>
              </a:rPr>
              <a:t>R</a:t>
            </a:r>
            <a:r>
              <a:rPr sz="1174" spc="-7" dirty="0">
                <a:latin typeface="Calibri"/>
                <a:cs typeface="Calibri"/>
              </a:rPr>
              <a:t>ed</a:t>
            </a:r>
            <a:r>
              <a:rPr sz="1174" spc="-3" dirty="0">
                <a:latin typeface="Calibri"/>
                <a:cs typeface="Calibri"/>
              </a:rPr>
              <a:t>uce</a:t>
            </a:r>
            <a:r>
              <a:rPr sz="1174" dirty="0">
                <a:latin typeface="Calibri"/>
                <a:cs typeface="Calibri"/>
              </a:rPr>
              <a:t>d</a:t>
            </a:r>
            <a:r>
              <a:rPr sz="1174" spc="20" dirty="0">
                <a:latin typeface="Calibri"/>
                <a:cs typeface="Calibri"/>
              </a:rPr>
              <a:t> </a:t>
            </a:r>
            <a:r>
              <a:rPr sz="1174" spc="-3" dirty="0">
                <a:latin typeface="Calibri"/>
                <a:cs typeface="Calibri"/>
              </a:rPr>
              <a:t>I</a:t>
            </a:r>
            <a:r>
              <a:rPr sz="1174" spc="-23" dirty="0">
                <a:latin typeface="Calibri"/>
                <a:cs typeface="Calibri"/>
              </a:rPr>
              <a:t>r</a:t>
            </a:r>
            <a:r>
              <a:rPr sz="1174" spc="-3" dirty="0">
                <a:latin typeface="Calibri"/>
                <a:cs typeface="Calibri"/>
              </a:rPr>
              <a:t>on</a:t>
            </a:r>
            <a:r>
              <a:rPr sz="1174" dirty="0">
                <a:latin typeface="Calibri"/>
                <a:cs typeface="Calibri"/>
              </a:rPr>
              <a:t>,</a:t>
            </a:r>
            <a:r>
              <a:rPr sz="1174" spc="13" dirty="0">
                <a:latin typeface="Calibri"/>
                <a:cs typeface="Calibri"/>
              </a:rPr>
              <a:t> </a:t>
            </a:r>
            <a:r>
              <a:rPr sz="1174" spc="-7" dirty="0">
                <a:latin typeface="Calibri"/>
                <a:cs typeface="Calibri"/>
              </a:rPr>
              <a:t>Nia</a:t>
            </a:r>
            <a:r>
              <a:rPr sz="1174" spc="-13" dirty="0">
                <a:latin typeface="Calibri"/>
                <a:cs typeface="Calibri"/>
              </a:rPr>
              <a:t>c</a:t>
            </a:r>
            <a:r>
              <a:rPr sz="1174" spc="-3" dirty="0">
                <a:latin typeface="Calibri"/>
                <a:cs typeface="Calibri"/>
              </a:rPr>
              <a:t>ina</a:t>
            </a:r>
            <a:r>
              <a:rPr sz="1174" spc="3" dirty="0">
                <a:latin typeface="Calibri"/>
                <a:cs typeface="Calibri"/>
              </a:rPr>
              <a:t>m</a:t>
            </a:r>
            <a:r>
              <a:rPr sz="1174" spc="-3" dirty="0">
                <a:latin typeface="Calibri"/>
                <a:cs typeface="Calibri"/>
              </a:rPr>
              <a:t>i</a:t>
            </a:r>
            <a:r>
              <a:rPr sz="1174" spc="-10" dirty="0">
                <a:latin typeface="Calibri"/>
                <a:cs typeface="Calibri"/>
              </a:rPr>
              <a:t>d</a:t>
            </a:r>
            <a:r>
              <a:rPr sz="1174" dirty="0">
                <a:latin typeface="Calibri"/>
                <a:cs typeface="Calibri"/>
              </a:rPr>
              <a:t>e</a:t>
            </a:r>
            <a:r>
              <a:rPr sz="1174" spc="-3" dirty="0">
                <a:latin typeface="Calibri"/>
                <a:cs typeface="Calibri"/>
              </a:rPr>
              <a:t>,</a:t>
            </a:r>
            <a:r>
              <a:rPr sz="1174" spc="10" dirty="0">
                <a:latin typeface="Calibri"/>
                <a:cs typeface="Calibri"/>
              </a:rPr>
              <a:t> </a:t>
            </a:r>
            <a:r>
              <a:rPr sz="1174" spc="-3" dirty="0">
                <a:latin typeface="Calibri"/>
                <a:cs typeface="Calibri"/>
              </a:rPr>
              <a:t>V</a:t>
            </a:r>
            <a:r>
              <a:rPr sz="1174" spc="-7" dirty="0">
                <a:latin typeface="Calibri"/>
                <a:cs typeface="Calibri"/>
              </a:rPr>
              <a:t>i</a:t>
            </a:r>
            <a:r>
              <a:rPr sz="1174" spc="-26" dirty="0">
                <a:latin typeface="Calibri"/>
                <a:cs typeface="Calibri"/>
              </a:rPr>
              <a:t>t</a:t>
            </a:r>
            <a:r>
              <a:rPr sz="1174" dirty="0">
                <a:latin typeface="Calibri"/>
                <a:cs typeface="Calibri"/>
              </a:rPr>
              <a:t>amin</a:t>
            </a:r>
            <a:r>
              <a:rPr sz="1174" spc="7" dirty="0">
                <a:latin typeface="Calibri"/>
                <a:cs typeface="Calibri"/>
              </a:rPr>
              <a:t> </a:t>
            </a:r>
            <a:r>
              <a:rPr sz="1174" spc="-7" dirty="0">
                <a:latin typeface="Calibri"/>
                <a:cs typeface="Calibri"/>
              </a:rPr>
              <a:t>B6</a:t>
            </a:r>
            <a:r>
              <a:rPr sz="1174" dirty="0">
                <a:latin typeface="Calibri"/>
                <a:cs typeface="Calibri"/>
              </a:rPr>
              <a:t> </a:t>
            </a:r>
            <a:r>
              <a:rPr sz="1174" spc="-10" dirty="0">
                <a:latin typeface="Calibri"/>
                <a:cs typeface="Calibri"/>
              </a:rPr>
              <a:t>(P</a:t>
            </a:r>
            <a:r>
              <a:rPr sz="1174" spc="-3" dirty="0">
                <a:latin typeface="Calibri"/>
                <a:cs typeface="Calibri"/>
              </a:rPr>
              <a:t>y</a:t>
            </a:r>
            <a:r>
              <a:rPr sz="1174" dirty="0">
                <a:latin typeface="Calibri"/>
                <a:cs typeface="Calibri"/>
              </a:rPr>
              <a:t>r</a:t>
            </a:r>
            <a:r>
              <a:rPr sz="1174" spc="-7" dirty="0">
                <a:latin typeface="Calibri"/>
                <a:cs typeface="Calibri"/>
              </a:rPr>
              <a:t>i</a:t>
            </a:r>
            <a:r>
              <a:rPr sz="1174" spc="-3" dirty="0">
                <a:latin typeface="Calibri"/>
                <a:cs typeface="Calibri"/>
              </a:rPr>
              <a:t>d</a:t>
            </a:r>
            <a:r>
              <a:rPr sz="1174" spc="-23" dirty="0">
                <a:latin typeface="Calibri"/>
                <a:cs typeface="Calibri"/>
              </a:rPr>
              <a:t>o</a:t>
            </a:r>
            <a:r>
              <a:rPr sz="1174" spc="-3" dirty="0">
                <a:latin typeface="Calibri"/>
                <a:cs typeface="Calibri"/>
              </a:rPr>
              <a:t>xi</a:t>
            </a:r>
            <a:r>
              <a:rPr sz="1174" spc="-10" dirty="0">
                <a:latin typeface="Calibri"/>
                <a:cs typeface="Calibri"/>
              </a:rPr>
              <a:t>ne</a:t>
            </a:r>
            <a:r>
              <a:rPr sz="1174" spc="-7" dirty="0">
                <a:latin typeface="Calibri"/>
                <a:cs typeface="Calibri"/>
              </a:rPr>
              <a:t> H</a:t>
            </a:r>
            <a:r>
              <a:rPr sz="1174" spc="-23" dirty="0">
                <a:latin typeface="Calibri"/>
                <a:cs typeface="Calibri"/>
              </a:rPr>
              <a:t>y</a:t>
            </a:r>
            <a:r>
              <a:rPr sz="1174" spc="-3" dirty="0">
                <a:latin typeface="Calibri"/>
                <a:cs typeface="Calibri"/>
              </a:rPr>
              <a:t>d</a:t>
            </a:r>
            <a:r>
              <a:rPr sz="1174" spc="-16" dirty="0">
                <a:latin typeface="Calibri"/>
                <a:cs typeface="Calibri"/>
              </a:rPr>
              <a:t>r</a:t>
            </a:r>
            <a:r>
              <a:rPr sz="1174" spc="-3" dirty="0">
                <a:latin typeface="Calibri"/>
                <a:cs typeface="Calibri"/>
              </a:rPr>
              <a:t>o</a:t>
            </a:r>
            <a:r>
              <a:rPr sz="1174" spc="-7" dirty="0">
                <a:latin typeface="Calibri"/>
                <a:cs typeface="Calibri"/>
              </a:rPr>
              <a:t>c</a:t>
            </a:r>
            <a:r>
              <a:rPr sz="1174" spc="-3" dirty="0">
                <a:latin typeface="Calibri"/>
                <a:cs typeface="Calibri"/>
              </a:rPr>
              <a:t>hlori</a:t>
            </a:r>
            <a:r>
              <a:rPr sz="1174" spc="-10" dirty="0">
                <a:latin typeface="Calibri"/>
                <a:cs typeface="Calibri"/>
              </a:rPr>
              <a:t>d</a:t>
            </a:r>
            <a:r>
              <a:rPr sz="1174" spc="-3" dirty="0">
                <a:latin typeface="Calibri"/>
                <a:cs typeface="Calibri"/>
              </a:rPr>
              <a:t>e</a:t>
            </a:r>
            <a:r>
              <a:rPr sz="1174" spc="-10" dirty="0">
                <a:latin typeface="Calibri"/>
                <a:cs typeface="Calibri"/>
              </a:rPr>
              <a:t>)</a:t>
            </a:r>
            <a:r>
              <a:rPr sz="1174" spc="-3" dirty="0">
                <a:latin typeface="Calibri"/>
                <a:cs typeface="Calibri"/>
              </a:rPr>
              <a:t>,</a:t>
            </a:r>
            <a:r>
              <a:rPr sz="1174" spc="23" dirty="0">
                <a:latin typeface="Calibri"/>
                <a:cs typeface="Calibri"/>
              </a:rPr>
              <a:t> </a:t>
            </a:r>
            <a:r>
              <a:rPr sz="1174" spc="-3" dirty="0">
                <a:latin typeface="Calibri"/>
                <a:cs typeface="Calibri"/>
              </a:rPr>
              <a:t>V</a:t>
            </a:r>
            <a:r>
              <a:rPr sz="1174" spc="-7" dirty="0">
                <a:latin typeface="Calibri"/>
                <a:cs typeface="Calibri"/>
              </a:rPr>
              <a:t>i</a:t>
            </a:r>
            <a:r>
              <a:rPr sz="1174" spc="-26" dirty="0">
                <a:latin typeface="Calibri"/>
                <a:cs typeface="Calibri"/>
              </a:rPr>
              <a:t>t</a:t>
            </a:r>
            <a:r>
              <a:rPr sz="1174" dirty="0">
                <a:latin typeface="Calibri"/>
                <a:cs typeface="Calibri"/>
              </a:rPr>
              <a:t>amin</a:t>
            </a:r>
            <a:r>
              <a:rPr sz="1174" spc="13" dirty="0">
                <a:latin typeface="Calibri"/>
                <a:cs typeface="Calibri"/>
              </a:rPr>
              <a:t> </a:t>
            </a:r>
            <a:r>
              <a:rPr sz="1174" spc="-7" dirty="0">
                <a:latin typeface="Calibri"/>
                <a:cs typeface="Calibri"/>
              </a:rPr>
              <a:t>B1</a:t>
            </a:r>
            <a:r>
              <a:rPr sz="1174" dirty="0">
                <a:latin typeface="Calibri"/>
                <a:cs typeface="Calibri"/>
              </a:rPr>
              <a:t> </a:t>
            </a:r>
            <a:r>
              <a:rPr sz="1174" spc="-3" dirty="0">
                <a:latin typeface="Calibri"/>
                <a:cs typeface="Calibri"/>
              </a:rPr>
              <a:t>(Thiami</a:t>
            </a:r>
            <a:r>
              <a:rPr sz="1174" dirty="0">
                <a:latin typeface="Calibri"/>
                <a:cs typeface="Calibri"/>
              </a:rPr>
              <a:t>n</a:t>
            </a:r>
            <a:r>
              <a:rPr sz="1174" spc="7" dirty="0">
                <a:latin typeface="Calibri"/>
                <a:cs typeface="Calibri"/>
              </a:rPr>
              <a:t> </a:t>
            </a:r>
            <a:r>
              <a:rPr sz="1174" spc="-7" dirty="0">
                <a:latin typeface="Calibri"/>
                <a:cs typeface="Calibri"/>
              </a:rPr>
              <a:t>H</a:t>
            </a:r>
            <a:r>
              <a:rPr sz="1174" spc="-23" dirty="0">
                <a:latin typeface="Calibri"/>
                <a:cs typeface="Calibri"/>
              </a:rPr>
              <a:t>y</a:t>
            </a:r>
            <a:r>
              <a:rPr sz="1174" spc="-3" dirty="0">
                <a:latin typeface="Calibri"/>
                <a:cs typeface="Calibri"/>
              </a:rPr>
              <a:t>d</a:t>
            </a:r>
            <a:r>
              <a:rPr sz="1174" spc="-16" dirty="0">
                <a:latin typeface="Calibri"/>
                <a:cs typeface="Calibri"/>
              </a:rPr>
              <a:t>r</a:t>
            </a:r>
            <a:r>
              <a:rPr sz="1174" spc="-3" dirty="0">
                <a:latin typeface="Calibri"/>
                <a:cs typeface="Calibri"/>
              </a:rPr>
              <a:t>o</a:t>
            </a:r>
            <a:r>
              <a:rPr sz="1174" spc="-7" dirty="0">
                <a:latin typeface="Calibri"/>
                <a:cs typeface="Calibri"/>
              </a:rPr>
              <a:t>c</a:t>
            </a:r>
            <a:r>
              <a:rPr sz="1174" spc="-3" dirty="0">
                <a:latin typeface="Calibri"/>
                <a:cs typeface="Calibri"/>
              </a:rPr>
              <a:t>hlori</a:t>
            </a:r>
            <a:r>
              <a:rPr sz="1174" spc="-10" dirty="0">
                <a:latin typeface="Calibri"/>
                <a:cs typeface="Calibri"/>
              </a:rPr>
              <a:t>d</a:t>
            </a:r>
            <a:r>
              <a:rPr sz="1174" spc="-3" dirty="0">
                <a:latin typeface="Calibri"/>
                <a:cs typeface="Calibri"/>
              </a:rPr>
              <a:t>e</a:t>
            </a:r>
            <a:r>
              <a:rPr sz="1174" spc="-10" dirty="0">
                <a:latin typeface="Calibri"/>
                <a:cs typeface="Calibri"/>
              </a:rPr>
              <a:t>)</a:t>
            </a:r>
            <a:r>
              <a:rPr sz="1174" spc="-3" dirty="0">
                <a:latin typeface="Calibri"/>
                <a:cs typeface="Calibri"/>
              </a:rPr>
              <a:t>,</a:t>
            </a:r>
            <a:r>
              <a:rPr sz="1174" spc="29" dirty="0">
                <a:latin typeface="Calibri"/>
                <a:cs typeface="Calibri"/>
              </a:rPr>
              <a:t> </a:t>
            </a:r>
            <a:r>
              <a:rPr sz="1174" spc="-3" dirty="0">
                <a:latin typeface="Calibri"/>
                <a:cs typeface="Calibri"/>
              </a:rPr>
              <a:t>V</a:t>
            </a:r>
            <a:r>
              <a:rPr sz="1174" spc="-7" dirty="0">
                <a:latin typeface="Calibri"/>
                <a:cs typeface="Calibri"/>
              </a:rPr>
              <a:t>i</a:t>
            </a:r>
            <a:r>
              <a:rPr sz="1174" spc="-26" dirty="0">
                <a:latin typeface="Calibri"/>
                <a:cs typeface="Calibri"/>
              </a:rPr>
              <a:t>t</a:t>
            </a:r>
            <a:r>
              <a:rPr sz="1174" dirty="0">
                <a:latin typeface="Calibri"/>
                <a:cs typeface="Calibri"/>
              </a:rPr>
              <a:t>amin</a:t>
            </a:r>
            <a:r>
              <a:rPr sz="1174" spc="7" dirty="0">
                <a:latin typeface="Calibri"/>
                <a:cs typeface="Calibri"/>
              </a:rPr>
              <a:t> </a:t>
            </a:r>
            <a:r>
              <a:rPr sz="1174" spc="-7" dirty="0">
                <a:latin typeface="Calibri"/>
                <a:cs typeface="Calibri"/>
              </a:rPr>
              <a:t>B2</a:t>
            </a:r>
            <a:r>
              <a:rPr sz="1174" spc="-3" dirty="0">
                <a:latin typeface="Calibri"/>
                <a:cs typeface="Calibri"/>
              </a:rPr>
              <a:t> (</a:t>
            </a:r>
            <a:r>
              <a:rPr sz="1174" spc="-10" dirty="0">
                <a:latin typeface="Calibri"/>
                <a:cs typeface="Calibri"/>
              </a:rPr>
              <a:t>R</a:t>
            </a:r>
            <a:r>
              <a:rPr sz="1174" spc="-3" dirty="0">
                <a:latin typeface="Calibri"/>
                <a:cs typeface="Calibri"/>
              </a:rPr>
              <a:t>ibofl</a:t>
            </a:r>
            <a:r>
              <a:rPr sz="1174" spc="-16" dirty="0">
                <a:latin typeface="Calibri"/>
                <a:cs typeface="Calibri"/>
              </a:rPr>
              <a:t>a</a:t>
            </a:r>
            <a:r>
              <a:rPr sz="1174" dirty="0">
                <a:latin typeface="Calibri"/>
                <a:cs typeface="Calibri"/>
              </a:rPr>
              <a:t>vin</a:t>
            </a:r>
            <a:r>
              <a:rPr sz="1174" spc="-7" dirty="0">
                <a:latin typeface="Calibri"/>
                <a:cs typeface="Calibri"/>
              </a:rPr>
              <a:t>)</a:t>
            </a:r>
            <a:r>
              <a:rPr sz="1174" spc="-3" dirty="0">
                <a:latin typeface="Calibri"/>
                <a:cs typeface="Calibri"/>
              </a:rPr>
              <a:t>,</a:t>
            </a:r>
            <a:r>
              <a:rPr sz="1174" spc="20" dirty="0">
                <a:latin typeface="Calibri"/>
                <a:cs typeface="Calibri"/>
              </a:rPr>
              <a:t> </a:t>
            </a:r>
            <a:r>
              <a:rPr sz="1174" spc="-3" dirty="0">
                <a:latin typeface="Calibri"/>
                <a:cs typeface="Calibri"/>
              </a:rPr>
              <a:t>V</a:t>
            </a:r>
            <a:r>
              <a:rPr sz="1174" spc="-7" dirty="0">
                <a:latin typeface="Calibri"/>
                <a:cs typeface="Calibri"/>
              </a:rPr>
              <a:t>i</a:t>
            </a:r>
            <a:r>
              <a:rPr sz="1174" spc="-26" dirty="0">
                <a:latin typeface="Calibri"/>
                <a:cs typeface="Calibri"/>
              </a:rPr>
              <a:t>t</a:t>
            </a:r>
            <a:r>
              <a:rPr sz="1174" dirty="0">
                <a:latin typeface="Calibri"/>
                <a:cs typeface="Calibri"/>
              </a:rPr>
              <a:t>amin</a:t>
            </a:r>
            <a:r>
              <a:rPr sz="1174" spc="13" dirty="0">
                <a:latin typeface="Calibri"/>
                <a:cs typeface="Calibri"/>
              </a:rPr>
              <a:t> </a:t>
            </a:r>
            <a:r>
              <a:rPr sz="1174" dirty="0">
                <a:latin typeface="Calibri"/>
                <a:cs typeface="Calibri"/>
              </a:rPr>
              <a:t>B12.</a:t>
            </a:r>
            <a:endParaRPr sz="1174">
              <a:latin typeface="Calibri"/>
              <a:cs typeface="Calibri"/>
            </a:endParaRPr>
          </a:p>
        </p:txBody>
      </p:sp>
      <p:sp>
        <p:nvSpPr>
          <p:cNvPr id="6" name="object 6"/>
          <p:cNvSpPr/>
          <p:nvPr/>
        </p:nvSpPr>
        <p:spPr>
          <a:xfrm>
            <a:off x="4595192" y="161014"/>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514460228"/>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4068417" y="4217173"/>
            <a:ext cx="4046883" cy="1345946"/>
          </a:xfrm>
          <a:prstGeom prst="rect">
            <a:avLst/>
          </a:prstGeom>
        </p:spPr>
        <p:txBody>
          <a:bodyPr vert="horz" wrap="square" lIns="0" tIns="0" rIns="0" bIns="0" rtlCol="0">
            <a:spAutoFit/>
          </a:bodyPr>
          <a:lstStyle/>
          <a:p>
            <a:pPr marR="663878" algn="ctr"/>
            <a:r>
              <a:rPr sz="1337" spc="-13" dirty="0">
                <a:latin typeface="Calibri"/>
                <a:cs typeface="Calibri"/>
              </a:rPr>
              <a:t>0</a:t>
            </a:r>
            <a:r>
              <a:rPr sz="1337" spc="-10" dirty="0">
                <a:latin typeface="Calibri"/>
                <a:cs typeface="Calibri"/>
              </a:rPr>
              <a:t>0</a:t>
            </a:r>
            <a:r>
              <a:rPr sz="1337" spc="-72" dirty="0">
                <a:latin typeface="Calibri"/>
                <a:cs typeface="Calibri"/>
              </a:rPr>
              <a:t> </a:t>
            </a:r>
            <a:r>
              <a:rPr sz="1337" spc="-29" dirty="0">
                <a:latin typeface="Calibri"/>
                <a:cs typeface="Calibri"/>
              </a:rPr>
              <a:t>oz</a:t>
            </a:r>
            <a:endParaRPr sz="1337">
              <a:latin typeface="Calibri"/>
              <a:cs typeface="Calibri"/>
            </a:endParaRPr>
          </a:p>
          <a:p>
            <a:pPr marL="474198">
              <a:lnSpc>
                <a:spcPts val="1559"/>
              </a:lnSpc>
              <a:spcBef>
                <a:spcPts val="440"/>
              </a:spcBef>
            </a:pPr>
            <a:r>
              <a:rPr sz="1631" spc="-23" dirty="0">
                <a:latin typeface="Calibri"/>
                <a:cs typeface="Calibri"/>
              </a:rPr>
              <a:t>$0</a:t>
            </a:r>
            <a:r>
              <a:rPr sz="1631" spc="-10" dirty="0">
                <a:latin typeface="Calibri"/>
                <a:cs typeface="Calibri"/>
              </a:rPr>
              <a:t>.</a:t>
            </a:r>
            <a:r>
              <a:rPr sz="1631" spc="-26" dirty="0">
                <a:latin typeface="Calibri"/>
                <a:cs typeface="Calibri"/>
              </a:rPr>
              <a:t>0</a:t>
            </a:r>
            <a:r>
              <a:rPr sz="1631" spc="-10" dirty="0">
                <a:latin typeface="Calibri"/>
                <a:cs typeface="Calibri"/>
              </a:rPr>
              <a:t>0</a:t>
            </a:r>
            <a:endParaRPr sz="1631">
              <a:latin typeface="Calibri"/>
              <a:cs typeface="Calibri"/>
            </a:endParaRPr>
          </a:p>
          <a:p>
            <a:pPr marL="798061">
              <a:lnSpc>
                <a:spcPts val="632"/>
              </a:lnSpc>
            </a:pPr>
            <a:r>
              <a:rPr sz="1337" spc="-16" dirty="0">
                <a:latin typeface="Calibri"/>
                <a:cs typeface="Calibri"/>
              </a:rPr>
              <a:t>uni</a:t>
            </a:r>
            <a:r>
              <a:rPr sz="1337" spc="-7" dirty="0">
                <a:latin typeface="Calibri"/>
                <a:cs typeface="Calibri"/>
              </a:rPr>
              <a:t>t</a:t>
            </a:r>
            <a:endParaRPr sz="1337">
              <a:latin typeface="Calibri"/>
              <a:cs typeface="Calibri"/>
            </a:endParaRPr>
          </a:p>
          <a:p>
            <a:pPr marR="535906" algn="r">
              <a:lnSpc>
                <a:spcPts val="3414"/>
              </a:lnSpc>
            </a:pPr>
            <a:r>
              <a:rPr sz="3326" dirty="0">
                <a:latin typeface="Calibri"/>
                <a:cs typeface="Calibri"/>
              </a:rPr>
              <a:t>0.</a:t>
            </a:r>
            <a:r>
              <a:rPr sz="3326" spc="-13" dirty="0">
                <a:latin typeface="Calibri"/>
                <a:cs typeface="Calibri"/>
              </a:rPr>
              <a:t>0</a:t>
            </a:r>
            <a:r>
              <a:rPr sz="3326" dirty="0">
                <a:latin typeface="Calibri"/>
                <a:cs typeface="Calibri"/>
              </a:rPr>
              <a:t>0</a:t>
            </a:r>
            <a:endParaRPr sz="3326">
              <a:latin typeface="Calibri"/>
              <a:cs typeface="Calibri"/>
            </a:endParaRPr>
          </a:p>
          <a:p>
            <a:pPr marL="2564812">
              <a:spcBef>
                <a:spcPts val="655"/>
              </a:spcBef>
            </a:pPr>
            <a:r>
              <a:rPr sz="1826" spc="-10" dirty="0">
                <a:latin typeface="Calibri"/>
                <a:cs typeface="Calibri"/>
              </a:rPr>
              <a:t>I</a:t>
            </a:r>
            <a:r>
              <a:rPr sz="1826" spc="-29" dirty="0">
                <a:latin typeface="Calibri"/>
                <a:cs typeface="Calibri"/>
              </a:rPr>
              <a:t>t</a:t>
            </a:r>
            <a:r>
              <a:rPr sz="1826" spc="-7" dirty="0">
                <a:latin typeface="Calibri"/>
                <a:cs typeface="Calibri"/>
              </a:rPr>
              <a:t>e</a:t>
            </a:r>
            <a:r>
              <a:rPr sz="1826" spc="13" dirty="0">
                <a:latin typeface="Calibri"/>
                <a:cs typeface="Calibri"/>
              </a:rPr>
              <a:t>m</a:t>
            </a:r>
            <a:r>
              <a:rPr sz="1826" spc="-59" dirty="0">
                <a:latin typeface="Calibri"/>
                <a:cs typeface="Calibri"/>
              </a:rPr>
              <a:t> </a:t>
            </a:r>
            <a:r>
              <a:rPr sz="1826" spc="10" dirty="0">
                <a:latin typeface="Calibri"/>
                <a:cs typeface="Calibri"/>
              </a:rPr>
              <a:t>Name</a:t>
            </a:r>
            <a:endParaRPr sz="1826">
              <a:latin typeface="Calibri"/>
              <a:cs typeface="Calibri"/>
            </a:endParaRPr>
          </a:p>
        </p:txBody>
      </p:sp>
      <p:sp>
        <p:nvSpPr>
          <p:cNvPr id="3" name="object 3"/>
          <p:cNvSpPr/>
          <p:nvPr/>
        </p:nvSpPr>
        <p:spPr>
          <a:xfrm>
            <a:off x="4068417" y="4217173"/>
            <a:ext cx="4046883" cy="1405145"/>
          </a:xfrm>
          <a:custGeom>
            <a:avLst/>
            <a:gdLst/>
            <a:ahLst/>
            <a:cxnLst/>
            <a:rect l="l" t="t" r="r" b="b"/>
            <a:pathLst>
              <a:path w="6205220" h="2154554">
                <a:moveTo>
                  <a:pt x="0" y="2154339"/>
                </a:moveTo>
                <a:lnTo>
                  <a:pt x="6205093" y="2154339"/>
                </a:lnTo>
                <a:lnTo>
                  <a:pt x="6205093" y="0"/>
                </a:lnTo>
                <a:lnTo>
                  <a:pt x="0" y="0"/>
                </a:lnTo>
                <a:lnTo>
                  <a:pt x="0" y="2154339"/>
                </a:lnTo>
                <a:close/>
              </a:path>
            </a:pathLst>
          </a:custGeom>
          <a:solidFill>
            <a:srgbClr val="FFFFFF"/>
          </a:solidFill>
        </p:spPr>
        <p:txBody>
          <a:bodyPr wrap="square" lIns="0" tIns="0" rIns="0" bIns="0" rtlCol="0"/>
          <a:lstStyle/>
          <a:p>
            <a:endParaRPr sz="1174"/>
          </a:p>
        </p:txBody>
      </p:sp>
      <p:sp>
        <p:nvSpPr>
          <p:cNvPr id="4" name="object 4"/>
          <p:cNvSpPr/>
          <p:nvPr/>
        </p:nvSpPr>
        <p:spPr>
          <a:xfrm>
            <a:off x="5585708" y="4721003"/>
            <a:ext cx="2526610" cy="901148"/>
          </a:xfrm>
          <a:custGeom>
            <a:avLst/>
            <a:gdLst/>
            <a:ahLst/>
            <a:cxnLst/>
            <a:rect l="l" t="t" r="r" b="b"/>
            <a:pathLst>
              <a:path w="3874134" h="1381759">
                <a:moveTo>
                  <a:pt x="0" y="1381759"/>
                </a:moveTo>
                <a:lnTo>
                  <a:pt x="3874135" y="1381759"/>
                </a:lnTo>
                <a:lnTo>
                  <a:pt x="3874135" y="0"/>
                </a:lnTo>
                <a:lnTo>
                  <a:pt x="0" y="0"/>
                </a:lnTo>
                <a:lnTo>
                  <a:pt x="0" y="1381759"/>
                </a:lnTo>
                <a:close/>
              </a:path>
            </a:pathLst>
          </a:custGeom>
          <a:solidFill>
            <a:srgbClr val="FFFFFF"/>
          </a:solidFill>
        </p:spPr>
        <p:txBody>
          <a:bodyPr wrap="square" lIns="0" tIns="0" rIns="0" bIns="0" rtlCol="0"/>
          <a:lstStyle/>
          <a:p>
            <a:endParaRPr sz="1174"/>
          </a:p>
        </p:txBody>
      </p:sp>
      <p:sp>
        <p:nvSpPr>
          <p:cNvPr id="6" name="object 6"/>
          <p:cNvSpPr/>
          <p:nvPr/>
        </p:nvSpPr>
        <p:spPr>
          <a:xfrm>
            <a:off x="3561522" y="143123"/>
            <a:ext cx="5068957" cy="3545288"/>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graphicFrame>
        <p:nvGraphicFramePr>
          <p:cNvPr id="5" name="object 5"/>
          <p:cNvGraphicFramePr>
            <a:graphicFrameLocks noGrp="1"/>
          </p:cNvGraphicFramePr>
          <p:nvPr/>
        </p:nvGraphicFramePr>
        <p:xfrm>
          <a:off x="4062056" y="4211127"/>
          <a:ext cx="4047280" cy="3774117"/>
        </p:xfrm>
        <a:graphic>
          <a:graphicData uri="http://schemas.openxmlformats.org/drawingml/2006/table">
            <a:tbl>
              <a:tblPr firstRow="1" bandRow="1">
                <a:tableStyleId>{2D5ABB26-0587-4C30-8999-92F81FD0307C}</a:tableStyleId>
              </a:tblPr>
              <a:tblGrid>
                <a:gridCol w="1520670">
                  <a:extLst>
                    <a:ext uri="{9D8B030D-6E8A-4147-A177-3AD203B41FA5}">
                      <a16:colId xmlns:a16="http://schemas.microsoft.com/office/drawing/2014/main" val="20000"/>
                    </a:ext>
                  </a:extLst>
                </a:gridCol>
                <a:gridCol w="2526610">
                  <a:extLst>
                    <a:ext uri="{9D8B030D-6E8A-4147-A177-3AD203B41FA5}">
                      <a16:colId xmlns:a16="http://schemas.microsoft.com/office/drawing/2014/main" val="20001"/>
                    </a:ext>
                  </a:extLst>
                </a:gridCol>
              </a:tblGrid>
              <a:tr h="506895">
                <a:tc rowSpan="2">
                  <a:txBody>
                    <a:bodyPr/>
                    <a:lstStyle/>
                    <a:p>
                      <a:pPr algn="ctr">
                        <a:lnSpc>
                          <a:spcPct val="100000"/>
                        </a:lnSpc>
                      </a:pPr>
                      <a:r>
                        <a:rPr sz="1500" b="1" dirty="0">
                          <a:latin typeface="Arial"/>
                          <a:cs typeface="Arial"/>
                        </a:rPr>
                        <a:t>UNIT</a:t>
                      </a:r>
                      <a:r>
                        <a:rPr sz="1500" b="1" spc="-120" dirty="0">
                          <a:latin typeface="Arial"/>
                          <a:cs typeface="Arial"/>
                        </a:rPr>
                        <a:t> </a:t>
                      </a:r>
                      <a:r>
                        <a:rPr sz="1500" b="1" dirty="0">
                          <a:latin typeface="Arial"/>
                          <a:cs typeface="Arial"/>
                        </a:rPr>
                        <a:t>PRICE</a:t>
                      </a:r>
                      <a:endParaRPr sz="1500">
                        <a:latin typeface="Arial"/>
                        <a:cs typeface="Arial"/>
                      </a:endParaRPr>
                    </a:p>
                    <a:p>
                      <a:pPr>
                        <a:lnSpc>
                          <a:spcPct val="100000"/>
                        </a:lnSpc>
                      </a:pPr>
                      <a:endParaRPr sz="1500">
                        <a:latin typeface="Times New Roman"/>
                        <a:cs typeface="Times New Roman"/>
                      </a:endParaRPr>
                    </a:p>
                    <a:p>
                      <a:pPr>
                        <a:lnSpc>
                          <a:spcPct val="100000"/>
                        </a:lnSpc>
                        <a:spcBef>
                          <a:spcPts val="46"/>
                        </a:spcBef>
                      </a:pPr>
                      <a:endParaRPr sz="1800">
                        <a:latin typeface="Times New Roman"/>
                        <a:cs typeface="Times New Roman"/>
                      </a:endParaRPr>
                    </a:p>
                    <a:p>
                      <a:pPr algn="ctr">
                        <a:lnSpc>
                          <a:spcPct val="100000"/>
                        </a:lnSpc>
                      </a:pPr>
                      <a:r>
                        <a:rPr sz="2300" b="1" dirty="0">
                          <a:latin typeface="Arial"/>
                          <a:cs typeface="Arial"/>
                        </a:rPr>
                        <a:t>$0.33</a:t>
                      </a:r>
                      <a:endParaRPr sz="2300">
                        <a:latin typeface="Arial"/>
                        <a:cs typeface="Arial"/>
                      </a:endParaRPr>
                    </a:p>
                    <a:p>
                      <a:pPr algn="ctr">
                        <a:lnSpc>
                          <a:spcPct val="100000"/>
                        </a:lnSpc>
                        <a:spcBef>
                          <a:spcPts val="25"/>
                        </a:spcBef>
                      </a:pPr>
                      <a:r>
                        <a:rPr sz="1500" b="1" spc="-5" dirty="0">
                          <a:latin typeface="Arial"/>
                          <a:cs typeface="Arial"/>
                        </a:rPr>
                        <a:t>PE</a:t>
                      </a:r>
                      <a:r>
                        <a:rPr sz="1500" b="1" dirty="0">
                          <a:latin typeface="Arial"/>
                          <a:cs typeface="Arial"/>
                        </a:rPr>
                        <a:t>R</a:t>
                      </a:r>
                      <a:r>
                        <a:rPr sz="1500" b="1" spc="-85" dirty="0">
                          <a:latin typeface="Arial"/>
                          <a:cs typeface="Arial"/>
                        </a:rPr>
                        <a:t> </a:t>
                      </a:r>
                      <a:r>
                        <a:rPr sz="1500" b="1" dirty="0">
                          <a:latin typeface="Arial"/>
                          <a:cs typeface="Arial"/>
                        </a:rPr>
                        <a:t>OUN</a:t>
                      </a:r>
                      <a:r>
                        <a:rPr sz="1500" b="1" spc="5" dirty="0">
                          <a:latin typeface="Arial"/>
                          <a:cs typeface="Arial"/>
                        </a:rPr>
                        <a:t>C</a:t>
                      </a:r>
                      <a:r>
                        <a:rPr sz="1500" b="1" dirty="0">
                          <a:latin typeface="Arial"/>
                          <a:cs typeface="Arial"/>
                        </a:rPr>
                        <a:t>E</a:t>
                      </a:r>
                      <a:endParaRPr sz="15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716915">
                        <a:lnSpc>
                          <a:spcPct val="100000"/>
                        </a:lnSpc>
                      </a:pPr>
                      <a:r>
                        <a:rPr sz="1900" spc="-45" dirty="0">
                          <a:solidFill>
                            <a:srgbClr val="FFFFFF"/>
                          </a:solidFill>
                          <a:latin typeface="Arial"/>
                          <a:cs typeface="Arial"/>
                        </a:rPr>
                        <a:t>R</a:t>
                      </a:r>
                      <a:r>
                        <a:rPr sz="1900" spc="-55" dirty="0">
                          <a:solidFill>
                            <a:srgbClr val="FFFFFF"/>
                          </a:solidFill>
                          <a:latin typeface="Arial"/>
                          <a:cs typeface="Arial"/>
                        </a:rPr>
                        <a:t>E</a:t>
                      </a:r>
                      <a:r>
                        <a:rPr sz="1900" spc="-265" dirty="0">
                          <a:solidFill>
                            <a:srgbClr val="FFFFFF"/>
                          </a:solidFill>
                          <a:latin typeface="Arial"/>
                          <a:cs typeface="Arial"/>
                        </a:rPr>
                        <a:t>T</a:t>
                      </a:r>
                      <a:r>
                        <a:rPr sz="1900" spc="-55" dirty="0">
                          <a:solidFill>
                            <a:srgbClr val="FFFFFF"/>
                          </a:solidFill>
                          <a:latin typeface="Arial"/>
                          <a:cs typeface="Arial"/>
                        </a:rPr>
                        <a:t>AI</a:t>
                      </a:r>
                      <a:r>
                        <a:rPr sz="1900" dirty="0">
                          <a:solidFill>
                            <a:srgbClr val="FFFFFF"/>
                          </a:solidFill>
                          <a:latin typeface="Arial"/>
                          <a:cs typeface="Arial"/>
                        </a:rPr>
                        <a:t>L</a:t>
                      </a:r>
                      <a:r>
                        <a:rPr sz="1900" spc="-240" dirty="0">
                          <a:solidFill>
                            <a:srgbClr val="FFFFFF"/>
                          </a:solidFill>
                          <a:latin typeface="Arial"/>
                          <a:cs typeface="Arial"/>
                        </a:rPr>
                        <a:t> </a:t>
                      </a:r>
                      <a:r>
                        <a:rPr sz="1900" dirty="0">
                          <a:solidFill>
                            <a:srgbClr val="FFFFFF"/>
                          </a:solidFill>
                          <a:latin typeface="Arial"/>
                          <a:cs typeface="Arial"/>
                        </a:rPr>
                        <a:t>PRICE</a:t>
                      </a:r>
                      <a:endParaRPr sz="19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0000FF"/>
                    </a:solidFill>
                  </a:tcPr>
                </a:tc>
                <a:extLst>
                  <a:ext uri="{0D108BD9-81ED-4DB2-BD59-A6C34878D82A}">
                    <a16:rowId xmlns:a16="http://schemas.microsoft.com/office/drawing/2014/main" val="10000"/>
                  </a:ext>
                </a:extLst>
              </a:tr>
              <a:tr h="901148">
                <a:tc vMerge="1">
                  <a:txBody>
                    <a:bodyPr/>
                    <a:lstStyle/>
                    <a:p>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FF6600"/>
                    </a:solidFill>
                  </a:tcPr>
                </a:tc>
                <a:tc>
                  <a:txBody>
                    <a:bodyPr/>
                    <a:lstStyle/>
                    <a:p>
                      <a:pPr marL="1111885">
                        <a:lnSpc>
                          <a:spcPct val="100000"/>
                        </a:lnSpc>
                      </a:pPr>
                      <a:r>
                        <a:rPr sz="3400" spc="5" dirty="0">
                          <a:latin typeface="Arial"/>
                          <a:cs typeface="Arial"/>
                        </a:rPr>
                        <a:t>$</a:t>
                      </a:r>
                      <a:r>
                        <a:rPr sz="3400" dirty="0">
                          <a:latin typeface="Arial"/>
                          <a:cs typeface="Arial"/>
                        </a:rPr>
                        <a:t>3.29</a:t>
                      </a:r>
                      <a:endParaRPr sz="34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tcPr>
                </a:tc>
                <a:extLst>
                  <a:ext uri="{0D108BD9-81ED-4DB2-BD59-A6C34878D82A}">
                    <a16:rowId xmlns:a16="http://schemas.microsoft.com/office/drawing/2014/main" val="10001"/>
                  </a:ext>
                </a:extLst>
              </a:tr>
              <a:tr h="516835">
                <a:tc gridSpan="2">
                  <a:txBody>
                    <a:bodyPr/>
                    <a:lstStyle/>
                    <a:p>
                      <a:endParaRPr sz="3400">
                        <a:latin typeface="Arial"/>
                        <a:cs typeface="Arial"/>
                      </a:endParaRPr>
                    </a:p>
                  </a:txBody>
                  <a:tcPr marL="0" marR="0" marT="0" marB="0">
                    <a:lnL w="9144">
                      <a:solidFill>
                        <a:srgbClr val="000000"/>
                      </a:solidFill>
                      <a:prstDash val="solid"/>
                    </a:lnL>
                    <a:lnR w="9144">
                      <a:solidFill>
                        <a:srgbClr val="000000"/>
                      </a:solidFill>
                      <a:prstDash val="solid"/>
                    </a:lnR>
                    <a:lnT w="9144" cap="flat" cmpd="sng" algn="ctr">
                      <a:solidFill>
                        <a:srgbClr val="000000"/>
                      </a:solidFill>
                      <a:prstDash val="solid"/>
                      <a:round/>
                      <a:headEnd type="none" w="med" len="med"/>
                      <a:tailEnd type="none" w="med" len="med"/>
                    </a:lnT>
                    <a:lnB w="9144">
                      <a:solidFill>
                        <a:srgbClr val="000000"/>
                      </a:solidFill>
                      <a:prstDash val="solid"/>
                    </a:lnB>
                  </a:tcPr>
                </a:tc>
                <a:tc hMerge="1">
                  <a:txBody>
                    <a:bodyPr/>
                    <a:lstStyle/>
                    <a:p>
                      <a:endParaRPr/>
                    </a:p>
                  </a:txBody>
                  <a:tcPr marL="0" marR="0" marT="0" marB="0"/>
                </a:tc>
                <a:extLst>
                  <a:ext uri="{0D108BD9-81ED-4DB2-BD59-A6C34878D82A}">
                    <a16:rowId xmlns:a16="http://schemas.microsoft.com/office/drawing/2014/main" val="10002"/>
                  </a:ext>
                </a:extLst>
              </a:tr>
              <a:tr h="765802">
                <a:tc gridSpan="2">
                  <a:txBody>
                    <a:bodyPr/>
                    <a:lstStyle/>
                    <a:p>
                      <a:pPr marL="1701164" marR="1007110" indent="-685800">
                        <a:lnSpc>
                          <a:spcPct val="106900"/>
                        </a:lnSpc>
                        <a:tabLst>
                          <a:tab pos="2437765" algn="l"/>
                          <a:tab pos="2844165" algn="l"/>
                        </a:tabLst>
                      </a:pPr>
                      <a:r>
                        <a:rPr sz="2300" dirty="0">
                          <a:latin typeface="Arial"/>
                          <a:cs typeface="Arial"/>
                        </a:rPr>
                        <a:t>Whole	</a:t>
                      </a:r>
                      <a:r>
                        <a:rPr sz="2300" spc="-15" dirty="0">
                          <a:latin typeface="Arial"/>
                          <a:cs typeface="Arial"/>
                        </a:rPr>
                        <a:t>G</a:t>
                      </a:r>
                      <a:r>
                        <a:rPr sz="2300" dirty="0">
                          <a:latin typeface="Arial"/>
                          <a:cs typeface="Arial"/>
                        </a:rPr>
                        <a:t>rain</a:t>
                      </a:r>
                      <a:r>
                        <a:rPr sz="2300" spc="5" dirty="0">
                          <a:latin typeface="Arial"/>
                          <a:cs typeface="Arial"/>
                        </a:rPr>
                        <a:t> </a:t>
                      </a:r>
                      <a:r>
                        <a:rPr sz="2300" spc="-145" dirty="0">
                          <a:latin typeface="Arial"/>
                          <a:cs typeface="Arial"/>
                        </a:rPr>
                        <a:t>W</a:t>
                      </a:r>
                      <a:r>
                        <a:rPr sz="2300" dirty="0">
                          <a:latin typeface="Arial"/>
                          <a:cs typeface="Arial"/>
                        </a:rPr>
                        <a:t>a</a:t>
                      </a:r>
                      <a:r>
                        <a:rPr sz="2300" spc="-65" dirty="0">
                          <a:latin typeface="Arial"/>
                          <a:cs typeface="Arial"/>
                        </a:rPr>
                        <a:t>f</a:t>
                      </a:r>
                      <a:r>
                        <a:rPr sz="2300" dirty="0">
                          <a:latin typeface="Arial"/>
                          <a:cs typeface="Arial"/>
                        </a:rPr>
                        <a:t>fles (8</a:t>
                      </a:r>
                      <a:r>
                        <a:rPr sz="2300" spc="-5" dirty="0">
                          <a:latin typeface="Arial"/>
                          <a:cs typeface="Arial"/>
                        </a:rPr>
                        <a:t> </a:t>
                      </a:r>
                      <a:r>
                        <a:rPr sz="2300" dirty="0">
                          <a:latin typeface="Arial"/>
                          <a:cs typeface="Arial"/>
                        </a:rPr>
                        <a:t>ct.	10.1</a:t>
                      </a:r>
                      <a:r>
                        <a:rPr sz="2300" spc="-5" dirty="0">
                          <a:latin typeface="Arial"/>
                          <a:cs typeface="Arial"/>
                        </a:rPr>
                        <a:t> </a:t>
                      </a:r>
                      <a:r>
                        <a:rPr sz="2300" dirty="0">
                          <a:latin typeface="Arial"/>
                          <a:cs typeface="Arial"/>
                        </a:rPr>
                        <a:t>oz)</a:t>
                      </a:r>
                      <a:endParaRPr sz="2300">
                        <a:latin typeface="Arial"/>
                        <a:cs typeface="Arial"/>
                      </a:endParaRPr>
                    </a:p>
                  </a:txBody>
                  <a:tcPr marL="0" marR="0" marT="0" marB="0">
                    <a:lnL w="9144">
                      <a:solidFill>
                        <a:srgbClr val="000000"/>
                      </a:solidFill>
                      <a:prstDash val="solid"/>
                    </a:lnL>
                    <a:lnR w="9144">
                      <a:solidFill>
                        <a:srgbClr val="000000"/>
                      </a:solidFill>
                      <a:prstDash val="solid"/>
                    </a:lnR>
                    <a:lnT w="9144">
                      <a:solidFill>
                        <a:srgbClr val="000000"/>
                      </a:solidFill>
                      <a:prstDash val="solid"/>
                    </a:lnT>
                    <a:lnB w="9144">
                      <a:solidFill>
                        <a:srgbClr val="000000"/>
                      </a:solidFill>
                      <a:prstDash val="solid"/>
                    </a:lnB>
                    <a:solidFill>
                      <a:srgbClr val="C0C0C0"/>
                    </a:solidFill>
                  </a:tcPr>
                </a:tc>
                <a:tc hMerge="1">
                  <a:txBody>
                    <a:bodyPr/>
                    <a:lstStyle/>
                    <a:p>
                      <a:endParaRPr/>
                    </a:p>
                  </a:txBody>
                  <a:tcPr marL="0" marR="0" marT="0" marB="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1899778141"/>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p:nvPr/>
        </p:nvSpPr>
        <p:spPr>
          <a:xfrm>
            <a:off x="3787139" y="4572000"/>
            <a:ext cx="4617968" cy="1711494"/>
          </a:xfrm>
          <a:prstGeom prst="rect">
            <a:avLst/>
          </a:prstGeom>
          <a:solidFill>
            <a:srgbClr val="D9D9D9"/>
          </a:solidFill>
          <a:ln w="9143">
            <a:solidFill>
              <a:srgbClr val="000000"/>
            </a:solidFill>
          </a:ln>
        </p:spPr>
        <p:txBody>
          <a:bodyPr vert="horz" wrap="square" lIns="0" tIns="0" rIns="0" bIns="0" rtlCol="0">
            <a:spAutoFit/>
          </a:bodyPr>
          <a:lstStyle/>
          <a:p>
            <a:pPr marL="53425"/>
            <a:r>
              <a:rPr sz="1826" b="1" spc="-20" dirty="0">
                <a:latin typeface="Calibri"/>
                <a:cs typeface="Calibri"/>
              </a:rPr>
              <a:t>In</a:t>
            </a:r>
            <a:r>
              <a:rPr sz="1826" b="1" spc="-23" dirty="0">
                <a:latin typeface="Calibri"/>
                <a:cs typeface="Calibri"/>
              </a:rPr>
              <a:t>g</a:t>
            </a:r>
            <a:r>
              <a:rPr sz="1826" b="1" spc="-39" dirty="0">
                <a:latin typeface="Calibri"/>
                <a:cs typeface="Calibri"/>
              </a:rPr>
              <a:t>r</a:t>
            </a:r>
            <a:r>
              <a:rPr sz="1826" b="1" spc="-23" dirty="0">
                <a:latin typeface="Calibri"/>
                <a:cs typeface="Calibri"/>
              </a:rPr>
              <a:t>e</a:t>
            </a:r>
            <a:r>
              <a:rPr sz="1826" b="1" spc="-20" dirty="0">
                <a:latin typeface="Calibri"/>
                <a:cs typeface="Calibri"/>
              </a:rPr>
              <a:t>d</a:t>
            </a:r>
            <a:r>
              <a:rPr sz="1826" b="1" spc="-23" dirty="0">
                <a:latin typeface="Calibri"/>
                <a:cs typeface="Calibri"/>
              </a:rPr>
              <a:t>ie</a:t>
            </a:r>
            <a:r>
              <a:rPr sz="1826" b="1" spc="-36" dirty="0">
                <a:latin typeface="Calibri"/>
                <a:cs typeface="Calibri"/>
              </a:rPr>
              <a:t>n</a:t>
            </a:r>
            <a:r>
              <a:rPr sz="1826" b="1" spc="-16" dirty="0">
                <a:latin typeface="Calibri"/>
                <a:cs typeface="Calibri"/>
              </a:rPr>
              <a:t>t</a:t>
            </a:r>
            <a:r>
              <a:rPr sz="1826" b="1" spc="-7" dirty="0">
                <a:latin typeface="Calibri"/>
                <a:cs typeface="Calibri"/>
              </a:rPr>
              <a:t>s:</a:t>
            </a:r>
            <a:endParaRPr sz="1826">
              <a:latin typeface="Calibri"/>
              <a:cs typeface="Calibri"/>
            </a:endParaRPr>
          </a:p>
          <a:p>
            <a:pPr marL="53425" marR="201275">
              <a:spcBef>
                <a:spcPts val="170"/>
              </a:spcBef>
            </a:pPr>
            <a:r>
              <a:rPr sz="1304" spc="-46" dirty="0">
                <a:latin typeface="Calibri"/>
                <a:cs typeface="Calibri"/>
              </a:rPr>
              <a:t>W</a:t>
            </a:r>
            <a:r>
              <a:rPr sz="1304" spc="-16" dirty="0">
                <a:latin typeface="Calibri"/>
                <a:cs typeface="Calibri"/>
              </a:rPr>
              <a:t>at</a:t>
            </a:r>
            <a:r>
              <a:rPr sz="1304" dirty="0">
                <a:latin typeface="Calibri"/>
                <a:cs typeface="Calibri"/>
              </a:rPr>
              <a:t>e</a:t>
            </a:r>
            <a:r>
              <a:rPr sz="1304" spc="-114" dirty="0">
                <a:latin typeface="Calibri"/>
                <a:cs typeface="Calibri"/>
              </a:rPr>
              <a:t>r</a:t>
            </a:r>
            <a:r>
              <a:rPr sz="1304" dirty="0">
                <a:latin typeface="Calibri"/>
                <a:cs typeface="Calibri"/>
              </a:rPr>
              <a:t>,</a:t>
            </a:r>
            <a:r>
              <a:rPr sz="1304" spc="3" dirty="0">
                <a:latin typeface="Calibri"/>
                <a:cs typeface="Calibri"/>
              </a:rPr>
              <a:t> </a:t>
            </a:r>
            <a:r>
              <a:rPr sz="1304" dirty="0">
                <a:latin typeface="Calibri"/>
                <a:cs typeface="Calibri"/>
              </a:rPr>
              <a:t>whole</a:t>
            </a:r>
            <a:r>
              <a:rPr sz="1304" spc="-13" dirty="0">
                <a:latin typeface="Calibri"/>
                <a:cs typeface="Calibri"/>
              </a:rPr>
              <a:t> </a:t>
            </a:r>
            <a:r>
              <a:rPr sz="1304" dirty="0">
                <a:latin typeface="Calibri"/>
                <a:cs typeface="Calibri"/>
              </a:rPr>
              <a:t>whe</a:t>
            </a:r>
            <a:r>
              <a:rPr sz="1304" spc="-20" dirty="0">
                <a:latin typeface="Calibri"/>
                <a:cs typeface="Calibri"/>
              </a:rPr>
              <a:t>a</a:t>
            </a:r>
            <a:r>
              <a:rPr sz="1304" dirty="0">
                <a:latin typeface="Calibri"/>
                <a:cs typeface="Calibri"/>
              </a:rPr>
              <a:t>t </a:t>
            </a:r>
            <a:r>
              <a:rPr sz="1304" spc="-3" dirty="0">
                <a:latin typeface="Calibri"/>
                <a:cs typeface="Calibri"/>
              </a:rPr>
              <a:t>flou</a:t>
            </a:r>
            <a:r>
              <a:rPr sz="1304" spc="-111" dirty="0">
                <a:latin typeface="Calibri"/>
                <a:cs typeface="Calibri"/>
              </a:rPr>
              <a:t>r</a:t>
            </a:r>
            <a:r>
              <a:rPr sz="1304" dirty="0">
                <a:latin typeface="Calibri"/>
                <a:cs typeface="Calibri"/>
              </a:rPr>
              <a:t>, W</a:t>
            </a:r>
            <a:r>
              <a:rPr sz="1304" spc="3" dirty="0">
                <a:latin typeface="Calibri"/>
                <a:cs typeface="Calibri"/>
              </a:rPr>
              <a:t>h</a:t>
            </a:r>
            <a:r>
              <a:rPr sz="1304" spc="-3" dirty="0">
                <a:latin typeface="Calibri"/>
                <a:cs typeface="Calibri"/>
              </a:rPr>
              <a:t>ol</a:t>
            </a:r>
            <a:r>
              <a:rPr sz="1304" dirty="0">
                <a:latin typeface="Calibri"/>
                <a:cs typeface="Calibri"/>
              </a:rPr>
              <a:t>e</a:t>
            </a:r>
            <a:r>
              <a:rPr sz="1304" spc="-16" dirty="0">
                <a:latin typeface="Calibri"/>
                <a:cs typeface="Calibri"/>
              </a:rPr>
              <a:t> </a:t>
            </a:r>
            <a:r>
              <a:rPr sz="1304" spc="-3" dirty="0">
                <a:latin typeface="Calibri"/>
                <a:cs typeface="Calibri"/>
              </a:rPr>
              <a:t>O</a:t>
            </a:r>
            <a:r>
              <a:rPr sz="1304" spc="-13" dirty="0">
                <a:latin typeface="Calibri"/>
                <a:cs typeface="Calibri"/>
              </a:rPr>
              <a:t>a</a:t>
            </a:r>
            <a:r>
              <a:rPr sz="1304" dirty="0">
                <a:latin typeface="Calibri"/>
                <a:cs typeface="Calibri"/>
              </a:rPr>
              <a:t>ts, </a:t>
            </a:r>
            <a:r>
              <a:rPr sz="1304" spc="3" dirty="0">
                <a:latin typeface="Calibri"/>
                <a:cs typeface="Calibri"/>
              </a:rPr>
              <a:t>W</a:t>
            </a:r>
            <a:r>
              <a:rPr sz="1304" spc="-3" dirty="0">
                <a:latin typeface="Calibri"/>
                <a:cs typeface="Calibri"/>
              </a:rPr>
              <a:t>hol</a:t>
            </a:r>
            <a:r>
              <a:rPr sz="1304" dirty="0">
                <a:latin typeface="Calibri"/>
                <a:cs typeface="Calibri"/>
              </a:rPr>
              <a:t>e</a:t>
            </a:r>
            <a:r>
              <a:rPr sz="1304" spc="-10" dirty="0">
                <a:latin typeface="Calibri"/>
                <a:cs typeface="Calibri"/>
              </a:rPr>
              <a:t> </a:t>
            </a:r>
            <a:r>
              <a:rPr sz="1304" spc="-3" dirty="0">
                <a:latin typeface="Calibri"/>
                <a:cs typeface="Calibri"/>
              </a:rPr>
              <a:t>ha</a:t>
            </a:r>
            <a:r>
              <a:rPr sz="1304" spc="-16" dirty="0">
                <a:latin typeface="Calibri"/>
                <a:cs typeface="Calibri"/>
              </a:rPr>
              <a:t>r</a:t>
            </a:r>
            <a:r>
              <a:rPr sz="1304" dirty="0">
                <a:latin typeface="Calibri"/>
                <a:cs typeface="Calibri"/>
              </a:rPr>
              <a:t>d </a:t>
            </a:r>
            <a:r>
              <a:rPr sz="1304" spc="-23" dirty="0">
                <a:latin typeface="Calibri"/>
                <a:cs typeface="Calibri"/>
              </a:rPr>
              <a:t>r</a:t>
            </a:r>
            <a:r>
              <a:rPr sz="1304" dirty="0">
                <a:latin typeface="Calibri"/>
                <a:cs typeface="Calibri"/>
              </a:rPr>
              <a:t>ed</a:t>
            </a:r>
            <a:r>
              <a:rPr sz="1304" spc="-3" dirty="0">
                <a:latin typeface="Calibri"/>
                <a:cs typeface="Calibri"/>
              </a:rPr>
              <a:t> </a:t>
            </a:r>
            <a:r>
              <a:rPr sz="1304" dirty="0">
                <a:latin typeface="Calibri"/>
                <a:cs typeface="Calibri"/>
              </a:rPr>
              <a:t>whe</a:t>
            </a:r>
            <a:r>
              <a:rPr sz="1304" spc="-16" dirty="0">
                <a:latin typeface="Calibri"/>
                <a:cs typeface="Calibri"/>
              </a:rPr>
              <a:t>a</a:t>
            </a:r>
            <a:r>
              <a:rPr sz="1304" dirty="0">
                <a:latin typeface="Calibri"/>
                <a:cs typeface="Calibri"/>
              </a:rPr>
              <a:t>t, </a:t>
            </a:r>
            <a:r>
              <a:rPr sz="1304" spc="-23" dirty="0">
                <a:latin typeface="Calibri"/>
                <a:cs typeface="Calibri"/>
              </a:rPr>
              <a:t>R</a:t>
            </a:r>
            <a:r>
              <a:rPr sz="1304" spc="-13" dirty="0">
                <a:latin typeface="Calibri"/>
                <a:cs typeface="Calibri"/>
              </a:rPr>
              <a:t>y</a:t>
            </a:r>
            <a:r>
              <a:rPr sz="1304" spc="-3" dirty="0">
                <a:latin typeface="Calibri"/>
                <a:cs typeface="Calibri"/>
              </a:rPr>
              <a:t>e</a:t>
            </a:r>
            <a:r>
              <a:rPr sz="1304" dirty="0">
                <a:latin typeface="Calibri"/>
                <a:cs typeface="Calibri"/>
              </a:rPr>
              <a:t>,</a:t>
            </a:r>
            <a:r>
              <a:rPr sz="1304" spc="-13" dirty="0">
                <a:latin typeface="Calibri"/>
                <a:cs typeface="Calibri"/>
              </a:rPr>
              <a:t> </a:t>
            </a:r>
            <a:r>
              <a:rPr sz="1304" dirty="0">
                <a:latin typeface="Calibri"/>
                <a:cs typeface="Calibri"/>
              </a:rPr>
              <a:t>B</a:t>
            </a:r>
            <a:r>
              <a:rPr sz="1304" spc="-26" dirty="0">
                <a:latin typeface="Calibri"/>
                <a:cs typeface="Calibri"/>
              </a:rPr>
              <a:t>r</a:t>
            </a:r>
            <a:r>
              <a:rPr sz="1304" spc="-10" dirty="0">
                <a:latin typeface="Calibri"/>
                <a:cs typeface="Calibri"/>
              </a:rPr>
              <a:t>o</a:t>
            </a:r>
            <a:r>
              <a:rPr sz="1304" dirty="0">
                <a:latin typeface="Calibri"/>
                <a:cs typeface="Calibri"/>
              </a:rPr>
              <a:t>wn</a:t>
            </a:r>
            <a:r>
              <a:rPr sz="1304" spc="-7" dirty="0">
                <a:latin typeface="Calibri"/>
                <a:cs typeface="Calibri"/>
              </a:rPr>
              <a:t> </a:t>
            </a:r>
            <a:r>
              <a:rPr sz="1304" dirty="0">
                <a:latin typeface="Calibri"/>
                <a:cs typeface="Calibri"/>
              </a:rPr>
              <a:t>Ric</a:t>
            </a:r>
            <a:r>
              <a:rPr sz="1304" spc="-3" dirty="0">
                <a:latin typeface="Calibri"/>
                <a:cs typeface="Calibri"/>
              </a:rPr>
              <a:t>e</a:t>
            </a:r>
            <a:r>
              <a:rPr sz="1304" dirty="0">
                <a:latin typeface="Calibri"/>
                <a:cs typeface="Calibri"/>
              </a:rPr>
              <a:t>,</a:t>
            </a:r>
            <a:r>
              <a:rPr sz="1304" spc="3" dirty="0">
                <a:latin typeface="Calibri"/>
                <a:cs typeface="Calibri"/>
              </a:rPr>
              <a:t> </a:t>
            </a:r>
            <a:r>
              <a:rPr sz="1304" spc="-82" dirty="0">
                <a:latin typeface="Calibri"/>
                <a:cs typeface="Calibri"/>
              </a:rPr>
              <a:t>T</a:t>
            </a:r>
            <a:r>
              <a:rPr sz="1304" dirty="0">
                <a:latin typeface="Calibri"/>
                <a:cs typeface="Calibri"/>
              </a:rPr>
              <a:t>r</a:t>
            </a:r>
            <a:r>
              <a:rPr sz="1304" spc="-7" dirty="0">
                <a:latin typeface="Calibri"/>
                <a:cs typeface="Calibri"/>
              </a:rPr>
              <a:t>i</a:t>
            </a:r>
            <a:r>
              <a:rPr sz="1304" dirty="0">
                <a:latin typeface="Calibri"/>
                <a:cs typeface="Calibri"/>
              </a:rPr>
              <a:t>ti</a:t>
            </a:r>
            <a:r>
              <a:rPr sz="1304" spc="-10" dirty="0">
                <a:latin typeface="Calibri"/>
                <a:cs typeface="Calibri"/>
              </a:rPr>
              <a:t>c</a:t>
            </a:r>
            <a:r>
              <a:rPr sz="1304" dirty="0">
                <a:latin typeface="Calibri"/>
                <a:cs typeface="Calibri"/>
              </a:rPr>
              <a:t>al</a:t>
            </a:r>
            <a:r>
              <a:rPr sz="1304" spc="-3" dirty="0">
                <a:latin typeface="Calibri"/>
                <a:cs typeface="Calibri"/>
              </a:rPr>
              <a:t>e</a:t>
            </a:r>
            <a:r>
              <a:rPr sz="1304" dirty="0">
                <a:latin typeface="Calibri"/>
                <a:cs typeface="Calibri"/>
              </a:rPr>
              <a:t>,</a:t>
            </a:r>
            <a:r>
              <a:rPr sz="1304" spc="13" dirty="0">
                <a:latin typeface="Calibri"/>
                <a:cs typeface="Calibri"/>
              </a:rPr>
              <a:t> </a:t>
            </a:r>
            <a:r>
              <a:rPr sz="1304" dirty="0">
                <a:latin typeface="Calibri"/>
                <a:cs typeface="Calibri"/>
              </a:rPr>
              <a:t>Bar</a:t>
            </a:r>
            <a:r>
              <a:rPr sz="1304" spc="-3" dirty="0">
                <a:latin typeface="Calibri"/>
                <a:cs typeface="Calibri"/>
              </a:rPr>
              <a:t>l</a:t>
            </a:r>
            <a:r>
              <a:rPr sz="1304" spc="-10" dirty="0">
                <a:latin typeface="Calibri"/>
                <a:cs typeface="Calibri"/>
              </a:rPr>
              <a:t>e</a:t>
            </a:r>
            <a:r>
              <a:rPr sz="1304" spc="-91" dirty="0">
                <a:latin typeface="Calibri"/>
                <a:cs typeface="Calibri"/>
              </a:rPr>
              <a:t>y</a:t>
            </a:r>
            <a:r>
              <a:rPr sz="1304" dirty="0">
                <a:latin typeface="Calibri"/>
                <a:cs typeface="Calibri"/>
              </a:rPr>
              <a:t>,</a:t>
            </a:r>
            <a:r>
              <a:rPr sz="1304" spc="-3" dirty="0">
                <a:latin typeface="Calibri"/>
                <a:cs typeface="Calibri"/>
              </a:rPr>
              <a:t> </a:t>
            </a:r>
            <a:r>
              <a:rPr sz="1304" dirty="0">
                <a:latin typeface="Calibri"/>
                <a:cs typeface="Calibri"/>
              </a:rPr>
              <a:t>Bu</a:t>
            </a:r>
            <a:r>
              <a:rPr sz="1304" spc="3" dirty="0">
                <a:latin typeface="Calibri"/>
                <a:cs typeface="Calibri"/>
              </a:rPr>
              <a:t>c</a:t>
            </a:r>
            <a:r>
              <a:rPr sz="1304" dirty="0">
                <a:latin typeface="Calibri"/>
                <a:cs typeface="Calibri"/>
              </a:rPr>
              <a:t>kwhe</a:t>
            </a:r>
            <a:r>
              <a:rPr sz="1304" spc="-20" dirty="0">
                <a:latin typeface="Calibri"/>
                <a:cs typeface="Calibri"/>
              </a:rPr>
              <a:t>a</a:t>
            </a:r>
            <a:r>
              <a:rPr sz="1304" dirty="0">
                <a:latin typeface="Calibri"/>
                <a:cs typeface="Calibri"/>
              </a:rPr>
              <a:t>t</a:t>
            </a:r>
            <a:r>
              <a:rPr sz="1304" spc="-3" dirty="0">
                <a:latin typeface="Calibri"/>
                <a:cs typeface="Calibri"/>
              </a:rPr>
              <a:t>)</a:t>
            </a:r>
            <a:r>
              <a:rPr sz="1304" dirty="0">
                <a:latin typeface="Calibri"/>
                <a:cs typeface="Calibri"/>
              </a:rPr>
              <a:t>, </a:t>
            </a:r>
            <a:r>
              <a:rPr sz="1304" spc="-3" dirty="0">
                <a:latin typeface="Calibri"/>
                <a:cs typeface="Calibri"/>
              </a:rPr>
              <a:t>O</a:t>
            </a:r>
            <a:r>
              <a:rPr sz="1304" spc="-13" dirty="0">
                <a:latin typeface="Calibri"/>
                <a:cs typeface="Calibri"/>
              </a:rPr>
              <a:t>a</a:t>
            </a:r>
            <a:r>
              <a:rPr sz="1304" dirty="0">
                <a:latin typeface="Calibri"/>
                <a:cs typeface="Calibri"/>
              </a:rPr>
              <a:t>t</a:t>
            </a:r>
            <a:r>
              <a:rPr sz="1304" spc="3" dirty="0">
                <a:latin typeface="Calibri"/>
                <a:cs typeface="Calibri"/>
              </a:rPr>
              <a:t> </a:t>
            </a:r>
            <a:r>
              <a:rPr sz="1304" dirty="0">
                <a:latin typeface="Calibri"/>
                <a:cs typeface="Calibri"/>
              </a:rPr>
              <a:t>Fibe</a:t>
            </a:r>
            <a:r>
              <a:rPr sz="1304" spc="-117" dirty="0">
                <a:latin typeface="Calibri"/>
                <a:cs typeface="Calibri"/>
              </a:rPr>
              <a:t>r</a:t>
            </a:r>
            <a:r>
              <a:rPr sz="1304" dirty="0">
                <a:latin typeface="Calibri"/>
                <a:cs typeface="Calibri"/>
              </a:rPr>
              <a:t>,</a:t>
            </a:r>
            <a:r>
              <a:rPr sz="1304" spc="3" dirty="0">
                <a:latin typeface="Calibri"/>
                <a:cs typeface="Calibri"/>
              </a:rPr>
              <a:t> </a:t>
            </a:r>
            <a:r>
              <a:rPr sz="1304" spc="-3" dirty="0">
                <a:latin typeface="Calibri"/>
                <a:cs typeface="Calibri"/>
              </a:rPr>
              <a:t>C</a:t>
            </a:r>
            <a:r>
              <a:rPr sz="1304" spc="-26" dirty="0">
                <a:latin typeface="Calibri"/>
                <a:cs typeface="Calibri"/>
              </a:rPr>
              <a:t>r</a:t>
            </a:r>
            <a:r>
              <a:rPr sz="1304" dirty="0">
                <a:latin typeface="Calibri"/>
                <a:cs typeface="Calibri"/>
              </a:rPr>
              <a:t>ac</a:t>
            </a:r>
            <a:r>
              <a:rPr sz="1304" spc="-36" dirty="0">
                <a:latin typeface="Calibri"/>
                <a:cs typeface="Calibri"/>
              </a:rPr>
              <a:t>k</a:t>
            </a:r>
            <a:r>
              <a:rPr sz="1304" dirty="0">
                <a:latin typeface="Calibri"/>
                <a:cs typeface="Calibri"/>
              </a:rPr>
              <a:t>ed </a:t>
            </a:r>
            <a:r>
              <a:rPr sz="1304" spc="-3" dirty="0">
                <a:latin typeface="Calibri"/>
                <a:cs typeface="Calibri"/>
              </a:rPr>
              <a:t>G</a:t>
            </a:r>
            <a:r>
              <a:rPr sz="1304" spc="-26" dirty="0">
                <a:latin typeface="Calibri"/>
                <a:cs typeface="Calibri"/>
              </a:rPr>
              <a:t>r</a:t>
            </a:r>
            <a:r>
              <a:rPr sz="1304" dirty="0">
                <a:latin typeface="Calibri"/>
                <a:cs typeface="Calibri"/>
              </a:rPr>
              <a:t>ain Flour</a:t>
            </a:r>
            <a:r>
              <a:rPr sz="1304" spc="-13" dirty="0">
                <a:latin typeface="Calibri"/>
                <a:cs typeface="Calibri"/>
              </a:rPr>
              <a:t> </a:t>
            </a:r>
            <a:r>
              <a:rPr sz="1304" spc="-3" dirty="0">
                <a:latin typeface="Calibri"/>
                <a:cs typeface="Calibri"/>
              </a:rPr>
              <a:t>(</a:t>
            </a:r>
            <a:r>
              <a:rPr sz="1304" spc="7" dirty="0">
                <a:latin typeface="Calibri"/>
                <a:cs typeface="Calibri"/>
              </a:rPr>
              <a:t>r</a:t>
            </a:r>
            <a:r>
              <a:rPr sz="1304" spc="-13" dirty="0">
                <a:latin typeface="Calibri"/>
                <a:cs typeface="Calibri"/>
              </a:rPr>
              <a:t>y</a:t>
            </a:r>
            <a:r>
              <a:rPr sz="1304" dirty="0">
                <a:latin typeface="Calibri"/>
                <a:cs typeface="Calibri"/>
              </a:rPr>
              <a:t>e,</a:t>
            </a:r>
            <a:r>
              <a:rPr sz="1304" spc="-7" dirty="0">
                <a:latin typeface="Calibri"/>
                <a:cs typeface="Calibri"/>
              </a:rPr>
              <a:t> </a:t>
            </a:r>
            <a:r>
              <a:rPr sz="1304" dirty="0">
                <a:latin typeface="Calibri"/>
                <a:cs typeface="Calibri"/>
              </a:rPr>
              <a:t>whe</a:t>
            </a:r>
            <a:r>
              <a:rPr sz="1304" spc="-20" dirty="0">
                <a:latin typeface="Calibri"/>
                <a:cs typeface="Calibri"/>
              </a:rPr>
              <a:t>a</a:t>
            </a:r>
            <a:r>
              <a:rPr sz="1304" dirty="0">
                <a:latin typeface="Calibri"/>
                <a:cs typeface="Calibri"/>
              </a:rPr>
              <a:t>t </a:t>
            </a:r>
            <a:r>
              <a:rPr sz="1304" spc="3" dirty="0">
                <a:latin typeface="Calibri"/>
                <a:cs typeface="Calibri"/>
              </a:rPr>
              <a:t>b</a:t>
            </a:r>
            <a:r>
              <a:rPr sz="1304" spc="-26" dirty="0">
                <a:latin typeface="Calibri"/>
                <a:cs typeface="Calibri"/>
              </a:rPr>
              <a:t>r</a:t>
            </a:r>
            <a:r>
              <a:rPr sz="1304" dirty="0">
                <a:latin typeface="Calibri"/>
                <a:cs typeface="Calibri"/>
              </a:rPr>
              <a:t>an,</a:t>
            </a:r>
            <a:r>
              <a:rPr sz="1304" spc="-10" dirty="0">
                <a:latin typeface="Calibri"/>
                <a:cs typeface="Calibri"/>
              </a:rPr>
              <a:t> </a:t>
            </a:r>
            <a:r>
              <a:rPr sz="1304" spc="-3" dirty="0">
                <a:latin typeface="Calibri"/>
                <a:cs typeface="Calibri"/>
              </a:rPr>
              <a:t>o</a:t>
            </a:r>
            <a:r>
              <a:rPr sz="1304" spc="-16" dirty="0">
                <a:latin typeface="Calibri"/>
                <a:cs typeface="Calibri"/>
              </a:rPr>
              <a:t>a</a:t>
            </a:r>
            <a:r>
              <a:rPr sz="1304" dirty="0">
                <a:latin typeface="Calibri"/>
                <a:cs typeface="Calibri"/>
              </a:rPr>
              <a:t>ts,</a:t>
            </a:r>
            <a:r>
              <a:rPr sz="1304" spc="10" dirty="0">
                <a:latin typeface="Calibri"/>
                <a:cs typeface="Calibri"/>
              </a:rPr>
              <a:t> </a:t>
            </a:r>
            <a:r>
              <a:rPr sz="1304" spc="-3" dirty="0">
                <a:latin typeface="Calibri"/>
                <a:cs typeface="Calibri"/>
              </a:rPr>
              <a:t>ha</a:t>
            </a:r>
            <a:r>
              <a:rPr sz="1304" spc="-16" dirty="0">
                <a:latin typeface="Calibri"/>
                <a:cs typeface="Calibri"/>
              </a:rPr>
              <a:t>r</a:t>
            </a:r>
            <a:r>
              <a:rPr sz="1304" dirty="0">
                <a:latin typeface="Calibri"/>
                <a:cs typeface="Calibri"/>
              </a:rPr>
              <a:t>d</a:t>
            </a:r>
            <a:r>
              <a:rPr sz="1304" spc="-13" dirty="0">
                <a:latin typeface="Calibri"/>
                <a:cs typeface="Calibri"/>
              </a:rPr>
              <a:t> </a:t>
            </a:r>
            <a:r>
              <a:rPr sz="1304" spc="-20" dirty="0">
                <a:latin typeface="Calibri"/>
                <a:cs typeface="Calibri"/>
              </a:rPr>
              <a:t>r</a:t>
            </a:r>
            <a:r>
              <a:rPr sz="1304" dirty="0">
                <a:latin typeface="Calibri"/>
                <a:cs typeface="Calibri"/>
              </a:rPr>
              <a:t>ed</a:t>
            </a:r>
            <a:r>
              <a:rPr sz="1304" spc="-3" dirty="0">
                <a:latin typeface="Calibri"/>
                <a:cs typeface="Calibri"/>
              </a:rPr>
              <a:t> </a:t>
            </a:r>
            <a:r>
              <a:rPr sz="1304" dirty="0">
                <a:latin typeface="Calibri"/>
                <a:cs typeface="Calibri"/>
              </a:rPr>
              <a:t>whe</a:t>
            </a:r>
            <a:r>
              <a:rPr sz="1304" spc="-16" dirty="0">
                <a:latin typeface="Calibri"/>
                <a:cs typeface="Calibri"/>
              </a:rPr>
              <a:t>a</a:t>
            </a:r>
            <a:r>
              <a:rPr sz="1304" dirty="0">
                <a:latin typeface="Calibri"/>
                <a:cs typeface="Calibri"/>
              </a:rPr>
              <a:t>t, </a:t>
            </a:r>
            <a:r>
              <a:rPr sz="1304" spc="-3" dirty="0">
                <a:latin typeface="Calibri"/>
                <a:cs typeface="Calibri"/>
              </a:rPr>
              <a:t>bar</a:t>
            </a:r>
            <a:r>
              <a:rPr sz="1304" spc="-7" dirty="0">
                <a:latin typeface="Calibri"/>
                <a:cs typeface="Calibri"/>
              </a:rPr>
              <a:t>l</a:t>
            </a:r>
            <a:r>
              <a:rPr sz="1304" spc="-10" dirty="0">
                <a:latin typeface="Calibri"/>
                <a:cs typeface="Calibri"/>
              </a:rPr>
              <a:t>e</a:t>
            </a:r>
            <a:r>
              <a:rPr sz="1304" spc="-91" dirty="0">
                <a:latin typeface="Calibri"/>
                <a:cs typeface="Calibri"/>
              </a:rPr>
              <a:t>y</a:t>
            </a:r>
            <a:r>
              <a:rPr sz="1304" dirty="0">
                <a:latin typeface="Calibri"/>
                <a:cs typeface="Calibri"/>
              </a:rPr>
              <a:t>, m</a:t>
            </a:r>
            <a:r>
              <a:rPr sz="1304" spc="-7" dirty="0">
                <a:latin typeface="Calibri"/>
                <a:cs typeface="Calibri"/>
              </a:rPr>
              <a:t>i</a:t>
            </a:r>
            <a:r>
              <a:rPr sz="1304" dirty="0">
                <a:latin typeface="Calibri"/>
                <a:cs typeface="Calibri"/>
              </a:rPr>
              <a:t>l</a:t>
            </a:r>
            <a:r>
              <a:rPr sz="1304" spc="-7" dirty="0">
                <a:latin typeface="Calibri"/>
                <a:cs typeface="Calibri"/>
              </a:rPr>
              <a:t>l</a:t>
            </a:r>
            <a:r>
              <a:rPr sz="1304" spc="-10" dirty="0">
                <a:latin typeface="Calibri"/>
                <a:cs typeface="Calibri"/>
              </a:rPr>
              <a:t>e</a:t>
            </a:r>
            <a:r>
              <a:rPr sz="1304" dirty="0">
                <a:latin typeface="Calibri"/>
                <a:cs typeface="Calibri"/>
              </a:rPr>
              <a:t>t),</a:t>
            </a:r>
            <a:r>
              <a:rPr sz="1304" spc="20" dirty="0">
                <a:latin typeface="Calibri"/>
                <a:cs typeface="Calibri"/>
              </a:rPr>
              <a:t> </a:t>
            </a:r>
            <a:r>
              <a:rPr sz="1304" spc="-26" dirty="0">
                <a:latin typeface="Calibri"/>
                <a:cs typeface="Calibri"/>
              </a:rPr>
              <a:t>e</a:t>
            </a:r>
            <a:r>
              <a:rPr sz="1304" spc="-3" dirty="0">
                <a:latin typeface="Calibri"/>
                <a:cs typeface="Calibri"/>
              </a:rPr>
              <a:t>xpel</a:t>
            </a:r>
            <a:r>
              <a:rPr sz="1304" dirty="0">
                <a:latin typeface="Calibri"/>
                <a:cs typeface="Calibri"/>
              </a:rPr>
              <a:t>l</a:t>
            </a:r>
            <a:r>
              <a:rPr sz="1304" spc="-7" dirty="0">
                <a:latin typeface="Calibri"/>
                <a:cs typeface="Calibri"/>
              </a:rPr>
              <a:t>e</a:t>
            </a:r>
            <a:r>
              <a:rPr sz="1304" dirty="0">
                <a:latin typeface="Calibri"/>
                <a:cs typeface="Calibri"/>
              </a:rPr>
              <a:t>r</a:t>
            </a:r>
            <a:r>
              <a:rPr sz="1304" spc="13" dirty="0">
                <a:latin typeface="Calibri"/>
                <a:cs typeface="Calibri"/>
              </a:rPr>
              <a:t> </a:t>
            </a:r>
            <a:r>
              <a:rPr sz="1304" spc="-3" dirty="0">
                <a:latin typeface="Calibri"/>
                <a:cs typeface="Calibri"/>
              </a:rPr>
              <a:t>p</a:t>
            </a:r>
            <a:r>
              <a:rPr sz="1304" spc="-16" dirty="0">
                <a:latin typeface="Calibri"/>
                <a:cs typeface="Calibri"/>
              </a:rPr>
              <a:t>r</a:t>
            </a:r>
            <a:r>
              <a:rPr sz="1304" dirty="0">
                <a:latin typeface="Calibri"/>
                <a:cs typeface="Calibri"/>
              </a:rPr>
              <a:t>es</a:t>
            </a:r>
            <a:r>
              <a:rPr sz="1304" spc="-10" dirty="0">
                <a:latin typeface="Calibri"/>
                <a:cs typeface="Calibri"/>
              </a:rPr>
              <a:t>s</a:t>
            </a:r>
            <a:r>
              <a:rPr sz="1304" dirty="0">
                <a:latin typeface="Calibri"/>
                <a:cs typeface="Calibri"/>
              </a:rPr>
              <a:t>ed</a:t>
            </a:r>
            <a:r>
              <a:rPr sz="1304" spc="-3" dirty="0">
                <a:latin typeface="Calibri"/>
                <a:cs typeface="Calibri"/>
              </a:rPr>
              <a:t> </a:t>
            </a:r>
            <a:r>
              <a:rPr sz="1304" dirty="0">
                <a:latin typeface="Calibri"/>
                <a:cs typeface="Calibri"/>
              </a:rPr>
              <a:t>canola</a:t>
            </a:r>
            <a:r>
              <a:rPr sz="1304" spc="-10" dirty="0">
                <a:latin typeface="Calibri"/>
                <a:cs typeface="Calibri"/>
              </a:rPr>
              <a:t> </a:t>
            </a:r>
            <a:r>
              <a:rPr sz="1304" spc="-3" dirty="0">
                <a:latin typeface="Calibri"/>
                <a:cs typeface="Calibri"/>
              </a:rPr>
              <a:t>oi</a:t>
            </a:r>
            <a:r>
              <a:rPr sz="1304" spc="-7" dirty="0">
                <a:latin typeface="Calibri"/>
                <a:cs typeface="Calibri"/>
              </a:rPr>
              <a:t>l</a:t>
            </a:r>
            <a:r>
              <a:rPr sz="1304" dirty="0">
                <a:latin typeface="Calibri"/>
                <a:cs typeface="Calibri"/>
              </a:rPr>
              <a:t>,</a:t>
            </a:r>
            <a:r>
              <a:rPr sz="1304" spc="3" dirty="0">
                <a:latin typeface="Calibri"/>
                <a:cs typeface="Calibri"/>
              </a:rPr>
              <a:t> </a:t>
            </a:r>
            <a:r>
              <a:rPr sz="1304" spc="-3" dirty="0">
                <a:latin typeface="Calibri"/>
                <a:cs typeface="Calibri"/>
              </a:rPr>
              <a:t>drie</a:t>
            </a:r>
            <a:r>
              <a:rPr sz="1304" dirty="0">
                <a:latin typeface="Calibri"/>
                <a:cs typeface="Calibri"/>
              </a:rPr>
              <a:t>d </a:t>
            </a:r>
            <a:r>
              <a:rPr sz="1304" spc="-7" dirty="0">
                <a:latin typeface="Calibri"/>
                <a:cs typeface="Calibri"/>
              </a:rPr>
              <a:t>c</a:t>
            </a:r>
            <a:r>
              <a:rPr sz="1304" dirty="0">
                <a:latin typeface="Calibri"/>
                <a:cs typeface="Calibri"/>
              </a:rPr>
              <a:t>ane</a:t>
            </a:r>
            <a:r>
              <a:rPr sz="1304" spc="-3" dirty="0">
                <a:latin typeface="Calibri"/>
                <a:cs typeface="Calibri"/>
              </a:rPr>
              <a:t> </a:t>
            </a:r>
            <a:r>
              <a:rPr sz="1304" spc="-29" dirty="0">
                <a:latin typeface="Calibri"/>
                <a:cs typeface="Calibri"/>
              </a:rPr>
              <a:t>s</a:t>
            </a:r>
            <a:r>
              <a:rPr sz="1304" dirty="0">
                <a:latin typeface="Calibri"/>
                <a:cs typeface="Calibri"/>
              </a:rPr>
              <a:t>yrup,</a:t>
            </a:r>
            <a:r>
              <a:rPr sz="1304" spc="-13" dirty="0">
                <a:latin typeface="Calibri"/>
                <a:cs typeface="Calibri"/>
              </a:rPr>
              <a:t> </a:t>
            </a:r>
            <a:r>
              <a:rPr sz="1304" dirty="0">
                <a:latin typeface="Calibri"/>
                <a:cs typeface="Calibri"/>
              </a:rPr>
              <a:t>g</a:t>
            </a:r>
            <a:r>
              <a:rPr sz="1304" spc="-26" dirty="0">
                <a:latin typeface="Calibri"/>
                <a:cs typeface="Calibri"/>
              </a:rPr>
              <a:t>r</a:t>
            </a:r>
            <a:r>
              <a:rPr sz="1304" spc="-3" dirty="0">
                <a:latin typeface="Calibri"/>
                <a:cs typeface="Calibri"/>
              </a:rPr>
              <a:t>ou</a:t>
            </a:r>
            <a:r>
              <a:rPr sz="1304" spc="3" dirty="0">
                <a:latin typeface="Calibri"/>
                <a:cs typeface="Calibri"/>
              </a:rPr>
              <a:t>n</a:t>
            </a:r>
            <a:r>
              <a:rPr sz="1304" dirty="0">
                <a:latin typeface="Calibri"/>
                <a:cs typeface="Calibri"/>
              </a:rPr>
              <a:t>d</a:t>
            </a:r>
            <a:r>
              <a:rPr sz="1304" spc="-20" dirty="0">
                <a:latin typeface="Calibri"/>
                <a:cs typeface="Calibri"/>
              </a:rPr>
              <a:t> </a:t>
            </a:r>
            <a:r>
              <a:rPr sz="1304" spc="-3" dirty="0">
                <a:latin typeface="Calibri"/>
                <a:cs typeface="Calibri"/>
              </a:rPr>
              <a:t>fl</a:t>
            </a:r>
            <a:r>
              <a:rPr sz="1304" spc="-20" dirty="0">
                <a:latin typeface="Calibri"/>
                <a:cs typeface="Calibri"/>
              </a:rPr>
              <a:t>a</a:t>
            </a:r>
            <a:r>
              <a:rPr sz="1304" dirty="0">
                <a:latin typeface="Calibri"/>
                <a:cs typeface="Calibri"/>
              </a:rPr>
              <a:t>x </a:t>
            </a:r>
            <a:r>
              <a:rPr sz="1304" spc="-3" dirty="0">
                <a:latin typeface="Calibri"/>
                <a:cs typeface="Calibri"/>
              </a:rPr>
              <a:t>se</a:t>
            </a:r>
            <a:r>
              <a:rPr sz="1304" spc="-7" dirty="0">
                <a:latin typeface="Calibri"/>
                <a:cs typeface="Calibri"/>
              </a:rPr>
              <a:t>e</a:t>
            </a:r>
            <a:r>
              <a:rPr sz="1304" spc="-3" dirty="0">
                <a:latin typeface="Calibri"/>
                <a:cs typeface="Calibri"/>
              </a:rPr>
              <a:t>d</a:t>
            </a:r>
            <a:r>
              <a:rPr sz="1304" dirty="0">
                <a:latin typeface="Calibri"/>
                <a:cs typeface="Calibri"/>
              </a:rPr>
              <a:t>,</a:t>
            </a:r>
            <a:r>
              <a:rPr sz="1304" spc="3" dirty="0">
                <a:latin typeface="Calibri"/>
                <a:cs typeface="Calibri"/>
              </a:rPr>
              <a:t> </a:t>
            </a:r>
            <a:r>
              <a:rPr sz="1304" dirty="0">
                <a:latin typeface="Calibri"/>
                <a:cs typeface="Calibri"/>
              </a:rPr>
              <a:t>le</a:t>
            </a:r>
            <a:r>
              <a:rPr sz="1304" spc="-29" dirty="0">
                <a:latin typeface="Calibri"/>
                <a:cs typeface="Calibri"/>
              </a:rPr>
              <a:t>a</a:t>
            </a:r>
            <a:r>
              <a:rPr sz="1304" spc="-20" dirty="0">
                <a:latin typeface="Calibri"/>
                <a:cs typeface="Calibri"/>
              </a:rPr>
              <a:t>v</a:t>
            </a:r>
            <a:r>
              <a:rPr sz="1304" dirty="0">
                <a:latin typeface="Calibri"/>
                <a:cs typeface="Calibri"/>
              </a:rPr>
              <a:t>ening </a:t>
            </a:r>
            <a:r>
              <a:rPr sz="1304" spc="-3" dirty="0">
                <a:latin typeface="Calibri"/>
                <a:cs typeface="Calibri"/>
              </a:rPr>
              <a:t>(</a:t>
            </a:r>
            <a:r>
              <a:rPr sz="1304" spc="3" dirty="0">
                <a:latin typeface="Calibri"/>
                <a:cs typeface="Calibri"/>
              </a:rPr>
              <a:t>b</a:t>
            </a:r>
            <a:r>
              <a:rPr sz="1304" dirty="0">
                <a:latin typeface="Calibri"/>
                <a:cs typeface="Calibri"/>
              </a:rPr>
              <a:t>aking </a:t>
            </a:r>
            <a:r>
              <a:rPr sz="1304" spc="-10" dirty="0">
                <a:latin typeface="Calibri"/>
                <a:cs typeface="Calibri"/>
              </a:rPr>
              <a:t>s</a:t>
            </a:r>
            <a:r>
              <a:rPr sz="1304" spc="-3" dirty="0">
                <a:latin typeface="Calibri"/>
                <a:cs typeface="Calibri"/>
              </a:rPr>
              <a:t>oda</a:t>
            </a:r>
            <a:r>
              <a:rPr sz="1304" dirty="0">
                <a:latin typeface="Calibri"/>
                <a:cs typeface="Calibri"/>
              </a:rPr>
              <a:t>,</a:t>
            </a:r>
            <a:r>
              <a:rPr sz="1304" spc="-3" dirty="0">
                <a:latin typeface="Calibri"/>
                <a:cs typeface="Calibri"/>
              </a:rPr>
              <a:t> sodiu</a:t>
            </a:r>
            <a:r>
              <a:rPr sz="1304" dirty="0">
                <a:latin typeface="Calibri"/>
                <a:cs typeface="Calibri"/>
              </a:rPr>
              <a:t>m</a:t>
            </a:r>
            <a:r>
              <a:rPr sz="1304" spc="-10" dirty="0">
                <a:latin typeface="Calibri"/>
                <a:cs typeface="Calibri"/>
              </a:rPr>
              <a:t> </a:t>
            </a:r>
            <a:r>
              <a:rPr sz="1304" dirty="0">
                <a:latin typeface="Calibri"/>
                <a:cs typeface="Calibri"/>
              </a:rPr>
              <a:t>acid</a:t>
            </a:r>
            <a:r>
              <a:rPr sz="1304" spc="3" dirty="0">
                <a:latin typeface="Calibri"/>
                <a:cs typeface="Calibri"/>
              </a:rPr>
              <a:t> </a:t>
            </a:r>
            <a:r>
              <a:rPr sz="1304" spc="-7" dirty="0">
                <a:latin typeface="Calibri"/>
                <a:cs typeface="Calibri"/>
              </a:rPr>
              <a:t>p</a:t>
            </a:r>
            <a:r>
              <a:rPr sz="1304" dirty="0">
                <a:latin typeface="Calibri"/>
                <a:cs typeface="Calibri"/>
              </a:rPr>
              <a:t>y</a:t>
            </a:r>
            <a:r>
              <a:rPr sz="1304" spc="-26" dirty="0">
                <a:latin typeface="Calibri"/>
                <a:cs typeface="Calibri"/>
              </a:rPr>
              <a:t>r</a:t>
            </a:r>
            <a:r>
              <a:rPr sz="1304" spc="-3" dirty="0">
                <a:latin typeface="Calibri"/>
                <a:cs typeface="Calibri"/>
              </a:rPr>
              <a:t>op</a:t>
            </a:r>
            <a:r>
              <a:rPr sz="1304" spc="3" dirty="0">
                <a:latin typeface="Calibri"/>
                <a:cs typeface="Calibri"/>
              </a:rPr>
              <a:t>h</a:t>
            </a:r>
            <a:r>
              <a:rPr sz="1304" spc="-3" dirty="0">
                <a:latin typeface="Calibri"/>
                <a:cs typeface="Calibri"/>
              </a:rPr>
              <a:t>osph</a:t>
            </a:r>
            <a:r>
              <a:rPr sz="1304" spc="-13" dirty="0">
                <a:latin typeface="Calibri"/>
                <a:cs typeface="Calibri"/>
              </a:rPr>
              <a:t>a</a:t>
            </a:r>
            <a:r>
              <a:rPr sz="1304" spc="-16" dirty="0">
                <a:latin typeface="Calibri"/>
                <a:cs typeface="Calibri"/>
              </a:rPr>
              <a:t>t</a:t>
            </a:r>
            <a:r>
              <a:rPr sz="1304" dirty="0">
                <a:latin typeface="Calibri"/>
                <a:cs typeface="Calibri"/>
              </a:rPr>
              <a:t>e, mono</a:t>
            </a:r>
            <a:r>
              <a:rPr sz="1304" spc="-10" dirty="0">
                <a:latin typeface="Calibri"/>
                <a:cs typeface="Calibri"/>
              </a:rPr>
              <a:t>c</a:t>
            </a:r>
            <a:r>
              <a:rPr sz="1304" dirty="0">
                <a:latin typeface="Calibri"/>
                <a:cs typeface="Calibri"/>
              </a:rPr>
              <a:t>alcium</a:t>
            </a:r>
            <a:r>
              <a:rPr sz="1304" spc="-10" dirty="0">
                <a:latin typeface="Calibri"/>
                <a:cs typeface="Calibri"/>
              </a:rPr>
              <a:t> </a:t>
            </a:r>
            <a:r>
              <a:rPr sz="1304" spc="-3" dirty="0">
                <a:latin typeface="Calibri"/>
                <a:cs typeface="Calibri"/>
              </a:rPr>
              <a:t>p</a:t>
            </a:r>
            <a:r>
              <a:rPr sz="1304" spc="3" dirty="0">
                <a:latin typeface="Calibri"/>
                <a:cs typeface="Calibri"/>
              </a:rPr>
              <a:t>h</a:t>
            </a:r>
            <a:r>
              <a:rPr sz="1304" spc="-3" dirty="0">
                <a:latin typeface="Calibri"/>
                <a:cs typeface="Calibri"/>
              </a:rPr>
              <a:t>osph</a:t>
            </a:r>
            <a:r>
              <a:rPr sz="1304" spc="-13" dirty="0">
                <a:latin typeface="Calibri"/>
                <a:cs typeface="Calibri"/>
              </a:rPr>
              <a:t>a</a:t>
            </a:r>
            <a:r>
              <a:rPr sz="1304" spc="-16" dirty="0">
                <a:latin typeface="Calibri"/>
                <a:cs typeface="Calibri"/>
              </a:rPr>
              <a:t>t</a:t>
            </a:r>
            <a:r>
              <a:rPr sz="1304" dirty="0">
                <a:latin typeface="Calibri"/>
                <a:cs typeface="Calibri"/>
              </a:rPr>
              <a:t>e),</a:t>
            </a:r>
            <a:r>
              <a:rPr sz="1304" spc="-3" dirty="0">
                <a:latin typeface="Calibri"/>
                <a:cs typeface="Calibri"/>
              </a:rPr>
              <a:t> </a:t>
            </a:r>
            <a:r>
              <a:rPr sz="1304" spc="-7" dirty="0">
                <a:latin typeface="Calibri"/>
                <a:cs typeface="Calibri"/>
              </a:rPr>
              <a:t>s</a:t>
            </a:r>
            <a:r>
              <a:rPr sz="1304" spc="-10" dirty="0">
                <a:latin typeface="Calibri"/>
                <a:cs typeface="Calibri"/>
              </a:rPr>
              <a:t>o</a:t>
            </a:r>
            <a:r>
              <a:rPr sz="1304" dirty="0">
                <a:latin typeface="Calibri"/>
                <a:cs typeface="Calibri"/>
              </a:rPr>
              <a:t>y</a:t>
            </a:r>
            <a:r>
              <a:rPr sz="1304" spc="-10" dirty="0">
                <a:latin typeface="Calibri"/>
                <a:cs typeface="Calibri"/>
              </a:rPr>
              <a:t> </a:t>
            </a:r>
            <a:r>
              <a:rPr sz="1304" dirty="0">
                <a:latin typeface="Calibri"/>
                <a:cs typeface="Calibri"/>
              </a:rPr>
              <a:t>l</a:t>
            </a:r>
            <a:r>
              <a:rPr sz="1304" spc="-7" dirty="0">
                <a:latin typeface="Calibri"/>
                <a:cs typeface="Calibri"/>
              </a:rPr>
              <a:t>e</a:t>
            </a:r>
            <a:r>
              <a:rPr sz="1304" dirty="0">
                <a:latin typeface="Calibri"/>
                <a:cs typeface="Calibri"/>
              </a:rPr>
              <a:t>cithin,</a:t>
            </a:r>
            <a:r>
              <a:rPr sz="1304" spc="10" dirty="0">
                <a:latin typeface="Calibri"/>
                <a:cs typeface="Calibri"/>
              </a:rPr>
              <a:t> </a:t>
            </a:r>
            <a:r>
              <a:rPr sz="1304" dirty="0">
                <a:latin typeface="Calibri"/>
                <a:cs typeface="Calibri"/>
              </a:rPr>
              <a:t>mo</a:t>
            </a:r>
            <a:r>
              <a:rPr sz="1304" spc="-7" dirty="0">
                <a:latin typeface="Calibri"/>
                <a:cs typeface="Calibri"/>
              </a:rPr>
              <a:t>l</a:t>
            </a:r>
            <a:r>
              <a:rPr sz="1304" dirty="0">
                <a:latin typeface="Calibri"/>
                <a:cs typeface="Calibri"/>
              </a:rPr>
              <a:t>as</a:t>
            </a:r>
            <a:r>
              <a:rPr sz="1304" spc="-7" dirty="0">
                <a:latin typeface="Calibri"/>
                <a:cs typeface="Calibri"/>
              </a:rPr>
              <a:t>s</a:t>
            </a:r>
            <a:r>
              <a:rPr sz="1304" dirty="0">
                <a:latin typeface="Calibri"/>
                <a:cs typeface="Calibri"/>
              </a:rPr>
              <a:t>es,</a:t>
            </a:r>
            <a:r>
              <a:rPr sz="1304" spc="3" dirty="0">
                <a:latin typeface="Calibri"/>
                <a:cs typeface="Calibri"/>
              </a:rPr>
              <a:t> </a:t>
            </a:r>
            <a:r>
              <a:rPr sz="1304" spc="-3" dirty="0">
                <a:latin typeface="Calibri"/>
                <a:cs typeface="Calibri"/>
              </a:rPr>
              <a:t>n</a:t>
            </a:r>
            <a:r>
              <a:rPr sz="1304" spc="-13" dirty="0">
                <a:latin typeface="Calibri"/>
                <a:cs typeface="Calibri"/>
              </a:rPr>
              <a:t>a</a:t>
            </a:r>
            <a:r>
              <a:rPr sz="1304" dirty="0">
                <a:latin typeface="Calibri"/>
                <a:cs typeface="Calibri"/>
              </a:rPr>
              <a:t>tu</a:t>
            </a:r>
            <a:r>
              <a:rPr sz="1304" spc="-23" dirty="0">
                <a:latin typeface="Calibri"/>
                <a:cs typeface="Calibri"/>
              </a:rPr>
              <a:t>r</a:t>
            </a:r>
            <a:r>
              <a:rPr sz="1304" dirty="0">
                <a:latin typeface="Calibri"/>
                <a:cs typeface="Calibri"/>
              </a:rPr>
              <a:t>al</a:t>
            </a:r>
            <a:r>
              <a:rPr sz="1304" spc="7" dirty="0">
                <a:latin typeface="Calibri"/>
                <a:cs typeface="Calibri"/>
              </a:rPr>
              <a:t> </a:t>
            </a:r>
            <a:r>
              <a:rPr sz="1304" spc="-3" dirty="0">
                <a:latin typeface="Calibri"/>
                <a:cs typeface="Calibri"/>
              </a:rPr>
              <a:t>fl</a:t>
            </a:r>
            <a:r>
              <a:rPr sz="1304" spc="-26" dirty="0">
                <a:latin typeface="Calibri"/>
                <a:cs typeface="Calibri"/>
              </a:rPr>
              <a:t>a</a:t>
            </a:r>
            <a:r>
              <a:rPr sz="1304" spc="-20" dirty="0">
                <a:latin typeface="Calibri"/>
                <a:cs typeface="Calibri"/>
              </a:rPr>
              <a:t>v</a:t>
            </a:r>
            <a:r>
              <a:rPr sz="1304" spc="-3" dirty="0">
                <a:latin typeface="Calibri"/>
                <a:cs typeface="Calibri"/>
              </a:rPr>
              <a:t>o</a:t>
            </a:r>
            <a:r>
              <a:rPr sz="1304" spc="-26" dirty="0">
                <a:latin typeface="Calibri"/>
                <a:cs typeface="Calibri"/>
              </a:rPr>
              <a:t>r</a:t>
            </a:r>
            <a:r>
              <a:rPr sz="1304" spc="-3" dirty="0">
                <a:latin typeface="Calibri"/>
                <a:cs typeface="Calibri"/>
              </a:rPr>
              <a:t>s, se</a:t>
            </a:r>
            <a:r>
              <a:rPr sz="1304" dirty="0">
                <a:latin typeface="Calibri"/>
                <a:cs typeface="Calibri"/>
              </a:rPr>
              <a:t>a</a:t>
            </a:r>
            <a:r>
              <a:rPr sz="1304" spc="7" dirty="0">
                <a:latin typeface="Calibri"/>
                <a:cs typeface="Calibri"/>
              </a:rPr>
              <a:t> </a:t>
            </a:r>
            <a:r>
              <a:rPr sz="1304" spc="-3" dirty="0">
                <a:latin typeface="Calibri"/>
                <a:cs typeface="Calibri"/>
              </a:rPr>
              <a:t>sa</a:t>
            </a:r>
            <a:r>
              <a:rPr sz="1304" spc="-7" dirty="0">
                <a:latin typeface="Calibri"/>
                <a:cs typeface="Calibri"/>
              </a:rPr>
              <a:t>l</a:t>
            </a:r>
            <a:r>
              <a:rPr sz="1304" dirty="0">
                <a:latin typeface="Calibri"/>
                <a:cs typeface="Calibri"/>
              </a:rPr>
              <a:t>t,</a:t>
            </a:r>
            <a:r>
              <a:rPr sz="1304" spc="3" dirty="0">
                <a:latin typeface="Calibri"/>
                <a:cs typeface="Calibri"/>
              </a:rPr>
              <a:t> </a:t>
            </a:r>
            <a:r>
              <a:rPr sz="1304" spc="-29" dirty="0">
                <a:latin typeface="Calibri"/>
                <a:cs typeface="Calibri"/>
              </a:rPr>
              <a:t>x</a:t>
            </a:r>
            <a:r>
              <a:rPr sz="1304" dirty="0">
                <a:latin typeface="Calibri"/>
                <a:cs typeface="Calibri"/>
              </a:rPr>
              <a:t>a</a:t>
            </a:r>
            <a:r>
              <a:rPr sz="1304" spc="-16" dirty="0">
                <a:latin typeface="Calibri"/>
                <a:cs typeface="Calibri"/>
              </a:rPr>
              <a:t>n</a:t>
            </a:r>
            <a:r>
              <a:rPr sz="1304" dirty="0">
                <a:latin typeface="Calibri"/>
                <a:cs typeface="Calibri"/>
              </a:rPr>
              <a:t>than</a:t>
            </a:r>
            <a:r>
              <a:rPr sz="1304" spc="-3" dirty="0">
                <a:latin typeface="Calibri"/>
                <a:cs typeface="Calibri"/>
              </a:rPr>
              <a:t> </a:t>
            </a:r>
            <a:r>
              <a:rPr sz="1304" dirty="0">
                <a:latin typeface="Calibri"/>
                <a:cs typeface="Calibri"/>
              </a:rPr>
              <a:t>g</a:t>
            </a:r>
            <a:r>
              <a:rPr sz="1304" spc="3" dirty="0">
                <a:latin typeface="Calibri"/>
                <a:cs typeface="Calibri"/>
              </a:rPr>
              <a:t>u</a:t>
            </a:r>
            <a:r>
              <a:rPr sz="1304" dirty="0">
                <a:latin typeface="Calibri"/>
                <a:cs typeface="Calibri"/>
              </a:rPr>
              <a:t>m.</a:t>
            </a:r>
            <a:endParaRPr sz="1304">
              <a:latin typeface="Calibri"/>
              <a:cs typeface="Calibri"/>
            </a:endParaRPr>
          </a:p>
        </p:txBody>
      </p:sp>
      <p:sp>
        <p:nvSpPr>
          <p:cNvPr id="4" name="object 4"/>
          <p:cNvSpPr/>
          <p:nvPr/>
        </p:nvSpPr>
        <p:spPr>
          <a:xfrm>
            <a:off x="4595192" y="161014"/>
            <a:ext cx="3001617" cy="4410985"/>
          </a:xfrm>
          <a:prstGeom prst="rect">
            <a:avLst/>
          </a:prstGeom>
          <a:blipFill>
            <a:blip r:embed="rId3" cstate="screen">
              <a:extLst>
                <a:ext uri="{28A0092B-C50C-407E-A947-70E740481C1C}">
                  <a14:useLocalDpi xmlns:a14="http://schemas.microsoft.com/office/drawing/2010/main"/>
                </a:ext>
              </a:extLst>
            </a:blip>
            <a:stretch>
              <a:fillRect/>
            </a:stretch>
          </a:blipFill>
        </p:spPr>
        <p:txBody>
          <a:bodyPr wrap="square" lIns="0" tIns="0" rIns="0" bIns="0" rtlCol="0"/>
          <a:lstStyle/>
          <a:p>
            <a:endParaRPr sz="1174"/>
          </a:p>
        </p:txBody>
      </p:sp>
    </p:spTree>
    <p:extLst>
      <p:ext uri="{BB962C8B-B14F-4D97-AF65-F5344CB8AC3E}">
        <p14:creationId xmlns:p14="http://schemas.microsoft.com/office/powerpoint/2010/main" val="30257579"/>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BB4756C9-264F-49E4-8CB4-28E7DE000214}"/>
              </a:ext>
            </a:extLst>
          </p:cNvPr>
          <p:cNvSpPr>
            <a:spLocks noGrp="1"/>
          </p:cNvSpPr>
          <p:nvPr>
            <p:ph type="title"/>
          </p:nvPr>
        </p:nvSpPr>
        <p:spPr/>
        <p:txBody>
          <a:bodyPr/>
          <a:lstStyle/>
          <a:p>
            <a:pPr algn="ctr"/>
            <a:r>
              <a:rPr lang="en-US" dirty="0"/>
              <a:t>Share what surprised you as you looked at the labels?</a:t>
            </a:r>
          </a:p>
        </p:txBody>
      </p:sp>
      <p:sp>
        <p:nvSpPr>
          <p:cNvPr id="3" name="Slide Number Placeholder 2">
            <a:extLst>
              <a:ext uri="{FF2B5EF4-FFF2-40B4-BE49-F238E27FC236}">
                <a16:creationId xmlns:a16="http://schemas.microsoft.com/office/drawing/2014/main" id="{D81E6521-679D-4211-B8BF-8A37186ED9A1}"/>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53</a:t>
            </a:fld>
            <a:endParaRPr lang="en-US"/>
          </a:p>
        </p:txBody>
      </p:sp>
    </p:spTree>
    <p:extLst>
      <p:ext uri="{BB962C8B-B14F-4D97-AF65-F5344CB8AC3E}">
        <p14:creationId xmlns:p14="http://schemas.microsoft.com/office/powerpoint/2010/main" val="3055497953"/>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A38A3A-CC06-4D19-B76E-824813A26C7C}"/>
              </a:ext>
            </a:extLst>
          </p:cNvPr>
          <p:cNvSpPr>
            <a:spLocks noGrp="1"/>
          </p:cNvSpPr>
          <p:nvPr>
            <p:ph type="title"/>
          </p:nvPr>
        </p:nvSpPr>
        <p:spPr>
          <a:xfrm>
            <a:off x="839788" y="365125"/>
            <a:ext cx="10515600" cy="629253"/>
          </a:xfrm>
        </p:spPr>
        <p:txBody>
          <a:bodyPr>
            <a:normAutofit/>
          </a:bodyPr>
          <a:lstStyle/>
          <a:p>
            <a:pPr algn="ctr"/>
            <a:r>
              <a:rPr lang="en-US" sz="2800">
                <a:solidFill>
                  <a:schemeClr val="accent1"/>
                </a:solidFill>
                <a:latin typeface="Arial"/>
                <a:cs typeface="Arial"/>
              </a:rPr>
              <a:t>Recipe: Fruit and Yogurt Parfait</a:t>
            </a:r>
            <a:endParaRPr lang="en-US" sz="2800">
              <a:solidFill>
                <a:schemeClr val="accent1"/>
              </a:solidFill>
            </a:endParaRPr>
          </a:p>
        </p:txBody>
      </p:sp>
      <p:sp>
        <p:nvSpPr>
          <p:cNvPr id="7" name="Slide Number Placeholder 6">
            <a:extLst>
              <a:ext uri="{FF2B5EF4-FFF2-40B4-BE49-F238E27FC236}">
                <a16:creationId xmlns:a16="http://schemas.microsoft.com/office/drawing/2014/main" id="{78CB7744-8152-40C9-8751-28E91FD83F62}"/>
              </a:ext>
            </a:extLst>
          </p:cNvPr>
          <p:cNvSpPr>
            <a:spLocks noGrp="1"/>
          </p:cNvSpPr>
          <p:nvPr>
            <p:ph type="sldNum" sz="quarter" idx="12"/>
          </p:nvPr>
        </p:nvSpPr>
        <p:spPr/>
        <p:txBody>
          <a:bodyPr/>
          <a:lstStyle/>
          <a:p>
            <a:fld id="{17DF4567-1C0D-564E-BA68-9AF622E7948C}" type="slidenum">
              <a:rPr lang="en-US" smtClean="0"/>
              <a:t>54</a:t>
            </a:fld>
            <a:endParaRPr lang="en-US"/>
          </a:p>
        </p:txBody>
      </p:sp>
      <p:sp>
        <p:nvSpPr>
          <p:cNvPr id="8" name="TextBox 7">
            <a:extLst>
              <a:ext uri="{FF2B5EF4-FFF2-40B4-BE49-F238E27FC236}">
                <a16:creationId xmlns:a16="http://schemas.microsoft.com/office/drawing/2014/main" id="{25FF19F2-4B8F-40D5-834D-3220099E1259}"/>
              </a:ext>
            </a:extLst>
          </p:cNvPr>
          <p:cNvSpPr txBox="1"/>
          <p:nvPr/>
        </p:nvSpPr>
        <p:spPr>
          <a:xfrm>
            <a:off x="468702" y="5817080"/>
            <a:ext cx="11729047"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a:latin typeface="Arial"/>
                <a:cs typeface="Calibri"/>
              </a:rPr>
              <a:t>You can find more great videos on our YouTube Channel: Cooking Matters By Share Our Strength</a:t>
            </a:r>
            <a:endParaRPr lang="en-US"/>
          </a:p>
        </p:txBody>
      </p:sp>
      <p:pic>
        <p:nvPicPr>
          <p:cNvPr id="4" name="Picture 4">
            <a:hlinkClick r:id="" action="ppaction://media"/>
            <a:extLst>
              <a:ext uri="{FF2B5EF4-FFF2-40B4-BE49-F238E27FC236}">
                <a16:creationId xmlns:a16="http://schemas.microsoft.com/office/drawing/2014/main" id="{2AF3E9DF-D4A9-4BA3-8A8F-C8A2F5831F7A}"/>
              </a:ext>
            </a:extLst>
          </p:cNvPr>
          <p:cNvPicPr>
            <a:picLocks noRot="1" noChangeAspect="1"/>
          </p:cNvPicPr>
          <p:nvPr>
            <a:videoFile r:link="rId1"/>
          </p:nvPr>
        </p:nvPicPr>
        <p:blipFill>
          <a:blip r:embed="rId4"/>
          <a:stretch>
            <a:fillRect/>
          </a:stretch>
        </p:blipFill>
        <p:spPr>
          <a:xfrm>
            <a:off x="2587924" y="1036069"/>
            <a:ext cx="7059283" cy="4527070"/>
          </a:xfrm>
          <a:prstGeom prst="rect">
            <a:avLst/>
          </a:prstGeom>
        </p:spPr>
      </p:pic>
    </p:spTree>
    <p:extLst>
      <p:ext uri="{BB962C8B-B14F-4D97-AF65-F5344CB8AC3E}">
        <p14:creationId xmlns:p14="http://schemas.microsoft.com/office/powerpoint/2010/main" val="182665849"/>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A38A3A-CC06-4D19-B76E-824813A26C7C}"/>
              </a:ext>
            </a:extLst>
          </p:cNvPr>
          <p:cNvSpPr>
            <a:spLocks noGrp="1"/>
          </p:cNvSpPr>
          <p:nvPr>
            <p:ph type="title"/>
          </p:nvPr>
        </p:nvSpPr>
        <p:spPr>
          <a:xfrm>
            <a:off x="839788" y="365125"/>
            <a:ext cx="10515600" cy="629253"/>
          </a:xfrm>
        </p:spPr>
        <p:txBody>
          <a:bodyPr>
            <a:normAutofit/>
          </a:bodyPr>
          <a:lstStyle/>
          <a:p>
            <a:pPr algn="ctr"/>
            <a:r>
              <a:rPr lang="en-US" sz="2800">
                <a:solidFill>
                  <a:schemeClr val="accent1"/>
                </a:solidFill>
                <a:latin typeface="Arial"/>
                <a:cs typeface="Arial"/>
              </a:rPr>
              <a:t>Recipe: Fruit Tarts</a:t>
            </a:r>
            <a:endParaRPr lang="en-US" sz="2800">
              <a:solidFill>
                <a:schemeClr val="accent1"/>
              </a:solidFill>
            </a:endParaRPr>
          </a:p>
        </p:txBody>
      </p:sp>
      <p:sp>
        <p:nvSpPr>
          <p:cNvPr id="7" name="Slide Number Placeholder 6">
            <a:extLst>
              <a:ext uri="{FF2B5EF4-FFF2-40B4-BE49-F238E27FC236}">
                <a16:creationId xmlns:a16="http://schemas.microsoft.com/office/drawing/2014/main" id="{78CB7744-8152-40C9-8751-28E91FD83F62}"/>
              </a:ext>
            </a:extLst>
          </p:cNvPr>
          <p:cNvSpPr>
            <a:spLocks noGrp="1"/>
          </p:cNvSpPr>
          <p:nvPr>
            <p:ph type="sldNum" sz="quarter" idx="12"/>
          </p:nvPr>
        </p:nvSpPr>
        <p:spPr/>
        <p:txBody>
          <a:bodyPr/>
          <a:lstStyle/>
          <a:p>
            <a:fld id="{17DF4567-1C0D-564E-BA68-9AF622E7948C}" type="slidenum">
              <a:rPr lang="en-US" smtClean="0"/>
              <a:t>55</a:t>
            </a:fld>
            <a:endParaRPr lang="en-US"/>
          </a:p>
        </p:txBody>
      </p:sp>
      <p:sp>
        <p:nvSpPr>
          <p:cNvPr id="8" name="TextBox 7">
            <a:extLst>
              <a:ext uri="{FF2B5EF4-FFF2-40B4-BE49-F238E27FC236}">
                <a16:creationId xmlns:a16="http://schemas.microsoft.com/office/drawing/2014/main" id="{25FF19F2-4B8F-40D5-834D-3220099E1259}"/>
              </a:ext>
            </a:extLst>
          </p:cNvPr>
          <p:cNvSpPr txBox="1"/>
          <p:nvPr/>
        </p:nvSpPr>
        <p:spPr>
          <a:xfrm>
            <a:off x="468702" y="5817080"/>
            <a:ext cx="11729047"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a:latin typeface="Arial"/>
                <a:cs typeface="Calibri"/>
              </a:rPr>
              <a:t>You can find more great videos on our YouTube Channel: Cooking Matters By Share Our Strength</a:t>
            </a:r>
            <a:endParaRPr lang="en-US"/>
          </a:p>
        </p:txBody>
      </p:sp>
      <p:pic>
        <p:nvPicPr>
          <p:cNvPr id="3" name="Picture 4">
            <a:hlinkClick r:id="" action="ppaction://media"/>
            <a:extLst>
              <a:ext uri="{FF2B5EF4-FFF2-40B4-BE49-F238E27FC236}">
                <a16:creationId xmlns:a16="http://schemas.microsoft.com/office/drawing/2014/main" id="{B63BBC25-4895-48E2-A79B-1C4A9B0BE40C}"/>
              </a:ext>
            </a:extLst>
          </p:cNvPr>
          <p:cNvPicPr>
            <a:picLocks noRot="1" noChangeAspect="1"/>
          </p:cNvPicPr>
          <p:nvPr>
            <a:videoFile r:link="rId1"/>
          </p:nvPr>
        </p:nvPicPr>
        <p:blipFill>
          <a:blip r:embed="rId4"/>
          <a:stretch>
            <a:fillRect/>
          </a:stretch>
        </p:blipFill>
        <p:spPr>
          <a:xfrm>
            <a:off x="2199736" y="1007314"/>
            <a:ext cx="7533735" cy="4670844"/>
          </a:xfrm>
          <a:prstGeom prst="rect">
            <a:avLst/>
          </a:prstGeom>
        </p:spPr>
      </p:pic>
    </p:spTree>
    <p:extLst>
      <p:ext uri="{BB962C8B-B14F-4D97-AF65-F5344CB8AC3E}">
        <p14:creationId xmlns:p14="http://schemas.microsoft.com/office/powerpoint/2010/main" val="1834655280"/>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A38A3A-CC06-4D19-B76E-824813A26C7C}"/>
              </a:ext>
            </a:extLst>
          </p:cNvPr>
          <p:cNvSpPr>
            <a:spLocks noGrp="1"/>
          </p:cNvSpPr>
          <p:nvPr>
            <p:ph type="title"/>
          </p:nvPr>
        </p:nvSpPr>
        <p:spPr>
          <a:xfrm>
            <a:off x="839788" y="365125"/>
            <a:ext cx="10515600" cy="629253"/>
          </a:xfrm>
        </p:spPr>
        <p:txBody>
          <a:bodyPr>
            <a:normAutofit/>
          </a:bodyPr>
          <a:lstStyle/>
          <a:p>
            <a:pPr algn="ctr"/>
            <a:r>
              <a:rPr lang="en-US" sz="2800">
                <a:solidFill>
                  <a:schemeClr val="accent1"/>
                </a:solidFill>
                <a:latin typeface="Arial"/>
                <a:cs typeface="Arial"/>
              </a:rPr>
              <a:t>Recipe: Northwest Apple Salad</a:t>
            </a:r>
            <a:endParaRPr lang="en-US" sz="2800">
              <a:solidFill>
                <a:schemeClr val="accent1"/>
              </a:solidFill>
            </a:endParaRPr>
          </a:p>
        </p:txBody>
      </p:sp>
      <p:sp>
        <p:nvSpPr>
          <p:cNvPr id="7" name="Slide Number Placeholder 6">
            <a:extLst>
              <a:ext uri="{FF2B5EF4-FFF2-40B4-BE49-F238E27FC236}">
                <a16:creationId xmlns:a16="http://schemas.microsoft.com/office/drawing/2014/main" id="{78CB7744-8152-40C9-8751-28E91FD83F62}"/>
              </a:ext>
            </a:extLst>
          </p:cNvPr>
          <p:cNvSpPr>
            <a:spLocks noGrp="1"/>
          </p:cNvSpPr>
          <p:nvPr>
            <p:ph type="sldNum" sz="quarter" idx="12"/>
          </p:nvPr>
        </p:nvSpPr>
        <p:spPr/>
        <p:txBody>
          <a:bodyPr/>
          <a:lstStyle/>
          <a:p>
            <a:fld id="{17DF4567-1C0D-564E-BA68-9AF622E7948C}" type="slidenum">
              <a:rPr lang="en-US" smtClean="0"/>
              <a:t>56</a:t>
            </a:fld>
            <a:endParaRPr lang="en-US"/>
          </a:p>
        </p:txBody>
      </p:sp>
      <p:sp>
        <p:nvSpPr>
          <p:cNvPr id="8" name="TextBox 7">
            <a:extLst>
              <a:ext uri="{FF2B5EF4-FFF2-40B4-BE49-F238E27FC236}">
                <a16:creationId xmlns:a16="http://schemas.microsoft.com/office/drawing/2014/main" id="{25FF19F2-4B8F-40D5-834D-3220099E1259}"/>
              </a:ext>
            </a:extLst>
          </p:cNvPr>
          <p:cNvSpPr txBox="1"/>
          <p:nvPr/>
        </p:nvSpPr>
        <p:spPr>
          <a:xfrm>
            <a:off x="468702" y="5817080"/>
            <a:ext cx="11729047"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a:latin typeface="Arial"/>
                <a:cs typeface="Calibri"/>
              </a:rPr>
              <a:t>You can find more great videos on our YouTube Channel: Cooking Matters By Share Our Strength</a:t>
            </a:r>
            <a:endParaRPr lang="en-US"/>
          </a:p>
        </p:txBody>
      </p:sp>
      <p:pic>
        <p:nvPicPr>
          <p:cNvPr id="3" name="Picture 4">
            <a:hlinkClick r:id="" action="ppaction://media"/>
            <a:extLst>
              <a:ext uri="{FF2B5EF4-FFF2-40B4-BE49-F238E27FC236}">
                <a16:creationId xmlns:a16="http://schemas.microsoft.com/office/drawing/2014/main" id="{0B4F22B5-E7E5-4ABD-8ECD-CF4EEEF12661}"/>
              </a:ext>
            </a:extLst>
          </p:cNvPr>
          <p:cNvPicPr>
            <a:picLocks noRot="1" noChangeAspect="1"/>
          </p:cNvPicPr>
          <p:nvPr>
            <a:videoFile r:link="rId1"/>
          </p:nvPr>
        </p:nvPicPr>
        <p:blipFill>
          <a:blip r:embed="rId4"/>
          <a:stretch>
            <a:fillRect/>
          </a:stretch>
        </p:blipFill>
        <p:spPr>
          <a:xfrm>
            <a:off x="2300377" y="1079200"/>
            <a:ext cx="7533736" cy="4627711"/>
          </a:xfrm>
          <a:prstGeom prst="rect">
            <a:avLst/>
          </a:prstGeom>
        </p:spPr>
      </p:pic>
    </p:spTree>
    <p:extLst>
      <p:ext uri="{BB962C8B-B14F-4D97-AF65-F5344CB8AC3E}">
        <p14:creationId xmlns:p14="http://schemas.microsoft.com/office/powerpoint/2010/main" val="588750455"/>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6D93C86-B555-4455-B128-9341C5196F41}"/>
              </a:ext>
            </a:extLst>
          </p:cNvPr>
          <p:cNvSpPr/>
          <p:nvPr/>
        </p:nvSpPr>
        <p:spPr>
          <a:xfrm>
            <a:off x="8873706" y="3145275"/>
            <a:ext cx="3062375" cy="1709959"/>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618681"/>
            <a:ext cx="2613872" cy="4794567"/>
          </a:xfrm>
        </p:spPr>
        <p:txBody>
          <a:bodyPr vert="horz" lIns="91440" tIns="45720" rIns="91440" bIns="45720" rtlCol="0" anchor="ctr">
            <a:normAutofit/>
          </a:bodyPr>
          <a:lstStyle/>
          <a:p>
            <a:pPr>
              <a:lnSpc>
                <a:spcPct val="100000"/>
              </a:lnSpc>
            </a:pPr>
            <a:r>
              <a:rPr lang="en-US" dirty="0">
                <a:solidFill>
                  <a:srgbClr val="FFFFFF"/>
                </a:solidFill>
                <a:latin typeface="Arial"/>
                <a:ea typeface="+mj-ea"/>
                <a:cs typeface="Arial"/>
              </a:rPr>
              <a:t>Homemade Granola</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r>
              <a:rPr lang="en-US" sz="1800" dirty="0">
                <a:latin typeface="Arial"/>
                <a:ea typeface="+mj-ea"/>
                <a:cs typeface="Calibri Light"/>
              </a:rPr>
              <a:t/>
            </a:r>
            <a:br>
              <a:rPr lang="en-US" sz="1800" dirty="0">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Has anyone made granola at home before? </a:t>
            </a:r>
            <a:endParaRPr lang="en-US" dirty="0">
              <a:ea typeface="+mj-ea"/>
            </a:endParaRP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defTabSz="457200">
              <a:spcAft>
                <a:spcPts val="600"/>
              </a:spcAft>
            </a:pPr>
            <a:fld id="{17DF4567-1C0D-564E-BA68-9AF622E7948C}" type="slidenum">
              <a:rPr lang="en-US" sz="1200">
                <a:solidFill>
                  <a:srgbClr val="FFFFFF"/>
                </a:solidFill>
                <a:latin typeface="+mn-lt"/>
                <a:ea typeface="+mn-ea"/>
                <a:cs typeface="+mn-cs"/>
              </a:rPr>
              <a:pPr defTabSz="457200">
                <a:spcAft>
                  <a:spcPts val="600"/>
                </a:spcAft>
              </a:pPr>
              <a:t>57</a:t>
            </a:fld>
            <a:endParaRPr lang="en-US" sz="1200">
              <a:solidFill>
                <a:srgbClr val="FFFFFF"/>
              </a:solidFill>
              <a:latin typeface="+mn-lt"/>
              <a:ea typeface="+mn-ea"/>
              <a:cs typeface="+mn-cs"/>
            </a:endParaRPr>
          </a:p>
        </p:txBody>
      </p:sp>
      <p:pic>
        <p:nvPicPr>
          <p:cNvPr id="4" name="Picture 5" descr="A screenshot of a cell phone&#10;&#10;Description generated with very high confidence">
            <a:extLst>
              <a:ext uri="{FF2B5EF4-FFF2-40B4-BE49-F238E27FC236}">
                <a16:creationId xmlns:a16="http://schemas.microsoft.com/office/drawing/2014/main" id="{769DC4EC-DFC3-4658-BD64-04ED51EBADF5}"/>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770627" y="1385030"/>
            <a:ext cx="7387086" cy="4087942"/>
          </a:xfrm>
          <a:prstGeom prst="rect">
            <a:avLst/>
          </a:prstGeom>
        </p:spPr>
      </p:pic>
    </p:spTree>
    <p:extLst>
      <p:ext uri="{BB962C8B-B14F-4D97-AF65-F5344CB8AC3E}">
        <p14:creationId xmlns:p14="http://schemas.microsoft.com/office/powerpoint/2010/main" val="1307894482"/>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639018"/>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100000"/>
              </a:lnSpc>
            </a:pPr>
            <a:r>
              <a:rPr lang="en-US" dirty="0">
                <a:solidFill>
                  <a:srgbClr val="FFFFFF"/>
                </a:solidFill>
                <a:latin typeface="Arial"/>
                <a:ea typeface="+mj-ea"/>
                <a:cs typeface="Arial"/>
              </a:rPr>
              <a:t>Apple Wraps</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r>
              <a:rPr lang="en-US" sz="1800" dirty="0">
                <a:latin typeface="Arial"/>
                <a:ea typeface="+mj-ea"/>
                <a:cs typeface="Calibri Light"/>
              </a:rPr>
              <a:t/>
            </a:r>
            <a:br>
              <a:rPr lang="en-US" sz="1800" dirty="0">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Has anyone made snack wraps at home before? </a:t>
            </a:r>
            <a:endParaRPr lang="en-US" dirty="0">
              <a:ea typeface="+mj-ea"/>
            </a:endParaRP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defTabSz="457200">
              <a:spcAft>
                <a:spcPts val="600"/>
              </a:spcAft>
            </a:pPr>
            <a:fld id="{17DF4567-1C0D-564E-BA68-9AF622E7948C}" type="slidenum">
              <a:rPr lang="en-US" sz="1200">
                <a:solidFill>
                  <a:srgbClr val="FFFFFF"/>
                </a:solidFill>
                <a:latin typeface="+mn-lt"/>
                <a:ea typeface="+mn-ea"/>
                <a:cs typeface="+mn-cs"/>
              </a:rPr>
              <a:pPr defTabSz="457200">
                <a:spcAft>
                  <a:spcPts val="600"/>
                </a:spcAft>
              </a:pPr>
              <a:t>58</a:t>
            </a:fld>
            <a:endParaRPr lang="en-US" sz="1200">
              <a:solidFill>
                <a:srgbClr val="FFFFFF"/>
              </a:solidFill>
              <a:latin typeface="+mn-lt"/>
              <a:ea typeface="+mn-ea"/>
              <a:cs typeface="+mn-cs"/>
            </a:endParaRPr>
          </a:p>
        </p:txBody>
      </p:sp>
      <p:pic>
        <p:nvPicPr>
          <p:cNvPr id="4" name="Picture 5" descr="A sandwich cut in half on a plate&#10;&#10;Description generated with very high confidence">
            <a:extLst>
              <a:ext uri="{FF2B5EF4-FFF2-40B4-BE49-F238E27FC236}">
                <a16:creationId xmlns:a16="http://schemas.microsoft.com/office/drawing/2014/main" id="{D8CC0482-9338-46AA-80ED-47001634BAA0}"/>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770627" y="1293421"/>
            <a:ext cx="1890977" cy="2538753"/>
          </a:xfrm>
          <a:prstGeom prst="rect">
            <a:avLst/>
          </a:prstGeom>
        </p:spPr>
      </p:pic>
      <p:pic>
        <p:nvPicPr>
          <p:cNvPr id="8" name="Picture 8" descr="A screenshot of a cell phone&#10;&#10;Description generated with very high confidence">
            <a:extLst>
              <a:ext uri="{FF2B5EF4-FFF2-40B4-BE49-F238E27FC236}">
                <a16:creationId xmlns:a16="http://schemas.microsoft.com/office/drawing/2014/main" id="{CEB9EE0D-DA2C-4096-A057-21FC549ECFF5}"/>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2754702" y="954016"/>
            <a:ext cx="5776822" cy="4389252"/>
          </a:xfrm>
          <a:prstGeom prst="rect">
            <a:avLst/>
          </a:prstGeom>
        </p:spPr>
      </p:pic>
      <p:pic>
        <p:nvPicPr>
          <p:cNvPr id="11" name="Picture 12" descr="A screenshot of a social media post&#10;&#10;Description generated with very high confidence">
            <a:extLst>
              <a:ext uri="{FF2B5EF4-FFF2-40B4-BE49-F238E27FC236}">
                <a16:creationId xmlns:a16="http://schemas.microsoft.com/office/drawing/2014/main" id="{E0B4076E-0C9B-47F7-BAF5-F5FADCBC9531}"/>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770626" y="4020779"/>
            <a:ext cx="5158597" cy="1878819"/>
          </a:xfrm>
          <a:prstGeom prst="rect">
            <a:avLst/>
          </a:prstGeom>
        </p:spPr>
      </p:pic>
    </p:spTree>
    <p:extLst>
      <p:ext uri="{BB962C8B-B14F-4D97-AF65-F5344CB8AC3E}">
        <p14:creationId xmlns:p14="http://schemas.microsoft.com/office/powerpoint/2010/main" val="4268699579"/>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468C2-17BC-4252-A7BE-DD0A5E0F584D}"/>
              </a:ext>
            </a:extLst>
          </p:cNvPr>
          <p:cNvSpPr>
            <a:spLocks noGrp="1"/>
          </p:cNvSpPr>
          <p:nvPr>
            <p:ph type="title"/>
          </p:nvPr>
        </p:nvSpPr>
        <p:spPr>
          <a:xfrm>
            <a:off x="1323974" y="2758189"/>
            <a:ext cx="4005264" cy="2413417"/>
          </a:xfrm>
        </p:spPr>
        <p:txBody>
          <a:bodyPr>
            <a:normAutofit/>
          </a:bodyPr>
          <a:lstStyle/>
          <a:p>
            <a:r>
              <a:rPr lang="en-US" i="1" dirty="0"/>
              <a:t>What does it mean to be a role model for your kids around healthy snacking? How are you doing this already? </a:t>
            </a:r>
            <a:endParaRPr lang="en-US" dirty="0"/>
          </a:p>
        </p:txBody>
      </p:sp>
    </p:spTree>
    <p:extLst>
      <p:ext uri="{BB962C8B-B14F-4D97-AF65-F5344CB8AC3E}">
        <p14:creationId xmlns:p14="http://schemas.microsoft.com/office/powerpoint/2010/main" val="107245025"/>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09C13729-1770-4E86-8822-4F882AA985D2}"/>
              </a:ext>
            </a:extLst>
          </p:cNvPr>
          <p:cNvSpPr>
            <a:spLocks noGrp="1"/>
          </p:cNvSpPr>
          <p:nvPr>
            <p:ph type="title"/>
          </p:nvPr>
        </p:nvSpPr>
        <p:spPr/>
        <p:txBody>
          <a:bodyPr>
            <a:normAutofit/>
          </a:bodyPr>
          <a:lstStyle/>
          <a:p>
            <a:r>
              <a:rPr lang="en-US" sz="2800">
                <a:latin typeface="Arial"/>
                <a:cs typeface="Arial"/>
              </a:rPr>
              <a:t>Please share:</a:t>
            </a:r>
            <a:endParaRPr lang="en-US"/>
          </a:p>
        </p:txBody>
      </p:sp>
      <p:sp>
        <p:nvSpPr>
          <p:cNvPr id="6" name="Text Placeholder 5">
            <a:extLst>
              <a:ext uri="{FF2B5EF4-FFF2-40B4-BE49-F238E27FC236}">
                <a16:creationId xmlns:a16="http://schemas.microsoft.com/office/drawing/2014/main" id="{3BE87F94-C00F-4C12-96CA-5D023592F86D}"/>
              </a:ext>
            </a:extLst>
          </p:cNvPr>
          <p:cNvSpPr>
            <a:spLocks noGrp="1"/>
          </p:cNvSpPr>
          <p:nvPr>
            <p:ph sz="half" idx="1"/>
          </p:nvPr>
        </p:nvSpPr>
        <p:spPr>
          <a:xfrm>
            <a:off x="4312043" y="3085920"/>
            <a:ext cx="3981809" cy="3605931"/>
          </a:xfrm>
        </p:spPr>
        <p:txBody>
          <a:bodyPr vert="horz" lIns="91440" tIns="45720" rIns="91440" bIns="45720" rtlCol="0" anchor="t">
            <a:normAutofit/>
          </a:bodyPr>
          <a:lstStyle/>
          <a:p>
            <a:pPr>
              <a:lnSpc>
                <a:spcPct val="150000"/>
              </a:lnSpc>
            </a:pPr>
            <a:r>
              <a:rPr lang="en-US" sz="1800" dirty="0">
                <a:solidFill>
                  <a:srgbClr val="414141"/>
                </a:solidFill>
                <a:latin typeface="Arial"/>
                <a:cs typeface="Arial"/>
              </a:rPr>
              <a:t>What did you think of the snacks you learned about or tried today?</a:t>
            </a:r>
            <a:endParaRPr lang="en-US" sz="1800" dirty="0">
              <a:solidFill>
                <a:srgbClr val="414141"/>
              </a:solidFill>
            </a:endParaRPr>
          </a:p>
          <a:p>
            <a:pPr>
              <a:lnSpc>
                <a:spcPct val="150000"/>
              </a:lnSpc>
            </a:pPr>
            <a:r>
              <a:rPr lang="en-US" sz="1800" dirty="0">
                <a:solidFill>
                  <a:srgbClr val="414141"/>
                </a:solidFill>
                <a:latin typeface="Arial"/>
                <a:cs typeface="Arial"/>
              </a:rPr>
              <a:t>What did you like about them? </a:t>
            </a:r>
            <a:endParaRPr lang="en-US" sz="1800" dirty="0">
              <a:solidFill>
                <a:srgbClr val="414141"/>
              </a:solidFill>
            </a:endParaRPr>
          </a:p>
          <a:p>
            <a:pPr>
              <a:lnSpc>
                <a:spcPct val="150000"/>
              </a:lnSpc>
            </a:pPr>
            <a:r>
              <a:rPr lang="en-US" sz="1800" dirty="0">
                <a:solidFill>
                  <a:srgbClr val="414141"/>
                </a:solidFill>
                <a:latin typeface="Arial"/>
                <a:cs typeface="Arial"/>
              </a:rPr>
              <a:t>What would you change?</a:t>
            </a:r>
            <a:endParaRPr lang="en-US" sz="1800" dirty="0">
              <a:solidFill>
                <a:srgbClr val="414141"/>
              </a:solidFill>
            </a:endParaRPr>
          </a:p>
        </p:txBody>
      </p:sp>
    </p:spTree>
    <p:extLst>
      <p:ext uri="{BB962C8B-B14F-4D97-AF65-F5344CB8AC3E}">
        <p14:creationId xmlns:p14="http://schemas.microsoft.com/office/powerpoint/2010/main" val="315204503"/>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09C13729-1770-4E86-8822-4F882AA985D2}"/>
              </a:ext>
            </a:extLst>
          </p:cNvPr>
          <p:cNvSpPr>
            <a:spLocks noGrp="1"/>
          </p:cNvSpPr>
          <p:nvPr>
            <p:ph type="title"/>
          </p:nvPr>
        </p:nvSpPr>
        <p:spPr/>
        <p:txBody>
          <a:bodyPr>
            <a:normAutofit/>
          </a:bodyPr>
          <a:lstStyle/>
          <a:p>
            <a:r>
              <a:rPr lang="en-US" sz="2800" b="0">
                <a:latin typeface="Arial"/>
                <a:cs typeface="Arial"/>
              </a:rPr>
              <a:t>Today’s Top Tips</a:t>
            </a:r>
          </a:p>
        </p:txBody>
      </p:sp>
      <p:sp>
        <p:nvSpPr>
          <p:cNvPr id="6" name="Text Placeholder 5">
            <a:extLst>
              <a:ext uri="{FF2B5EF4-FFF2-40B4-BE49-F238E27FC236}">
                <a16:creationId xmlns:a16="http://schemas.microsoft.com/office/drawing/2014/main" id="{3BE87F94-C00F-4C12-96CA-5D023592F86D}"/>
              </a:ext>
            </a:extLst>
          </p:cNvPr>
          <p:cNvSpPr>
            <a:spLocks noGrp="1"/>
          </p:cNvSpPr>
          <p:nvPr>
            <p:ph type="body" sz="quarter" idx="10"/>
          </p:nvPr>
        </p:nvSpPr>
        <p:spPr>
          <a:xfrm>
            <a:off x="6096000" y="1212529"/>
            <a:ext cx="5864352" cy="4424776"/>
          </a:xfrm>
        </p:spPr>
        <p:txBody>
          <a:bodyPr vert="horz" lIns="91440" tIns="45720" rIns="91440" bIns="45720" rtlCol="0" anchor="t">
            <a:normAutofit/>
          </a:bodyPr>
          <a:lstStyle/>
          <a:p>
            <a:pPr marL="342900" indent="-342900">
              <a:lnSpc>
                <a:spcPct val="120000"/>
              </a:lnSpc>
              <a:buFont typeface="Arial" panose="020B0604020202020204" pitchFamily="34" charset="0"/>
              <a:buChar char="•"/>
            </a:pPr>
            <a:r>
              <a:rPr lang="en-US" sz="1800" dirty="0">
                <a:latin typeface="Arial"/>
                <a:cs typeface="Arial"/>
              </a:rPr>
              <a:t>When you can, make your own snacks in place of packaged snacks. This helps kids get the healthy foods they need and can also be a great activity to do together!</a:t>
            </a:r>
            <a:endParaRPr lang="en-US" sz="1800" dirty="0"/>
          </a:p>
          <a:p>
            <a:pPr marL="342900" indent="-342900">
              <a:lnSpc>
                <a:spcPct val="120000"/>
              </a:lnSpc>
              <a:buFont typeface="Arial" panose="020B0604020202020204" pitchFamily="34" charset="0"/>
              <a:buChar char="•"/>
            </a:pPr>
            <a:r>
              <a:rPr lang="en-US" sz="1800" dirty="0">
                <a:latin typeface="Arial"/>
                <a:cs typeface="Arial"/>
              </a:rPr>
              <a:t>Buy food in whole forms, larger packages/containers, and generic brands to quickly find better deals and bring home more fruits and veggies to use in snacks</a:t>
            </a:r>
            <a:endParaRPr lang="en-US" sz="1800" dirty="0">
              <a:cs typeface="Arial"/>
            </a:endParaRPr>
          </a:p>
          <a:p>
            <a:pPr marL="342900" indent="-342900">
              <a:lnSpc>
                <a:spcPct val="120000"/>
              </a:lnSpc>
              <a:buFont typeface="Arial" panose="020B0604020202020204" pitchFamily="34" charset="0"/>
              <a:buChar char="•"/>
            </a:pPr>
            <a:r>
              <a:rPr lang="en-US" sz="1800" dirty="0">
                <a:latin typeface="Arial"/>
                <a:cs typeface="Arial"/>
              </a:rPr>
              <a:t>The most important thing you can do to encourage healthy snacking is to model healthy snacking yourself, especially while you are home together.</a:t>
            </a:r>
            <a:endParaRPr lang="en-US" sz="1800" dirty="0">
              <a:cs typeface="Arial"/>
            </a:endParaRPr>
          </a:p>
        </p:txBody>
      </p:sp>
    </p:spTree>
    <p:extLst>
      <p:ext uri="{BB962C8B-B14F-4D97-AF65-F5344CB8AC3E}">
        <p14:creationId xmlns:p14="http://schemas.microsoft.com/office/powerpoint/2010/main" val="2647638918"/>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Resources</a:t>
            </a:r>
          </a:p>
        </p:txBody>
      </p:sp>
      <p:sp>
        <p:nvSpPr>
          <p:cNvPr id="3" name="Text Placeholder 2"/>
          <p:cNvSpPr>
            <a:spLocks noGrp="1"/>
          </p:cNvSpPr>
          <p:nvPr>
            <p:ph type="body" idx="1"/>
          </p:nvPr>
        </p:nvSpPr>
        <p:spPr>
          <a:xfrm>
            <a:off x="839788" y="1105091"/>
            <a:ext cx="5157787" cy="440245"/>
          </a:xfrm>
        </p:spPr>
        <p:txBody>
          <a:bodyPr>
            <a:noAutofit/>
          </a:bodyPr>
          <a:lstStyle/>
          <a:p>
            <a:pPr algn="ctr"/>
            <a:r>
              <a:rPr lang="en-US" sz="1800">
                <a:latin typeface="Arial"/>
                <a:cs typeface="Arial"/>
              </a:rPr>
              <a:t>Cooking Matters App</a:t>
            </a:r>
          </a:p>
        </p:txBody>
      </p:sp>
      <p:pic>
        <p:nvPicPr>
          <p:cNvPr id="8" name="Content Placeholder 7"/>
          <p:cNvPicPr>
            <a:picLocks noGrp="1" noChangeAspect="1"/>
          </p:cNvPicPr>
          <p:nvPr>
            <p:ph sz="half" idx="2"/>
          </p:nvPr>
        </p:nvPicPr>
        <p:blipFill>
          <a:blip r:embed="rId3">
            <a:extLst>
              <a:ext uri="{28A0092B-C50C-407E-A947-70E740481C1C}">
                <a14:useLocalDpi xmlns:a14="http://schemas.microsoft.com/office/drawing/2010/main"/>
              </a:ext>
            </a:extLst>
          </a:blip>
          <a:stretch>
            <a:fillRect/>
          </a:stretch>
        </p:blipFill>
        <p:spPr>
          <a:xfrm>
            <a:off x="315794" y="2139696"/>
            <a:ext cx="5681781" cy="3961887"/>
          </a:xfrm>
        </p:spPr>
      </p:pic>
      <p:sp>
        <p:nvSpPr>
          <p:cNvPr id="5" name="Text Placeholder 4"/>
          <p:cNvSpPr>
            <a:spLocks noGrp="1"/>
          </p:cNvSpPr>
          <p:nvPr>
            <p:ph type="body" sz="quarter" idx="3"/>
          </p:nvPr>
        </p:nvSpPr>
        <p:spPr>
          <a:xfrm>
            <a:off x="6172200" y="1088136"/>
            <a:ext cx="5183188" cy="440245"/>
          </a:xfrm>
        </p:spPr>
        <p:txBody>
          <a:bodyPr>
            <a:noAutofit/>
          </a:bodyPr>
          <a:lstStyle/>
          <a:p>
            <a:pPr algn="ctr"/>
            <a:r>
              <a:rPr lang="en-US" sz="1800">
                <a:latin typeface="Arial"/>
                <a:cs typeface="Arial"/>
              </a:rPr>
              <a:t>Cookingmatters.org/recipes</a:t>
            </a:r>
          </a:p>
        </p:txBody>
      </p:sp>
      <p:pic>
        <p:nvPicPr>
          <p:cNvPr id="7" name="Content Placeholder 6"/>
          <p:cNvPicPr>
            <a:picLocks noGrp="1" noChangeAspect="1"/>
          </p:cNvPicPr>
          <p:nvPr>
            <p:ph sz="quarter" idx="4"/>
          </p:nvPr>
        </p:nvPicPr>
        <p:blipFill>
          <a:blip r:embed="rId4" cstate="screen">
            <a:extLst>
              <a:ext uri="{28A0092B-C50C-407E-A947-70E740481C1C}">
                <a14:useLocalDpi xmlns:a14="http://schemas.microsoft.com/office/drawing/2010/main"/>
              </a:ext>
            </a:extLst>
          </a:blip>
          <a:stretch>
            <a:fillRect/>
          </a:stretch>
        </p:blipFill>
        <p:spPr>
          <a:xfrm>
            <a:off x="6305414" y="1849101"/>
            <a:ext cx="5792097" cy="4340562"/>
          </a:xfrm>
        </p:spPr>
      </p:pic>
    </p:spTree>
    <p:extLst>
      <p:ext uri="{BB962C8B-B14F-4D97-AF65-F5344CB8AC3E}">
        <p14:creationId xmlns:p14="http://schemas.microsoft.com/office/powerpoint/2010/main" val="2968184828"/>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and Activity Resources</a:t>
            </a:r>
            <a:endParaRPr lang="en-US" sz="2800">
              <a:solidFill>
                <a:schemeClr val="accent1"/>
              </a:solidFill>
            </a:endParaRPr>
          </a:p>
        </p:txBody>
      </p:sp>
      <p:sp>
        <p:nvSpPr>
          <p:cNvPr id="3" name="Text Placeholder 2"/>
          <p:cNvSpPr>
            <a:spLocks noGrp="1"/>
          </p:cNvSpPr>
          <p:nvPr>
            <p:ph type="body" idx="1"/>
          </p:nvPr>
        </p:nvSpPr>
        <p:spPr>
          <a:xfrm>
            <a:off x="839788" y="1429647"/>
            <a:ext cx="5157787" cy="440245"/>
          </a:xfrm>
        </p:spPr>
        <p:txBody>
          <a:bodyPr>
            <a:noAutofit/>
          </a:bodyPr>
          <a:lstStyle/>
          <a:p>
            <a:pPr algn="ctr"/>
            <a:r>
              <a:rPr lang="en-US" sz="1800">
                <a:latin typeface="Arial"/>
                <a:cs typeface="Arial"/>
              </a:rPr>
              <a:t>Cooking Matters Facebook Page</a:t>
            </a:r>
            <a:endParaRPr lang="en-US" sz="1800"/>
          </a:p>
        </p:txBody>
      </p:sp>
      <p:sp>
        <p:nvSpPr>
          <p:cNvPr id="5" name="Text Placeholder 4"/>
          <p:cNvSpPr>
            <a:spLocks noGrp="1"/>
          </p:cNvSpPr>
          <p:nvPr>
            <p:ph type="body" sz="quarter" idx="3"/>
          </p:nvPr>
        </p:nvSpPr>
        <p:spPr>
          <a:xfrm>
            <a:off x="6101644" y="1215137"/>
            <a:ext cx="5169077" cy="1117577"/>
          </a:xfrm>
        </p:spPr>
        <p:txBody>
          <a:bodyPr>
            <a:noAutofit/>
          </a:bodyPr>
          <a:lstStyle/>
          <a:p>
            <a:pPr algn="ctr"/>
            <a:r>
              <a:rPr lang="en-US" sz="1800">
                <a:latin typeface="Arial"/>
                <a:cs typeface="Arial"/>
              </a:rPr>
              <a:t>Cookingmatters.org/cooking-matters-home</a:t>
            </a:r>
            <a:endParaRPr lang="en-US" sz="1800"/>
          </a:p>
          <a:p>
            <a:pPr algn="ctr"/>
            <a:endParaRPr lang="en-US" sz="1600"/>
          </a:p>
        </p:txBody>
      </p:sp>
      <p:pic>
        <p:nvPicPr>
          <p:cNvPr id="11" name="Picture 11" descr="A screenshot of a cell phone&#10;&#10;Description generated with very high confidence">
            <a:extLst>
              <a:ext uri="{FF2B5EF4-FFF2-40B4-BE49-F238E27FC236}">
                <a16:creationId xmlns:a16="http://schemas.microsoft.com/office/drawing/2014/main" id="{FB3DD4A6-FC09-4B44-8F8D-758F57239EF6}"/>
              </a:ext>
            </a:extLst>
          </p:cNvPr>
          <p:cNvPicPr>
            <a:picLocks noGrp="1" noChangeAspect="1"/>
          </p:cNvPicPr>
          <p:nvPr>
            <p:ph sz="half" idx="2"/>
          </p:nvPr>
        </p:nvPicPr>
        <p:blipFill>
          <a:blip r:embed="rId3"/>
          <a:stretch>
            <a:fillRect/>
          </a:stretch>
        </p:blipFill>
        <p:spPr>
          <a:xfrm>
            <a:off x="458789" y="2320464"/>
            <a:ext cx="5538786" cy="3813921"/>
          </a:xfrm>
        </p:spPr>
      </p:pic>
      <p:pic>
        <p:nvPicPr>
          <p:cNvPr id="13" name="Picture 13" descr="A screenshot of a social media post&#10;&#10;Description generated with very high confidence">
            <a:extLst>
              <a:ext uri="{FF2B5EF4-FFF2-40B4-BE49-F238E27FC236}">
                <a16:creationId xmlns:a16="http://schemas.microsoft.com/office/drawing/2014/main" id="{3554C380-F8ED-42B7-998A-B015B1D5727C}"/>
              </a:ext>
            </a:extLst>
          </p:cNvPr>
          <p:cNvPicPr>
            <a:picLocks noGrp="1" noChangeAspect="1"/>
          </p:cNvPicPr>
          <p:nvPr>
            <p:ph sz="quarter" idx="4"/>
          </p:nvPr>
        </p:nvPicPr>
        <p:blipFill>
          <a:blip r:embed="rId4"/>
          <a:stretch>
            <a:fillRect/>
          </a:stretch>
        </p:blipFill>
        <p:spPr>
          <a:xfrm>
            <a:off x="6172200" y="2425861"/>
            <a:ext cx="5366632" cy="3716016"/>
          </a:xfrm>
        </p:spPr>
      </p:pic>
    </p:spTree>
    <p:extLst>
      <p:ext uri="{BB962C8B-B14F-4D97-AF65-F5344CB8AC3E}">
        <p14:creationId xmlns:p14="http://schemas.microsoft.com/office/powerpoint/2010/main" val="4170038462"/>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6096000" y="945198"/>
            <a:ext cx="4861532" cy="629602"/>
          </a:xfrm>
        </p:spPr>
        <p:txBody>
          <a:bodyPr>
            <a:normAutofit/>
          </a:bodyPr>
          <a:lstStyle/>
          <a:p>
            <a:r>
              <a:rPr lang="en-US" sz="2800">
                <a:latin typeface="Arial"/>
                <a:cs typeface="Arial"/>
              </a:rPr>
              <a:t>Thank you!</a:t>
            </a:r>
          </a:p>
        </p:txBody>
      </p:sp>
      <p:sp>
        <p:nvSpPr>
          <p:cNvPr id="4" name="Content Placeholder 3"/>
          <p:cNvSpPr>
            <a:spLocks noGrp="1"/>
          </p:cNvSpPr>
          <p:nvPr>
            <p:ph sz="half" idx="1"/>
          </p:nvPr>
        </p:nvSpPr>
        <p:spPr>
          <a:xfrm>
            <a:off x="6096000" y="2010229"/>
            <a:ext cx="4861532" cy="3561898"/>
          </a:xfrm>
        </p:spPr>
        <p:txBody>
          <a:bodyPr vert="horz" lIns="91440" tIns="45720" rIns="91440" bIns="45720" rtlCol="0" anchor="t">
            <a:normAutofit/>
          </a:bodyPr>
          <a:lstStyle/>
          <a:p>
            <a:r>
              <a:rPr lang="en-US" sz="1800">
                <a:solidFill>
                  <a:srgbClr val="414141"/>
                </a:solidFill>
                <a:latin typeface="Arial"/>
                <a:cs typeface="Arial"/>
              </a:rPr>
              <a:t>After this session you will receive an e-mail with a quick survey and links to our resources.</a:t>
            </a:r>
          </a:p>
          <a:p>
            <a:endParaRPr lang="en-US" sz="1800">
              <a:solidFill>
                <a:srgbClr val="414141"/>
              </a:solidFill>
              <a:latin typeface="Arial"/>
              <a:cs typeface="Arial"/>
            </a:endParaRPr>
          </a:p>
          <a:p>
            <a:r>
              <a:rPr lang="en-US" sz="1800">
                <a:solidFill>
                  <a:srgbClr val="414141"/>
                </a:solidFill>
                <a:latin typeface="Arial"/>
                <a:cs typeface="Arial"/>
              </a:rPr>
              <a:t>If you have time, please fill out the survey to help us know who we are serving and how we can make our programs better!</a:t>
            </a:r>
          </a:p>
        </p:txBody>
      </p:sp>
    </p:spTree>
    <p:extLst>
      <p:ext uri="{BB962C8B-B14F-4D97-AF65-F5344CB8AC3E}">
        <p14:creationId xmlns:p14="http://schemas.microsoft.com/office/powerpoint/2010/main" val="376995978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15</TotalTime>
  <Words>4476</Words>
  <Application>Microsoft Office PowerPoint</Application>
  <PresentationFormat>Widescreen</PresentationFormat>
  <Paragraphs>479</Paragraphs>
  <Slides>64</Slides>
  <Notes>61</Notes>
  <HiddenSlides>0</HiddenSlides>
  <MMClips>3</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64</vt:i4>
      </vt:variant>
    </vt:vector>
  </HeadingPairs>
  <TitlesOfParts>
    <vt:vector size="72" baseType="lpstr">
      <vt:lpstr>Arial</vt:lpstr>
      <vt:lpstr>Arial,Sans-Serif</vt:lpstr>
      <vt:lpstr>Calibri</vt:lpstr>
      <vt:lpstr>Calibri Light</vt:lpstr>
      <vt:lpstr>Copperplate Gothic Bold</vt:lpstr>
      <vt:lpstr>Times New Roman</vt:lpstr>
      <vt:lpstr>Wingdings</vt:lpstr>
      <vt:lpstr>Office Theme</vt:lpstr>
      <vt:lpstr>PowerPoint Presentation</vt:lpstr>
      <vt:lpstr>Hack Your Snack: Must-Have Tips for Easy, Healthy Snacks for Your Family</vt:lpstr>
      <vt:lpstr>Welcome!</vt:lpstr>
      <vt:lpstr>PowerPoint Presentation</vt:lpstr>
      <vt:lpstr>Make Your Own Trail Mix  Please share:  “What are some snack recipes you like to make at home?”</vt:lpstr>
      <vt:lpstr>Please share:</vt:lpstr>
      <vt:lpstr>Please share:</vt:lpstr>
      <vt:lpstr>Please share:   Share some snacks you ate this week. What food groups were in them?</vt:lpstr>
      <vt:lpstr>Can you think of a Protein, Dairy, or Grain food to pair with one of these?</vt:lpstr>
      <vt:lpstr>Can you think of a Protein, Dairy, or Grain food to pair with one of these?</vt:lpstr>
      <vt:lpstr>Can you think of a Protein, Dairy, or Grain food to pair with one of these?</vt:lpstr>
      <vt:lpstr>Can you think of a Protein, Dairy, or Grain food to pair with one of these?</vt:lpstr>
      <vt:lpstr>Please share:</vt:lpstr>
      <vt:lpstr>Please share: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Granola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Share what surprised you as you looked at the labels?</vt:lpstr>
      <vt:lpstr>Recipe: Fruit and Yogurt Parfait</vt:lpstr>
      <vt:lpstr>Recipe: Fruit Tarts</vt:lpstr>
      <vt:lpstr>Recipe: Northwest Apple Salad</vt:lpstr>
      <vt:lpstr>Homemade Granola   Please share:  Has anyone made granola at home before? </vt:lpstr>
      <vt:lpstr>Apple Wraps  Please share:  Has anyone made snack wraps at home before? </vt:lpstr>
      <vt:lpstr>What does it mean to be a role model for your kids around healthy snacking? How are you doing this already? </vt:lpstr>
      <vt:lpstr>Please share:</vt:lpstr>
      <vt:lpstr>Today’s Top Tips</vt:lpstr>
      <vt:lpstr>Recipe Resources</vt:lpstr>
      <vt:lpstr>Recipe and Activity Resources</vt:lpstr>
      <vt:lpstr>Thank you!</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Denise Gaudette</dc:creator>
  <cp:lastModifiedBy>Denise Gaudette</cp:lastModifiedBy>
  <cp:revision>3</cp:revision>
  <dcterms:created xsi:type="dcterms:W3CDTF">2021-06-03T15:07:49Z</dcterms:created>
  <dcterms:modified xsi:type="dcterms:W3CDTF">2021-06-03T15:29:06Z</dcterms:modified>
</cp:coreProperties>
</file>