
<file path=[Content_Types].xml><?xml version="1.0" encoding="utf-8"?>
<Types xmlns="http://schemas.openxmlformats.org/package/2006/content-types">
  <Default Extension="png" ContentType="image/pn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trictFirstAndLastChars="0" saveSubsetFonts="1" autoCompressPictures="0">
  <p:sldMasterIdLst>
    <p:sldMasterId id="2147483659" r:id="rId1"/>
  </p:sldMasterIdLst>
  <p:notesMasterIdLst>
    <p:notesMasterId r:id="rId3"/>
  </p:notesMasterIdLst>
  <p:sldIdLst>
    <p:sldId id="256" r:id="rId2"/>
  </p:sldIdLst>
  <p:sldSz cx="7772400" cy="10058400"/>
  <p:notesSz cx="6858000" cy="9144000"/>
  <p:defaultText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defaultTextStyle>
  <p:extLst>
    <p:ext uri="{EFAFB233-063F-42B5-8137-9DF3F51BA10A}">
      <p15:sldGuideLst xmlns:p15="http://schemas.microsoft.com/office/powerpoint/2012/main">
        <p15:guide id="1" orient="horz" pos="3168">
          <p15:clr>
            <a:srgbClr val="A4A3A4"/>
          </p15:clr>
        </p15:guide>
        <p15:guide id="2" pos="2448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1"/>
    <p:restoredTop sz="94665"/>
  </p:normalViewPr>
  <p:slideViewPr>
    <p:cSldViewPr snapToGrid="0">
      <p:cViewPr varScale="1">
        <p:scale>
          <a:sx n="73" d="100"/>
          <a:sy n="73" d="100"/>
        </p:scale>
        <p:origin x="3000" y="72"/>
      </p:cViewPr>
      <p:guideLst>
        <p:guide orient="horz" pos="3168"/>
        <p:guide pos="2448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notesMaster" Target="notesMasters/notesMaster1.xml"/><Relationship Id="rId7" Type="http://schemas.openxmlformats.org/officeDocument/2006/relationships/tableStyles" Target="tableStyle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theme" Target="theme/theme1.xml"/><Relationship Id="rId5" Type="http://schemas.openxmlformats.org/officeDocument/2006/relationships/viewProps" Target="viewProps.xml"/><Relationship Id="rId4" Type="http://schemas.openxmlformats.org/officeDocument/2006/relationships/presProps" Target="pres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Shape 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Google Shape;3;n"/>
          <p:cNvSpPr>
            <a:spLocks noGrp="1" noRot="1" noChangeAspect="1"/>
          </p:cNvSpPr>
          <p:nvPr>
            <p:ph type="sldImg" idx="2"/>
          </p:nvPr>
        </p:nvSpPr>
        <p:spPr>
          <a:xfrm>
            <a:off x="2104480" y="685800"/>
            <a:ext cx="26496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9525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  <p:sp>
        <p:nvSpPr>
          <p:cNvPr id="4" name="Google Shape;4;n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>
            <a:lvl1pPr marL="457200" lvl="0" indent="-29845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1pPr>
            <a:lvl2pPr marL="914400" lvl="1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2pPr>
            <a:lvl3pPr marL="1371600" lvl="2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3pPr>
            <a:lvl4pPr marL="1828800" lvl="3" indent="-29845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4pPr>
            <a:lvl5pPr marL="2286000" lvl="4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5pPr>
            <a:lvl6pPr marL="2743200" lvl="5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6pPr>
            <a:lvl7pPr marL="3200400" lvl="6" indent="-29845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7pPr>
            <a:lvl8pPr marL="3657600" lvl="7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8pPr>
            <a:lvl9pPr marL="4114800" lvl="8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9pPr>
          </a:lstStyle>
          <a:p>
            <a:endParaRPr/>
          </a:p>
        </p:txBody>
      </p:sp>
    </p:spTree>
  </p:cSld>
  <p:clrMap bg1="lt1" tx1="dk1" bg2="dk2" tx2="lt2" accent1="accent1" accent2="accent2" accent3="accent3" accent4="accent4" accent5="accent5" accent6="accent6" hlink="hlink" folHlink="folHlink"/>
  <p:notes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" name="Google Shape;51;p:notes"/>
          <p:cNvSpPr>
            <a:spLocks noGrp="1" noRot="1" noChangeAspect="1"/>
          </p:cNvSpPr>
          <p:nvPr>
            <p:ph type="sldImg" idx="2"/>
          </p:nvPr>
        </p:nvSpPr>
        <p:spPr>
          <a:xfrm>
            <a:off x="2105025" y="685800"/>
            <a:ext cx="2649538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52" name="Google Shape;52;p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slide" type="title">
  <p:cSld name="TITLE">
    <p:spTree>
      <p:nvGrpSpPr>
        <p:cNvPr id="1" name="Shape 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Google Shape;10;p2"/>
          <p:cNvSpPr txBox="1">
            <a:spLocks noGrp="1"/>
          </p:cNvSpPr>
          <p:nvPr>
            <p:ph type="ctrTitle"/>
          </p:nvPr>
        </p:nvSpPr>
        <p:spPr>
          <a:xfrm>
            <a:off x="264952" y="1456058"/>
            <a:ext cx="7242600" cy="40140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1pPr>
            <a:lvl2pPr lvl="1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2pPr>
            <a:lvl3pPr lvl="2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3pPr>
            <a:lvl4pPr lvl="3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4pPr>
            <a:lvl5pPr lvl="4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5pPr>
            <a:lvl6pPr lvl="5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6pPr>
            <a:lvl7pPr lvl="6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7pPr>
            <a:lvl8pPr lvl="7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8pPr>
            <a:lvl9pPr lvl="8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9pPr>
          </a:lstStyle>
          <a:p>
            <a:endParaRPr/>
          </a:p>
        </p:txBody>
      </p:sp>
      <p:sp>
        <p:nvSpPr>
          <p:cNvPr id="11" name="Google Shape;11;p2"/>
          <p:cNvSpPr txBox="1">
            <a:spLocks noGrp="1"/>
          </p:cNvSpPr>
          <p:nvPr>
            <p:ph type="subTitle" idx="1"/>
          </p:nvPr>
        </p:nvSpPr>
        <p:spPr>
          <a:xfrm>
            <a:off x="264945" y="5542289"/>
            <a:ext cx="7242600" cy="15501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1pPr>
            <a:lvl2pPr lvl="1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2pPr>
            <a:lvl3pPr lvl="2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3pPr>
            <a:lvl4pPr lvl="3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4pPr>
            <a:lvl5pPr lvl="4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5pPr>
            <a:lvl6pPr lvl="5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6pPr>
            <a:lvl7pPr lvl="6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7pPr>
            <a:lvl8pPr lvl="7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8pPr>
            <a:lvl9pPr lvl="8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9pPr>
          </a:lstStyle>
          <a:p>
            <a:endParaRPr/>
          </a:p>
        </p:txBody>
      </p:sp>
      <p:sp>
        <p:nvSpPr>
          <p:cNvPr id="12" name="Google Shape;12;p2"/>
          <p:cNvSpPr txBox="1">
            <a:spLocks noGrp="1"/>
          </p:cNvSpPr>
          <p:nvPr>
            <p:ph type="sldNum" idx="12"/>
          </p:nvPr>
        </p:nvSpPr>
        <p:spPr>
          <a:xfrm>
            <a:off x="7201589" y="9119180"/>
            <a:ext cx="466500" cy="7698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Section header" type="secHead">
  <p:cSld name="SECTION_HEADER">
    <p:spTree>
      <p:nvGrpSpPr>
        <p:cNvPr id="1" name="Shape 1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Google Shape;14;p3"/>
          <p:cNvSpPr txBox="1">
            <a:spLocks noGrp="1"/>
          </p:cNvSpPr>
          <p:nvPr>
            <p:ph type="title"/>
          </p:nvPr>
        </p:nvSpPr>
        <p:spPr>
          <a:xfrm>
            <a:off x="264945" y="4206107"/>
            <a:ext cx="7242600" cy="16461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1pPr>
            <a:lvl2pPr lvl="1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2pPr>
            <a:lvl3pPr lvl="2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3pPr>
            <a:lvl4pPr lvl="3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4pPr>
            <a:lvl5pPr lvl="4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5pPr>
            <a:lvl6pPr lvl="5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6pPr>
            <a:lvl7pPr lvl="6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7pPr>
            <a:lvl8pPr lvl="7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8pPr>
            <a:lvl9pPr lvl="8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9pPr>
          </a:lstStyle>
          <a:p>
            <a:endParaRPr/>
          </a:p>
        </p:txBody>
      </p:sp>
      <p:sp>
        <p:nvSpPr>
          <p:cNvPr id="15" name="Google Shape;15;p3"/>
          <p:cNvSpPr txBox="1">
            <a:spLocks noGrp="1"/>
          </p:cNvSpPr>
          <p:nvPr>
            <p:ph type="sldNum" idx="12"/>
          </p:nvPr>
        </p:nvSpPr>
        <p:spPr>
          <a:xfrm>
            <a:off x="7201589" y="9119180"/>
            <a:ext cx="466500" cy="7698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body" type="tx">
  <p:cSld name="TITLE_AND_BODY">
    <p:spTree>
      <p:nvGrpSpPr>
        <p:cNvPr id="1" name="Shape 1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Google Shape;17;p4"/>
          <p:cNvSpPr txBox="1">
            <a:spLocks noGrp="1"/>
          </p:cNvSpPr>
          <p:nvPr>
            <p:ph type="title"/>
          </p:nvPr>
        </p:nvSpPr>
        <p:spPr>
          <a:xfrm>
            <a:off x="264945" y="870271"/>
            <a:ext cx="7242600" cy="11199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9pPr>
          </a:lstStyle>
          <a:p>
            <a:endParaRPr/>
          </a:p>
        </p:txBody>
      </p:sp>
      <p:sp>
        <p:nvSpPr>
          <p:cNvPr id="18" name="Google Shape;18;p4"/>
          <p:cNvSpPr txBox="1">
            <a:spLocks noGrp="1"/>
          </p:cNvSpPr>
          <p:nvPr>
            <p:ph type="body" idx="1"/>
          </p:nvPr>
        </p:nvSpPr>
        <p:spPr>
          <a:xfrm>
            <a:off x="264945" y="2253729"/>
            <a:ext cx="7242600" cy="66810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marL="457200" lvl="0" indent="-342900">
              <a:spcBef>
                <a:spcPts val="0"/>
              </a:spcBef>
              <a:spcAft>
                <a:spcPts val="0"/>
              </a:spcAft>
              <a:buSzPts val="1800"/>
              <a:buChar char="●"/>
              <a:defRPr/>
            </a:lvl1pPr>
            <a:lvl2pPr marL="914400" lvl="1" indent="-317500">
              <a:spcBef>
                <a:spcPts val="1600"/>
              </a:spcBef>
              <a:spcAft>
                <a:spcPts val="0"/>
              </a:spcAft>
              <a:buSzPts val="1400"/>
              <a:buChar char="○"/>
              <a:defRPr/>
            </a:lvl2pPr>
            <a:lvl3pPr marL="1371600" lvl="2" indent="-317500">
              <a:spcBef>
                <a:spcPts val="1600"/>
              </a:spcBef>
              <a:spcAft>
                <a:spcPts val="0"/>
              </a:spcAft>
              <a:buSzPts val="1400"/>
              <a:buChar char="■"/>
              <a:defRPr/>
            </a:lvl3pPr>
            <a:lvl4pPr marL="1828800" lvl="3" indent="-317500">
              <a:spcBef>
                <a:spcPts val="1600"/>
              </a:spcBef>
              <a:spcAft>
                <a:spcPts val="0"/>
              </a:spcAft>
              <a:buSzPts val="1400"/>
              <a:buChar char="●"/>
              <a:defRPr/>
            </a:lvl4pPr>
            <a:lvl5pPr marL="2286000" lvl="4" indent="-317500">
              <a:spcBef>
                <a:spcPts val="1600"/>
              </a:spcBef>
              <a:spcAft>
                <a:spcPts val="0"/>
              </a:spcAft>
              <a:buSzPts val="1400"/>
              <a:buChar char="○"/>
              <a:defRPr/>
            </a:lvl5pPr>
            <a:lvl6pPr marL="2743200" lvl="5" indent="-317500">
              <a:spcBef>
                <a:spcPts val="1600"/>
              </a:spcBef>
              <a:spcAft>
                <a:spcPts val="0"/>
              </a:spcAft>
              <a:buSzPts val="1400"/>
              <a:buChar char="■"/>
              <a:defRPr/>
            </a:lvl6pPr>
            <a:lvl7pPr marL="3200400" lvl="6" indent="-317500">
              <a:spcBef>
                <a:spcPts val="1600"/>
              </a:spcBef>
              <a:spcAft>
                <a:spcPts val="0"/>
              </a:spcAft>
              <a:buSzPts val="1400"/>
              <a:buChar char="●"/>
              <a:defRPr/>
            </a:lvl7pPr>
            <a:lvl8pPr marL="3657600" lvl="7" indent="-317500">
              <a:spcBef>
                <a:spcPts val="1600"/>
              </a:spcBef>
              <a:spcAft>
                <a:spcPts val="0"/>
              </a:spcAft>
              <a:buSzPts val="1400"/>
              <a:buChar char="○"/>
              <a:defRPr/>
            </a:lvl8pPr>
            <a:lvl9pPr marL="4114800" lvl="8" indent="-317500">
              <a:spcBef>
                <a:spcPts val="1600"/>
              </a:spcBef>
              <a:spcAft>
                <a:spcPts val="1600"/>
              </a:spcAft>
              <a:buSzPts val="1400"/>
              <a:buChar char="■"/>
              <a:defRPr/>
            </a:lvl9pPr>
          </a:lstStyle>
          <a:p>
            <a:endParaRPr/>
          </a:p>
        </p:txBody>
      </p:sp>
      <p:sp>
        <p:nvSpPr>
          <p:cNvPr id="19" name="Google Shape;19;p4"/>
          <p:cNvSpPr txBox="1">
            <a:spLocks noGrp="1"/>
          </p:cNvSpPr>
          <p:nvPr>
            <p:ph type="sldNum" idx="12"/>
          </p:nvPr>
        </p:nvSpPr>
        <p:spPr>
          <a:xfrm>
            <a:off x="7201589" y="9119180"/>
            <a:ext cx="466500" cy="7698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two columns" type="twoColTx">
  <p:cSld name="TITLE_AND_TWO_COLUMNS">
    <p:spTree>
      <p:nvGrpSpPr>
        <p:cNvPr id="1" name="Shape 2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" name="Google Shape;21;p5"/>
          <p:cNvSpPr txBox="1">
            <a:spLocks noGrp="1"/>
          </p:cNvSpPr>
          <p:nvPr>
            <p:ph type="title"/>
          </p:nvPr>
        </p:nvSpPr>
        <p:spPr>
          <a:xfrm>
            <a:off x="264945" y="870271"/>
            <a:ext cx="7242600" cy="11199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9pPr>
          </a:lstStyle>
          <a:p>
            <a:endParaRPr/>
          </a:p>
        </p:txBody>
      </p:sp>
      <p:sp>
        <p:nvSpPr>
          <p:cNvPr id="22" name="Google Shape;22;p5"/>
          <p:cNvSpPr txBox="1">
            <a:spLocks noGrp="1"/>
          </p:cNvSpPr>
          <p:nvPr>
            <p:ph type="body" idx="1"/>
          </p:nvPr>
        </p:nvSpPr>
        <p:spPr>
          <a:xfrm>
            <a:off x="264945" y="2253729"/>
            <a:ext cx="3399900" cy="66810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marL="457200" lvl="0" indent="-317500">
              <a:spcBef>
                <a:spcPts val="0"/>
              </a:spcBef>
              <a:spcAft>
                <a:spcPts val="0"/>
              </a:spcAft>
              <a:buSzPts val="1400"/>
              <a:buChar char="●"/>
              <a:defRPr sz="1400"/>
            </a:lvl1pPr>
            <a:lvl2pPr marL="914400" lvl="1" indent="-304800">
              <a:spcBef>
                <a:spcPts val="1600"/>
              </a:spcBef>
              <a:spcAft>
                <a:spcPts val="0"/>
              </a:spcAft>
              <a:buSzPts val="1200"/>
              <a:buChar char="○"/>
              <a:defRPr sz="1200"/>
            </a:lvl2pPr>
            <a:lvl3pPr marL="1371600" lvl="2" indent="-304800">
              <a:spcBef>
                <a:spcPts val="1600"/>
              </a:spcBef>
              <a:spcAft>
                <a:spcPts val="0"/>
              </a:spcAft>
              <a:buSzPts val="1200"/>
              <a:buChar char="■"/>
              <a:defRPr sz="1200"/>
            </a:lvl3pPr>
            <a:lvl4pPr marL="1828800" lvl="3" indent="-304800">
              <a:spcBef>
                <a:spcPts val="1600"/>
              </a:spcBef>
              <a:spcAft>
                <a:spcPts val="0"/>
              </a:spcAft>
              <a:buSzPts val="1200"/>
              <a:buChar char="●"/>
              <a:defRPr sz="1200"/>
            </a:lvl4pPr>
            <a:lvl5pPr marL="2286000" lvl="4" indent="-304800">
              <a:spcBef>
                <a:spcPts val="1600"/>
              </a:spcBef>
              <a:spcAft>
                <a:spcPts val="0"/>
              </a:spcAft>
              <a:buSzPts val="1200"/>
              <a:buChar char="○"/>
              <a:defRPr sz="1200"/>
            </a:lvl5pPr>
            <a:lvl6pPr marL="2743200" lvl="5" indent="-304800">
              <a:spcBef>
                <a:spcPts val="1600"/>
              </a:spcBef>
              <a:spcAft>
                <a:spcPts val="0"/>
              </a:spcAft>
              <a:buSzPts val="1200"/>
              <a:buChar char="■"/>
              <a:defRPr sz="1200"/>
            </a:lvl6pPr>
            <a:lvl7pPr marL="3200400" lvl="6" indent="-304800">
              <a:spcBef>
                <a:spcPts val="1600"/>
              </a:spcBef>
              <a:spcAft>
                <a:spcPts val="0"/>
              </a:spcAft>
              <a:buSzPts val="1200"/>
              <a:buChar char="●"/>
              <a:defRPr sz="1200"/>
            </a:lvl7pPr>
            <a:lvl8pPr marL="3657600" lvl="7" indent="-304800">
              <a:spcBef>
                <a:spcPts val="1600"/>
              </a:spcBef>
              <a:spcAft>
                <a:spcPts val="0"/>
              </a:spcAft>
              <a:buSzPts val="1200"/>
              <a:buChar char="○"/>
              <a:defRPr sz="1200"/>
            </a:lvl8pPr>
            <a:lvl9pPr marL="4114800" lvl="8" indent="-304800">
              <a:spcBef>
                <a:spcPts val="1600"/>
              </a:spcBef>
              <a:spcAft>
                <a:spcPts val="1600"/>
              </a:spcAft>
              <a:buSzPts val="1200"/>
              <a:buChar char="■"/>
              <a:defRPr sz="1200"/>
            </a:lvl9pPr>
          </a:lstStyle>
          <a:p>
            <a:endParaRPr/>
          </a:p>
        </p:txBody>
      </p:sp>
      <p:sp>
        <p:nvSpPr>
          <p:cNvPr id="23" name="Google Shape;23;p5"/>
          <p:cNvSpPr txBox="1">
            <a:spLocks noGrp="1"/>
          </p:cNvSpPr>
          <p:nvPr>
            <p:ph type="body" idx="2"/>
          </p:nvPr>
        </p:nvSpPr>
        <p:spPr>
          <a:xfrm>
            <a:off x="4107540" y="2253729"/>
            <a:ext cx="3399900" cy="66810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marL="457200" lvl="0" indent="-317500">
              <a:spcBef>
                <a:spcPts val="0"/>
              </a:spcBef>
              <a:spcAft>
                <a:spcPts val="0"/>
              </a:spcAft>
              <a:buSzPts val="1400"/>
              <a:buChar char="●"/>
              <a:defRPr sz="1400"/>
            </a:lvl1pPr>
            <a:lvl2pPr marL="914400" lvl="1" indent="-304800">
              <a:spcBef>
                <a:spcPts val="1600"/>
              </a:spcBef>
              <a:spcAft>
                <a:spcPts val="0"/>
              </a:spcAft>
              <a:buSzPts val="1200"/>
              <a:buChar char="○"/>
              <a:defRPr sz="1200"/>
            </a:lvl2pPr>
            <a:lvl3pPr marL="1371600" lvl="2" indent="-304800">
              <a:spcBef>
                <a:spcPts val="1600"/>
              </a:spcBef>
              <a:spcAft>
                <a:spcPts val="0"/>
              </a:spcAft>
              <a:buSzPts val="1200"/>
              <a:buChar char="■"/>
              <a:defRPr sz="1200"/>
            </a:lvl3pPr>
            <a:lvl4pPr marL="1828800" lvl="3" indent="-304800">
              <a:spcBef>
                <a:spcPts val="1600"/>
              </a:spcBef>
              <a:spcAft>
                <a:spcPts val="0"/>
              </a:spcAft>
              <a:buSzPts val="1200"/>
              <a:buChar char="●"/>
              <a:defRPr sz="1200"/>
            </a:lvl4pPr>
            <a:lvl5pPr marL="2286000" lvl="4" indent="-304800">
              <a:spcBef>
                <a:spcPts val="1600"/>
              </a:spcBef>
              <a:spcAft>
                <a:spcPts val="0"/>
              </a:spcAft>
              <a:buSzPts val="1200"/>
              <a:buChar char="○"/>
              <a:defRPr sz="1200"/>
            </a:lvl5pPr>
            <a:lvl6pPr marL="2743200" lvl="5" indent="-304800">
              <a:spcBef>
                <a:spcPts val="1600"/>
              </a:spcBef>
              <a:spcAft>
                <a:spcPts val="0"/>
              </a:spcAft>
              <a:buSzPts val="1200"/>
              <a:buChar char="■"/>
              <a:defRPr sz="1200"/>
            </a:lvl6pPr>
            <a:lvl7pPr marL="3200400" lvl="6" indent="-304800">
              <a:spcBef>
                <a:spcPts val="1600"/>
              </a:spcBef>
              <a:spcAft>
                <a:spcPts val="0"/>
              </a:spcAft>
              <a:buSzPts val="1200"/>
              <a:buChar char="●"/>
              <a:defRPr sz="1200"/>
            </a:lvl7pPr>
            <a:lvl8pPr marL="3657600" lvl="7" indent="-304800">
              <a:spcBef>
                <a:spcPts val="1600"/>
              </a:spcBef>
              <a:spcAft>
                <a:spcPts val="0"/>
              </a:spcAft>
              <a:buSzPts val="1200"/>
              <a:buChar char="○"/>
              <a:defRPr sz="1200"/>
            </a:lvl8pPr>
            <a:lvl9pPr marL="4114800" lvl="8" indent="-304800">
              <a:spcBef>
                <a:spcPts val="1600"/>
              </a:spcBef>
              <a:spcAft>
                <a:spcPts val="1600"/>
              </a:spcAft>
              <a:buSzPts val="1200"/>
              <a:buChar char="■"/>
              <a:defRPr sz="1200"/>
            </a:lvl9pPr>
          </a:lstStyle>
          <a:p>
            <a:endParaRPr/>
          </a:p>
        </p:txBody>
      </p:sp>
      <p:sp>
        <p:nvSpPr>
          <p:cNvPr id="24" name="Google Shape;24;p5"/>
          <p:cNvSpPr txBox="1">
            <a:spLocks noGrp="1"/>
          </p:cNvSpPr>
          <p:nvPr>
            <p:ph type="sldNum" idx="12"/>
          </p:nvPr>
        </p:nvSpPr>
        <p:spPr>
          <a:xfrm>
            <a:off x="7201589" y="9119180"/>
            <a:ext cx="466500" cy="7698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only" type="titleOnly">
  <p:cSld name="TITLE_ONLY">
    <p:spTree>
      <p:nvGrpSpPr>
        <p:cNvPr id="1" name="Shape 2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" name="Google Shape;26;p6"/>
          <p:cNvSpPr txBox="1">
            <a:spLocks noGrp="1"/>
          </p:cNvSpPr>
          <p:nvPr>
            <p:ph type="title"/>
          </p:nvPr>
        </p:nvSpPr>
        <p:spPr>
          <a:xfrm>
            <a:off x="264945" y="870271"/>
            <a:ext cx="7242600" cy="11199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9pPr>
          </a:lstStyle>
          <a:p>
            <a:endParaRPr/>
          </a:p>
        </p:txBody>
      </p:sp>
      <p:sp>
        <p:nvSpPr>
          <p:cNvPr id="27" name="Google Shape;27;p6"/>
          <p:cNvSpPr txBox="1">
            <a:spLocks noGrp="1"/>
          </p:cNvSpPr>
          <p:nvPr>
            <p:ph type="sldNum" idx="12"/>
          </p:nvPr>
        </p:nvSpPr>
        <p:spPr>
          <a:xfrm>
            <a:off x="7201589" y="9119180"/>
            <a:ext cx="466500" cy="7698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One column text">
  <p:cSld name="ONE_COLUMN_TEXT">
    <p:spTree>
      <p:nvGrpSpPr>
        <p:cNvPr id="1" name="Shape 2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" name="Google Shape;29;p7"/>
          <p:cNvSpPr txBox="1">
            <a:spLocks noGrp="1"/>
          </p:cNvSpPr>
          <p:nvPr>
            <p:ph type="title"/>
          </p:nvPr>
        </p:nvSpPr>
        <p:spPr>
          <a:xfrm>
            <a:off x="264945" y="1086507"/>
            <a:ext cx="2386800" cy="14778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1pPr>
            <a:lvl2pPr lvl="1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2pPr>
            <a:lvl3pPr lvl="2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3pPr>
            <a:lvl4pPr lvl="3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4pPr>
            <a:lvl5pPr lvl="4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5pPr>
            <a:lvl6pPr lvl="5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6pPr>
            <a:lvl7pPr lvl="6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7pPr>
            <a:lvl8pPr lvl="7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8pPr>
            <a:lvl9pPr lvl="8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9pPr>
          </a:lstStyle>
          <a:p>
            <a:endParaRPr/>
          </a:p>
        </p:txBody>
      </p:sp>
      <p:sp>
        <p:nvSpPr>
          <p:cNvPr id="30" name="Google Shape;30;p7"/>
          <p:cNvSpPr txBox="1">
            <a:spLocks noGrp="1"/>
          </p:cNvSpPr>
          <p:nvPr>
            <p:ph type="body" idx="1"/>
          </p:nvPr>
        </p:nvSpPr>
        <p:spPr>
          <a:xfrm>
            <a:off x="264945" y="2717440"/>
            <a:ext cx="2386800" cy="62175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marL="457200" lvl="0" indent="-304800"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1pPr>
            <a:lvl2pPr marL="914400" lvl="1" indent="-304800">
              <a:spcBef>
                <a:spcPts val="1600"/>
              </a:spcBef>
              <a:spcAft>
                <a:spcPts val="0"/>
              </a:spcAft>
              <a:buSzPts val="1200"/>
              <a:buChar char="○"/>
              <a:defRPr sz="1200"/>
            </a:lvl2pPr>
            <a:lvl3pPr marL="1371600" lvl="2" indent="-304800">
              <a:spcBef>
                <a:spcPts val="1600"/>
              </a:spcBef>
              <a:spcAft>
                <a:spcPts val="0"/>
              </a:spcAft>
              <a:buSzPts val="1200"/>
              <a:buChar char="■"/>
              <a:defRPr sz="1200"/>
            </a:lvl3pPr>
            <a:lvl4pPr marL="1828800" lvl="3" indent="-304800">
              <a:spcBef>
                <a:spcPts val="1600"/>
              </a:spcBef>
              <a:spcAft>
                <a:spcPts val="0"/>
              </a:spcAft>
              <a:buSzPts val="1200"/>
              <a:buChar char="●"/>
              <a:defRPr sz="1200"/>
            </a:lvl4pPr>
            <a:lvl5pPr marL="2286000" lvl="4" indent="-304800">
              <a:spcBef>
                <a:spcPts val="1600"/>
              </a:spcBef>
              <a:spcAft>
                <a:spcPts val="0"/>
              </a:spcAft>
              <a:buSzPts val="1200"/>
              <a:buChar char="○"/>
              <a:defRPr sz="1200"/>
            </a:lvl5pPr>
            <a:lvl6pPr marL="2743200" lvl="5" indent="-304800">
              <a:spcBef>
                <a:spcPts val="1600"/>
              </a:spcBef>
              <a:spcAft>
                <a:spcPts val="0"/>
              </a:spcAft>
              <a:buSzPts val="1200"/>
              <a:buChar char="■"/>
              <a:defRPr sz="1200"/>
            </a:lvl6pPr>
            <a:lvl7pPr marL="3200400" lvl="6" indent="-304800">
              <a:spcBef>
                <a:spcPts val="1600"/>
              </a:spcBef>
              <a:spcAft>
                <a:spcPts val="0"/>
              </a:spcAft>
              <a:buSzPts val="1200"/>
              <a:buChar char="●"/>
              <a:defRPr sz="1200"/>
            </a:lvl7pPr>
            <a:lvl8pPr marL="3657600" lvl="7" indent="-304800">
              <a:spcBef>
                <a:spcPts val="1600"/>
              </a:spcBef>
              <a:spcAft>
                <a:spcPts val="0"/>
              </a:spcAft>
              <a:buSzPts val="1200"/>
              <a:buChar char="○"/>
              <a:defRPr sz="1200"/>
            </a:lvl8pPr>
            <a:lvl9pPr marL="4114800" lvl="8" indent="-304800">
              <a:spcBef>
                <a:spcPts val="1600"/>
              </a:spcBef>
              <a:spcAft>
                <a:spcPts val="1600"/>
              </a:spcAft>
              <a:buSzPts val="1200"/>
              <a:buChar char="■"/>
              <a:defRPr sz="1200"/>
            </a:lvl9pPr>
          </a:lstStyle>
          <a:p>
            <a:endParaRPr/>
          </a:p>
        </p:txBody>
      </p:sp>
      <p:sp>
        <p:nvSpPr>
          <p:cNvPr id="31" name="Google Shape;31;p7"/>
          <p:cNvSpPr txBox="1">
            <a:spLocks noGrp="1"/>
          </p:cNvSpPr>
          <p:nvPr>
            <p:ph type="sldNum" idx="12"/>
          </p:nvPr>
        </p:nvSpPr>
        <p:spPr>
          <a:xfrm>
            <a:off x="7201589" y="9119180"/>
            <a:ext cx="466500" cy="7698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Main point">
  <p:cSld name="MAIN_POINT">
    <p:spTree>
      <p:nvGrpSpPr>
        <p:cNvPr id="1" name="Shape 3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" name="Google Shape;33;p8"/>
          <p:cNvSpPr txBox="1">
            <a:spLocks noGrp="1"/>
          </p:cNvSpPr>
          <p:nvPr>
            <p:ph type="title"/>
          </p:nvPr>
        </p:nvSpPr>
        <p:spPr>
          <a:xfrm>
            <a:off x="416713" y="880293"/>
            <a:ext cx="5412600" cy="79998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1pPr>
            <a:lvl2pPr lvl="1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2pPr>
            <a:lvl3pPr lvl="2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3pPr>
            <a:lvl4pPr lvl="3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4pPr>
            <a:lvl5pPr lvl="4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5pPr>
            <a:lvl6pPr lvl="5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6pPr>
            <a:lvl7pPr lvl="6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7pPr>
            <a:lvl8pPr lvl="7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8pPr>
            <a:lvl9pPr lvl="8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9pPr>
          </a:lstStyle>
          <a:p>
            <a:endParaRPr/>
          </a:p>
        </p:txBody>
      </p:sp>
      <p:sp>
        <p:nvSpPr>
          <p:cNvPr id="34" name="Google Shape;34;p8"/>
          <p:cNvSpPr txBox="1">
            <a:spLocks noGrp="1"/>
          </p:cNvSpPr>
          <p:nvPr>
            <p:ph type="sldNum" idx="12"/>
          </p:nvPr>
        </p:nvSpPr>
        <p:spPr>
          <a:xfrm>
            <a:off x="7201589" y="9119180"/>
            <a:ext cx="466500" cy="7698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Section title and description">
  <p:cSld name="SECTION_TITLE_AND_DESCRIPTION">
    <p:spTree>
      <p:nvGrpSpPr>
        <p:cNvPr id="1" name="Shape 3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" name="Google Shape;36;p9"/>
          <p:cNvSpPr/>
          <p:nvPr/>
        </p:nvSpPr>
        <p:spPr>
          <a:xfrm>
            <a:off x="3886200" y="-244"/>
            <a:ext cx="3886200" cy="10058400"/>
          </a:xfrm>
          <a:prstGeom prst="rect">
            <a:avLst/>
          </a:prstGeom>
          <a:solidFill>
            <a:schemeClr val="lt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7" name="Google Shape;37;p9"/>
          <p:cNvSpPr txBox="1">
            <a:spLocks noGrp="1"/>
          </p:cNvSpPr>
          <p:nvPr>
            <p:ph type="title"/>
          </p:nvPr>
        </p:nvSpPr>
        <p:spPr>
          <a:xfrm>
            <a:off x="225675" y="2411542"/>
            <a:ext cx="3438300" cy="28986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1pPr>
            <a:lvl2pPr lvl="1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2pPr>
            <a:lvl3pPr lvl="2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3pPr>
            <a:lvl4pPr lvl="3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4pPr>
            <a:lvl5pPr lvl="4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5pPr>
            <a:lvl6pPr lvl="5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6pPr>
            <a:lvl7pPr lvl="6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7pPr>
            <a:lvl8pPr lvl="7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8pPr>
            <a:lvl9pPr lvl="8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9pPr>
          </a:lstStyle>
          <a:p>
            <a:endParaRPr/>
          </a:p>
        </p:txBody>
      </p:sp>
      <p:sp>
        <p:nvSpPr>
          <p:cNvPr id="38" name="Google Shape;38;p9"/>
          <p:cNvSpPr txBox="1">
            <a:spLocks noGrp="1"/>
          </p:cNvSpPr>
          <p:nvPr>
            <p:ph type="subTitle" idx="1"/>
          </p:nvPr>
        </p:nvSpPr>
        <p:spPr>
          <a:xfrm>
            <a:off x="225675" y="5481569"/>
            <a:ext cx="3438300" cy="24153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1pPr>
            <a:lvl2pPr lvl="1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2pPr>
            <a:lvl3pPr lvl="2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3pPr>
            <a:lvl4pPr lvl="3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4pPr>
            <a:lvl5pPr lvl="4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5pPr>
            <a:lvl6pPr lvl="5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6pPr>
            <a:lvl7pPr lvl="6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7pPr>
            <a:lvl8pPr lvl="7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8pPr>
            <a:lvl9pPr lvl="8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9pPr>
          </a:lstStyle>
          <a:p>
            <a:endParaRPr/>
          </a:p>
        </p:txBody>
      </p:sp>
      <p:sp>
        <p:nvSpPr>
          <p:cNvPr id="39" name="Google Shape;39;p9"/>
          <p:cNvSpPr txBox="1">
            <a:spLocks noGrp="1"/>
          </p:cNvSpPr>
          <p:nvPr>
            <p:ph type="body" idx="2"/>
          </p:nvPr>
        </p:nvSpPr>
        <p:spPr>
          <a:xfrm>
            <a:off x="4198575" y="1415969"/>
            <a:ext cx="3261300" cy="72261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marL="457200" lvl="0" indent="-342900">
              <a:spcBef>
                <a:spcPts val="0"/>
              </a:spcBef>
              <a:spcAft>
                <a:spcPts val="0"/>
              </a:spcAft>
              <a:buSzPts val="1800"/>
              <a:buChar char="●"/>
              <a:defRPr/>
            </a:lvl1pPr>
            <a:lvl2pPr marL="914400" lvl="1" indent="-317500">
              <a:spcBef>
                <a:spcPts val="1600"/>
              </a:spcBef>
              <a:spcAft>
                <a:spcPts val="0"/>
              </a:spcAft>
              <a:buSzPts val="1400"/>
              <a:buChar char="○"/>
              <a:defRPr/>
            </a:lvl2pPr>
            <a:lvl3pPr marL="1371600" lvl="2" indent="-317500">
              <a:spcBef>
                <a:spcPts val="1600"/>
              </a:spcBef>
              <a:spcAft>
                <a:spcPts val="0"/>
              </a:spcAft>
              <a:buSzPts val="1400"/>
              <a:buChar char="■"/>
              <a:defRPr/>
            </a:lvl3pPr>
            <a:lvl4pPr marL="1828800" lvl="3" indent="-317500">
              <a:spcBef>
                <a:spcPts val="1600"/>
              </a:spcBef>
              <a:spcAft>
                <a:spcPts val="0"/>
              </a:spcAft>
              <a:buSzPts val="1400"/>
              <a:buChar char="●"/>
              <a:defRPr/>
            </a:lvl4pPr>
            <a:lvl5pPr marL="2286000" lvl="4" indent="-317500">
              <a:spcBef>
                <a:spcPts val="1600"/>
              </a:spcBef>
              <a:spcAft>
                <a:spcPts val="0"/>
              </a:spcAft>
              <a:buSzPts val="1400"/>
              <a:buChar char="○"/>
              <a:defRPr/>
            </a:lvl5pPr>
            <a:lvl6pPr marL="2743200" lvl="5" indent="-317500">
              <a:spcBef>
                <a:spcPts val="1600"/>
              </a:spcBef>
              <a:spcAft>
                <a:spcPts val="0"/>
              </a:spcAft>
              <a:buSzPts val="1400"/>
              <a:buChar char="■"/>
              <a:defRPr/>
            </a:lvl6pPr>
            <a:lvl7pPr marL="3200400" lvl="6" indent="-317500">
              <a:spcBef>
                <a:spcPts val="1600"/>
              </a:spcBef>
              <a:spcAft>
                <a:spcPts val="0"/>
              </a:spcAft>
              <a:buSzPts val="1400"/>
              <a:buChar char="●"/>
              <a:defRPr/>
            </a:lvl7pPr>
            <a:lvl8pPr marL="3657600" lvl="7" indent="-317500">
              <a:spcBef>
                <a:spcPts val="1600"/>
              </a:spcBef>
              <a:spcAft>
                <a:spcPts val="0"/>
              </a:spcAft>
              <a:buSzPts val="1400"/>
              <a:buChar char="○"/>
              <a:defRPr/>
            </a:lvl8pPr>
            <a:lvl9pPr marL="4114800" lvl="8" indent="-317500">
              <a:spcBef>
                <a:spcPts val="1600"/>
              </a:spcBef>
              <a:spcAft>
                <a:spcPts val="1600"/>
              </a:spcAft>
              <a:buSzPts val="1400"/>
              <a:buChar char="■"/>
              <a:defRPr/>
            </a:lvl9pPr>
          </a:lstStyle>
          <a:p>
            <a:endParaRPr/>
          </a:p>
        </p:txBody>
      </p:sp>
      <p:sp>
        <p:nvSpPr>
          <p:cNvPr id="40" name="Google Shape;40;p9"/>
          <p:cNvSpPr txBox="1">
            <a:spLocks noGrp="1"/>
          </p:cNvSpPr>
          <p:nvPr>
            <p:ph type="sldNum" idx="12"/>
          </p:nvPr>
        </p:nvSpPr>
        <p:spPr>
          <a:xfrm>
            <a:off x="7201589" y="9119180"/>
            <a:ext cx="466500" cy="7698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Caption">
  <p:cSld name="CAPTION_ONLY">
    <p:spTree>
      <p:nvGrpSpPr>
        <p:cNvPr id="1" name="Shape 4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2" name="Google Shape;42;p10"/>
          <p:cNvSpPr txBox="1">
            <a:spLocks noGrp="1"/>
          </p:cNvSpPr>
          <p:nvPr>
            <p:ph type="body" idx="1"/>
          </p:nvPr>
        </p:nvSpPr>
        <p:spPr>
          <a:xfrm>
            <a:off x="264945" y="8273124"/>
            <a:ext cx="5099100" cy="11832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marL="457200" lvl="0" indent="-22860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  <a:defRPr/>
            </a:lvl1pPr>
          </a:lstStyle>
          <a:p>
            <a:endParaRPr/>
          </a:p>
        </p:txBody>
      </p:sp>
      <p:sp>
        <p:nvSpPr>
          <p:cNvPr id="43" name="Google Shape;43;p10"/>
          <p:cNvSpPr txBox="1">
            <a:spLocks noGrp="1"/>
          </p:cNvSpPr>
          <p:nvPr>
            <p:ph type="sldNum" idx="12"/>
          </p:nvPr>
        </p:nvSpPr>
        <p:spPr>
          <a:xfrm>
            <a:off x="7201589" y="9119180"/>
            <a:ext cx="466500" cy="7698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Big number">
  <p:cSld name="BIG_NUMBER">
    <p:spTree>
      <p:nvGrpSpPr>
        <p:cNvPr id="1" name="Shape 4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5" name="Google Shape;45;p11"/>
          <p:cNvSpPr txBox="1">
            <a:spLocks noGrp="1"/>
          </p:cNvSpPr>
          <p:nvPr>
            <p:ph type="title" hasCustomPrompt="1"/>
          </p:nvPr>
        </p:nvSpPr>
        <p:spPr>
          <a:xfrm>
            <a:off x="264945" y="2163089"/>
            <a:ext cx="7242600" cy="38397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1pPr>
            <a:lvl2pPr lvl="1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2pPr>
            <a:lvl3pPr lvl="2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3pPr>
            <a:lvl4pPr lvl="3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4pPr>
            <a:lvl5pPr lvl="4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5pPr>
            <a:lvl6pPr lvl="5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6pPr>
            <a:lvl7pPr lvl="6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7pPr>
            <a:lvl8pPr lvl="7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8pPr>
            <a:lvl9pPr lvl="8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9pPr>
          </a:lstStyle>
          <a:p>
            <a:r>
              <a:t>xx%</a:t>
            </a:r>
          </a:p>
        </p:txBody>
      </p:sp>
      <p:sp>
        <p:nvSpPr>
          <p:cNvPr id="46" name="Google Shape;46;p11"/>
          <p:cNvSpPr txBox="1">
            <a:spLocks noGrp="1"/>
          </p:cNvSpPr>
          <p:nvPr>
            <p:ph type="body" idx="1"/>
          </p:nvPr>
        </p:nvSpPr>
        <p:spPr>
          <a:xfrm>
            <a:off x="264945" y="6164351"/>
            <a:ext cx="7242600" cy="2543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marL="457200" lvl="0" indent="-342900" algn="ctr">
              <a:spcBef>
                <a:spcPts val="0"/>
              </a:spcBef>
              <a:spcAft>
                <a:spcPts val="0"/>
              </a:spcAft>
              <a:buSzPts val="1800"/>
              <a:buChar char="●"/>
              <a:defRPr/>
            </a:lvl1pPr>
            <a:lvl2pPr marL="914400" lvl="1" indent="-317500" algn="ctr">
              <a:spcBef>
                <a:spcPts val="1600"/>
              </a:spcBef>
              <a:spcAft>
                <a:spcPts val="0"/>
              </a:spcAft>
              <a:buSzPts val="1400"/>
              <a:buChar char="○"/>
              <a:defRPr/>
            </a:lvl2pPr>
            <a:lvl3pPr marL="1371600" lvl="2" indent="-317500" algn="ctr">
              <a:spcBef>
                <a:spcPts val="1600"/>
              </a:spcBef>
              <a:spcAft>
                <a:spcPts val="0"/>
              </a:spcAft>
              <a:buSzPts val="1400"/>
              <a:buChar char="■"/>
              <a:defRPr/>
            </a:lvl3pPr>
            <a:lvl4pPr marL="1828800" lvl="3" indent="-317500" algn="ctr">
              <a:spcBef>
                <a:spcPts val="1600"/>
              </a:spcBef>
              <a:spcAft>
                <a:spcPts val="0"/>
              </a:spcAft>
              <a:buSzPts val="1400"/>
              <a:buChar char="●"/>
              <a:defRPr/>
            </a:lvl4pPr>
            <a:lvl5pPr marL="2286000" lvl="4" indent="-317500" algn="ctr">
              <a:spcBef>
                <a:spcPts val="1600"/>
              </a:spcBef>
              <a:spcAft>
                <a:spcPts val="0"/>
              </a:spcAft>
              <a:buSzPts val="1400"/>
              <a:buChar char="○"/>
              <a:defRPr/>
            </a:lvl5pPr>
            <a:lvl6pPr marL="2743200" lvl="5" indent="-317500" algn="ctr">
              <a:spcBef>
                <a:spcPts val="1600"/>
              </a:spcBef>
              <a:spcAft>
                <a:spcPts val="0"/>
              </a:spcAft>
              <a:buSzPts val="1400"/>
              <a:buChar char="■"/>
              <a:defRPr/>
            </a:lvl6pPr>
            <a:lvl7pPr marL="3200400" lvl="6" indent="-317500" algn="ctr">
              <a:spcBef>
                <a:spcPts val="1600"/>
              </a:spcBef>
              <a:spcAft>
                <a:spcPts val="0"/>
              </a:spcAft>
              <a:buSzPts val="1400"/>
              <a:buChar char="●"/>
              <a:defRPr/>
            </a:lvl7pPr>
            <a:lvl8pPr marL="3657600" lvl="7" indent="-317500" algn="ctr">
              <a:spcBef>
                <a:spcPts val="1600"/>
              </a:spcBef>
              <a:spcAft>
                <a:spcPts val="0"/>
              </a:spcAft>
              <a:buSzPts val="1400"/>
              <a:buChar char="○"/>
              <a:defRPr/>
            </a:lvl8pPr>
            <a:lvl9pPr marL="4114800" lvl="8" indent="-317500" algn="ctr">
              <a:spcBef>
                <a:spcPts val="1600"/>
              </a:spcBef>
              <a:spcAft>
                <a:spcPts val="1600"/>
              </a:spcAft>
              <a:buSzPts val="1400"/>
              <a:buChar char="■"/>
              <a:defRPr/>
            </a:lvl9pPr>
          </a:lstStyle>
          <a:p>
            <a:endParaRPr/>
          </a:p>
        </p:txBody>
      </p:sp>
      <p:sp>
        <p:nvSpPr>
          <p:cNvPr id="47" name="Google Shape;47;p11"/>
          <p:cNvSpPr txBox="1">
            <a:spLocks noGrp="1"/>
          </p:cNvSpPr>
          <p:nvPr>
            <p:ph type="sldNum" idx="12"/>
          </p:nvPr>
        </p:nvSpPr>
        <p:spPr>
          <a:xfrm>
            <a:off x="7201589" y="9119180"/>
            <a:ext cx="466500" cy="7698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Blank" type="blank">
  <p:cSld name="BLANK">
    <p:spTree>
      <p:nvGrpSpPr>
        <p:cNvPr id="1" name="Shape 4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9" name="Google Shape;49;p12"/>
          <p:cNvSpPr txBox="1">
            <a:spLocks noGrp="1"/>
          </p:cNvSpPr>
          <p:nvPr>
            <p:ph type="sldNum" idx="12"/>
          </p:nvPr>
        </p:nvSpPr>
        <p:spPr>
          <a:xfrm>
            <a:off x="7201589" y="9119180"/>
            <a:ext cx="466500" cy="7698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 name="simple-light-2">
    <p:bg>
      <p:bgPr>
        <a:solidFill>
          <a:schemeClr val="lt1"/>
        </a:solidFill>
        <a:effectLst/>
      </p:bgPr>
    </p:bg>
    <p:spTree>
      <p:nvGrpSpPr>
        <p:cNvPr id="1" name="Shape 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Google Shape;6;p1"/>
          <p:cNvSpPr txBox="1">
            <a:spLocks noGrp="1"/>
          </p:cNvSpPr>
          <p:nvPr>
            <p:ph type="title"/>
          </p:nvPr>
        </p:nvSpPr>
        <p:spPr>
          <a:xfrm>
            <a:off x="264945" y="870271"/>
            <a:ext cx="7242600" cy="11199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1pPr>
            <a:lvl2pPr lvl="1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2pPr>
            <a:lvl3pPr lvl="2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3pPr>
            <a:lvl4pPr lvl="3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4pPr>
            <a:lvl5pPr lvl="4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5pPr>
            <a:lvl6pPr lvl="5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6pPr>
            <a:lvl7pPr lvl="6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7pPr>
            <a:lvl8pPr lvl="7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8pPr>
            <a:lvl9pPr lvl="8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9pPr>
          </a:lstStyle>
          <a:p>
            <a:endParaRPr/>
          </a:p>
        </p:txBody>
      </p:sp>
      <p:sp>
        <p:nvSpPr>
          <p:cNvPr id="7" name="Google Shape;7;p1"/>
          <p:cNvSpPr txBox="1">
            <a:spLocks noGrp="1"/>
          </p:cNvSpPr>
          <p:nvPr>
            <p:ph type="body" idx="1"/>
          </p:nvPr>
        </p:nvSpPr>
        <p:spPr>
          <a:xfrm>
            <a:off x="264945" y="2253729"/>
            <a:ext cx="7242600" cy="6681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>
            <a:lvl1pPr marL="457200" lvl="0" indent="-3429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800"/>
              <a:buChar char="●"/>
              <a:defRPr sz="1800">
                <a:solidFill>
                  <a:schemeClr val="dk2"/>
                </a:solidFill>
              </a:defRPr>
            </a:lvl1pPr>
            <a:lvl2pPr marL="914400" lvl="1" indent="-317500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dk2"/>
              </a:buClr>
              <a:buSzPts val="1400"/>
              <a:buChar char="○"/>
              <a:defRPr>
                <a:solidFill>
                  <a:schemeClr val="dk2"/>
                </a:solidFill>
              </a:defRPr>
            </a:lvl2pPr>
            <a:lvl3pPr marL="1371600" lvl="2" indent="-317500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dk2"/>
              </a:buClr>
              <a:buSzPts val="1400"/>
              <a:buChar char="■"/>
              <a:defRPr>
                <a:solidFill>
                  <a:schemeClr val="dk2"/>
                </a:solidFill>
              </a:defRPr>
            </a:lvl3pPr>
            <a:lvl4pPr marL="1828800" lvl="3" indent="-317500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dk2"/>
              </a:buClr>
              <a:buSzPts val="1400"/>
              <a:buChar char="●"/>
              <a:defRPr>
                <a:solidFill>
                  <a:schemeClr val="dk2"/>
                </a:solidFill>
              </a:defRPr>
            </a:lvl4pPr>
            <a:lvl5pPr marL="2286000" lvl="4" indent="-317500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dk2"/>
              </a:buClr>
              <a:buSzPts val="1400"/>
              <a:buChar char="○"/>
              <a:defRPr>
                <a:solidFill>
                  <a:schemeClr val="dk2"/>
                </a:solidFill>
              </a:defRPr>
            </a:lvl5pPr>
            <a:lvl6pPr marL="2743200" lvl="5" indent="-317500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dk2"/>
              </a:buClr>
              <a:buSzPts val="1400"/>
              <a:buChar char="■"/>
              <a:defRPr>
                <a:solidFill>
                  <a:schemeClr val="dk2"/>
                </a:solidFill>
              </a:defRPr>
            </a:lvl6pPr>
            <a:lvl7pPr marL="3200400" lvl="6" indent="-317500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dk2"/>
              </a:buClr>
              <a:buSzPts val="1400"/>
              <a:buChar char="●"/>
              <a:defRPr>
                <a:solidFill>
                  <a:schemeClr val="dk2"/>
                </a:solidFill>
              </a:defRPr>
            </a:lvl7pPr>
            <a:lvl8pPr marL="3657600" lvl="7" indent="-317500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dk2"/>
              </a:buClr>
              <a:buSzPts val="1400"/>
              <a:buChar char="○"/>
              <a:defRPr>
                <a:solidFill>
                  <a:schemeClr val="dk2"/>
                </a:solidFill>
              </a:defRPr>
            </a:lvl8pPr>
            <a:lvl9pPr marL="4114800" lvl="8" indent="-317500">
              <a:lnSpc>
                <a:spcPct val="115000"/>
              </a:lnSpc>
              <a:spcBef>
                <a:spcPts val="1600"/>
              </a:spcBef>
              <a:spcAft>
                <a:spcPts val="1600"/>
              </a:spcAft>
              <a:buClr>
                <a:schemeClr val="dk2"/>
              </a:buClr>
              <a:buSzPts val="1400"/>
              <a:buChar char="■"/>
              <a:defRPr>
                <a:solidFill>
                  <a:schemeClr val="dk2"/>
                </a:solidFill>
              </a:defRPr>
            </a:lvl9pPr>
          </a:lstStyle>
          <a:p>
            <a:endParaRPr/>
          </a:p>
        </p:txBody>
      </p:sp>
      <p:sp>
        <p:nvSpPr>
          <p:cNvPr id="8" name="Google Shape;8;p1"/>
          <p:cNvSpPr txBox="1">
            <a:spLocks noGrp="1"/>
          </p:cNvSpPr>
          <p:nvPr>
            <p:ph type="sldNum" idx="12"/>
          </p:nvPr>
        </p:nvSpPr>
        <p:spPr>
          <a:xfrm>
            <a:off x="7201589" y="9119180"/>
            <a:ext cx="466500" cy="769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>
            <a:lvl1pPr lvl="0" algn="r">
              <a:buNone/>
              <a:defRPr sz="1000">
                <a:solidFill>
                  <a:schemeClr val="dk2"/>
                </a:solidFill>
              </a:defRPr>
            </a:lvl1pPr>
            <a:lvl2pPr lvl="1" algn="r">
              <a:buNone/>
              <a:defRPr sz="1000">
                <a:solidFill>
                  <a:schemeClr val="dk2"/>
                </a:solidFill>
              </a:defRPr>
            </a:lvl2pPr>
            <a:lvl3pPr lvl="2" algn="r">
              <a:buNone/>
              <a:defRPr sz="1000">
                <a:solidFill>
                  <a:schemeClr val="dk2"/>
                </a:solidFill>
              </a:defRPr>
            </a:lvl3pPr>
            <a:lvl4pPr lvl="3" algn="r">
              <a:buNone/>
              <a:defRPr sz="1000">
                <a:solidFill>
                  <a:schemeClr val="dk2"/>
                </a:solidFill>
              </a:defRPr>
            </a:lvl4pPr>
            <a:lvl5pPr lvl="4" algn="r">
              <a:buNone/>
              <a:defRPr sz="1000">
                <a:solidFill>
                  <a:schemeClr val="dk2"/>
                </a:solidFill>
              </a:defRPr>
            </a:lvl5pPr>
            <a:lvl6pPr lvl="5" algn="r">
              <a:buNone/>
              <a:defRPr sz="1000">
                <a:solidFill>
                  <a:schemeClr val="dk2"/>
                </a:solidFill>
              </a:defRPr>
            </a:lvl6pPr>
            <a:lvl7pPr lvl="6" algn="r">
              <a:buNone/>
              <a:defRPr sz="1000">
                <a:solidFill>
                  <a:schemeClr val="dk2"/>
                </a:solidFill>
              </a:defRPr>
            </a:lvl7pPr>
            <a:lvl8pPr lvl="7" algn="r">
              <a:buNone/>
              <a:defRPr sz="1000">
                <a:solidFill>
                  <a:schemeClr val="dk2"/>
                </a:solidFill>
              </a:defRPr>
            </a:lvl8pPr>
            <a:lvl9pPr lvl="8" algn="r">
              <a:buNone/>
              <a:defRPr sz="1000">
                <a:solidFill>
                  <a:schemeClr val="dk2"/>
                </a:solidFill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 bg1="lt1" tx1="dk1" bg2="dk2" tx2="lt2" accent1="accent1" accent2="accent2" accent3="accent3" accent4="accent4" accent5="accent5" accent6="accent6" hlink="hlink" folHlink="folHlink"/>
  <p:sldLayoutIdLst>
    <p:sldLayoutId id="2147483648" r:id="rId1"/>
    <p:sldLayoutId id="2147483649" r:id="rId2"/>
    <p:sldLayoutId id="2147483650" r:id="rId3"/>
    <p:sldLayoutId id="2147483651" r:id="rId4"/>
    <p:sldLayoutId id="2147483652" r:id="rId5"/>
    <p:sldLayoutId id="2147483653" r:id="rId6"/>
    <p:sldLayoutId id="2147483654" r:id="rId7"/>
    <p:sldLayoutId id="2147483655" r:id="rId8"/>
    <p:sldLayoutId id="2147483656" r:id="rId9"/>
    <p:sldLayoutId id="2147483657" r:id="rId10"/>
    <p:sldLayoutId id="2147483658" r:id="rId11"/>
  </p:sldLayoutIdLst>
  <p:hf sldNum="0" hdr="0" ftr="0" dt="0"/>
  <p:txStyles>
    <p:title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titleStyle>
    <p:body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bodyStyle>
    <p:other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2.jp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3">
            <a:lum/>
          </a:blip>
          <a:srcRect/>
          <a:stretch>
            <a:fillRect/>
          </a:stretch>
        </a:blipFill>
        <a:effectLst/>
      </p:bgPr>
    </p:bg>
    <p:spTree>
      <p:nvGrpSpPr>
        <p:cNvPr id="1" name="Shape 5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5" name="Google Shape;55;p13"/>
          <p:cNvSpPr txBox="1">
            <a:spLocks noGrp="1"/>
          </p:cNvSpPr>
          <p:nvPr>
            <p:ph type="subTitle" idx="1"/>
          </p:nvPr>
        </p:nvSpPr>
        <p:spPr>
          <a:xfrm>
            <a:off x="264900" y="2462661"/>
            <a:ext cx="7242600" cy="320662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dirty="0"/>
              <a:t>Join us for a FREE education series</a:t>
            </a:r>
            <a:endParaRPr dirty="0"/>
          </a:p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dirty="0"/>
          </a:p>
          <a:p>
            <a:pPr marL="0" lvl="0" indent="0" algn="ctr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" sz="2000" dirty="0">
                <a:solidFill>
                  <a:schemeClr val="dk1"/>
                </a:solidFill>
                <a:highlight>
                  <a:srgbClr val="FFFF00"/>
                </a:highlight>
                <a:latin typeface="Calibri"/>
                <a:ea typeface="Calibri"/>
                <a:cs typeface="Calibri"/>
                <a:sym typeface="Calibri"/>
              </a:rPr>
              <a:t>Date/Time: Session</a:t>
            </a:r>
            <a:endParaRPr sz="2000" dirty="0">
              <a:solidFill>
                <a:schemeClr val="dk1"/>
              </a:solidFill>
              <a:highlight>
                <a:srgbClr val="FFFF00"/>
              </a:highlight>
              <a:latin typeface="Calibri"/>
              <a:ea typeface="Calibri"/>
              <a:cs typeface="Calibri"/>
              <a:sym typeface="Calibri"/>
            </a:endParaRPr>
          </a:p>
          <a:p>
            <a:pPr marL="0" lvl="0" indent="0" algn="ctr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" sz="2000" dirty="0">
                <a:solidFill>
                  <a:schemeClr val="dk1"/>
                </a:solidFill>
                <a:highlight>
                  <a:srgbClr val="FFFF00"/>
                </a:highlight>
                <a:latin typeface="Calibri"/>
                <a:ea typeface="Calibri"/>
                <a:cs typeface="Calibri"/>
                <a:sym typeface="Calibri"/>
              </a:rPr>
              <a:t>Date/Time: Session</a:t>
            </a:r>
            <a:endParaRPr sz="2000" dirty="0">
              <a:solidFill>
                <a:schemeClr val="dk1"/>
              </a:solidFill>
              <a:highlight>
                <a:srgbClr val="FFFF00"/>
              </a:highlight>
              <a:latin typeface="Calibri"/>
              <a:ea typeface="Calibri"/>
              <a:cs typeface="Calibri"/>
              <a:sym typeface="Calibri"/>
            </a:endParaRPr>
          </a:p>
          <a:p>
            <a:pPr marL="0" lvl="0" indent="0" algn="ctr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" sz="2000" dirty="0">
                <a:solidFill>
                  <a:schemeClr val="dk1"/>
                </a:solidFill>
                <a:highlight>
                  <a:srgbClr val="FFFF00"/>
                </a:highlight>
                <a:latin typeface="Calibri"/>
                <a:ea typeface="Calibri"/>
                <a:cs typeface="Calibri"/>
                <a:sym typeface="Calibri"/>
              </a:rPr>
              <a:t>Date/Time: Session</a:t>
            </a:r>
            <a:endParaRPr sz="2000" dirty="0">
              <a:solidFill>
                <a:schemeClr val="dk1"/>
              </a:solidFill>
              <a:highlight>
                <a:srgbClr val="FFFF00"/>
              </a:highlight>
              <a:latin typeface="Calibri"/>
              <a:ea typeface="Calibri"/>
              <a:cs typeface="Calibri"/>
              <a:sym typeface="Calibri"/>
            </a:endParaRPr>
          </a:p>
          <a:p>
            <a:pPr marL="0" lvl="0" indent="0" algn="ctr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" sz="2000" dirty="0">
                <a:solidFill>
                  <a:schemeClr val="dk1"/>
                </a:solidFill>
                <a:highlight>
                  <a:srgbClr val="FFFF00"/>
                </a:highlight>
                <a:latin typeface="Calibri"/>
                <a:ea typeface="Calibri"/>
                <a:cs typeface="Calibri"/>
                <a:sym typeface="Calibri"/>
              </a:rPr>
              <a:t>Date/Time: Session</a:t>
            </a:r>
            <a:endParaRPr sz="2000" dirty="0">
              <a:solidFill>
                <a:schemeClr val="dk1"/>
              </a:solidFill>
              <a:highlight>
                <a:srgbClr val="FFFF00"/>
              </a:highlight>
              <a:latin typeface="Calibri"/>
              <a:ea typeface="Calibri"/>
              <a:cs typeface="Calibri"/>
              <a:sym typeface="Calibri"/>
            </a:endParaRPr>
          </a:p>
          <a:p>
            <a:pPr marL="0" lvl="0" indent="0" algn="ctr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" sz="2000" dirty="0">
                <a:solidFill>
                  <a:schemeClr val="dk1"/>
                </a:solidFill>
                <a:highlight>
                  <a:srgbClr val="FFFF00"/>
                </a:highlight>
                <a:latin typeface="Calibri"/>
                <a:ea typeface="Calibri"/>
                <a:cs typeface="Calibri"/>
                <a:sym typeface="Calibri"/>
              </a:rPr>
              <a:t>Date/Time: Session</a:t>
            </a:r>
            <a:endParaRPr sz="2000" dirty="0">
              <a:solidFill>
                <a:schemeClr val="dk1"/>
              </a:solidFill>
              <a:highlight>
                <a:srgbClr val="FFFF00"/>
              </a:highlight>
              <a:latin typeface="Calibri"/>
              <a:ea typeface="Calibri"/>
              <a:cs typeface="Calibri"/>
              <a:sym typeface="Calibri"/>
            </a:endParaRPr>
          </a:p>
          <a:p>
            <a:pPr marL="0" lvl="0" indent="0" algn="ctr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" sz="2000" dirty="0">
                <a:solidFill>
                  <a:schemeClr val="dk1"/>
                </a:solidFill>
                <a:highlight>
                  <a:srgbClr val="FFFF00"/>
                </a:highlight>
                <a:latin typeface="Calibri"/>
                <a:ea typeface="Calibri"/>
                <a:cs typeface="Calibri"/>
                <a:sym typeface="Calibri"/>
              </a:rPr>
              <a:t>Date/Time: </a:t>
            </a:r>
            <a:r>
              <a:rPr lang="en" sz="2000" dirty="0" smtClean="0">
                <a:solidFill>
                  <a:schemeClr val="dk1"/>
                </a:solidFill>
                <a:highlight>
                  <a:srgbClr val="FFFF00"/>
                </a:highlight>
                <a:latin typeface="Calibri"/>
                <a:ea typeface="Calibri"/>
                <a:cs typeface="Calibri"/>
                <a:sym typeface="Calibri"/>
              </a:rPr>
              <a:t>Session</a:t>
            </a:r>
            <a:endParaRPr sz="2000" dirty="0">
              <a:solidFill>
                <a:schemeClr val="dk1"/>
              </a:solidFill>
              <a:highlight>
                <a:srgbClr val="FFFF00"/>
              </a:highlight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56" name="Google Shape;56;p13"/>
          <p:cNvSpPr txBox="1"/>
          <p:nvPr/>
        </p:nvSpPr>
        <p:spPr>
          <a:xfrm>
            <a:off x="264900" y="5669281"/>
            <a:ext cx="7242600" cy="1358536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sz="2800" dirty="0">
                <a:solidFill>
                  <a:srgbClr val="595959"/>
                </a:solidFill>
              </a:rPr>
              <a:t>[Contact info and/ or registration information]</a:t>
            </a:r>
            <a:endParaRPr sz="2800" dirty="0">
              <a:solidFill>
                <a:srgbClr val="595959"/>
              </a:solidFill>
            </a:endParaRPr>
          </a:p>
        </p:txBody>
      </p:sp>
      <p:sp>
        <p:nvSpPr>
          <p:cNvPr id="57" name="Google Shape;57;p13"/>
          <p:cNvSpPr/>
          <p:nvPr/>
        </p:nvSpPr>
        <p:spPr>
          <a:xfrm>
            <a:off x="1227910" y="7171509"/>
            <a:ext cx="5590902" cy="830384"/>
          </a:xfrm>
          <a:prstGeom prst="roundRect">
            <a:avLst>
              <a:gd name="adj" fmla="val 16667"/>
            </a:avLst>
          </a:prstGeom>
          <a:solidFill>
            <a:srgbClr val="92D050"/>
          </a:solidFill>
          <a:ln w="9525" cap="flat" cmpd="sng">
            <a:solidFill>
              <a:srgbClr val="92D050"/>
            </a:solidFill>
            <a:prstDash val="solid"/>
            <a:round/>
            <a:headEnd type="none" w="sm" len="sm"/>
            <a:tailEnd type="none" w="sm" len="sm"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sz="2400" dirty="0" smtClean="0">
                <a:latin typeface="Calibri"/>
                <a:ea typeface="Calibri"/>
                <a:cs typeface="Calibri"/>
                <a:sym typeface="Calibri"/>
              </a:rPr>
              <a:t>Participants who attend at least 4 sessions will </a:t>
            </a:r>
            <a:r>
              <a:rPr lang="en-US" sz="2400" dirty="0" smtClean="0">
                <a:latin typeface="Calibri"/>
                <a:ea typeface="Calibri"/>
                <a:cs typeface="Calibri"/>
                <a:sym typeface="Calibri"/>
              </a:rPr>
              <a:t>receive </a:t>
            </a:r>
            <a:r>
              <a:rPr lang="en" sz="2400" dirty="0" smtClean="0">
                <a:latin typeface="Calibri"/>
                <a:ea typeface="Calibri"/>
                <a:cs typeface="Calibri"/>
                <a:sym typeface="Calibri"/>
              </a:rPr>
              <a:t>a $10 Hannaford Gift Card</a:t>
            </a:r>
            <a:endParaRPr sz="2700" dirty="0"/>
          </a:p>
        </p:txBody>
      </p:sp>
      <p:sp>
        <p:nvSpPr>
          <p:cNvPr id="58" name="Google Shape;58;p13"/>
          <p:cNvSpPr/>
          <p:nvPr/>
        </p:nvSpPr>
        <p:spPr>
          <a:xfrm>
            <a:off x="975600" y="8335151"/>
            <a:ext cx="2910600" cy="1081500"/>
          </a:xfrm>
          <a:prstGeom prst="roundRect">
            <a:avLst>
              <a:gd name="adj" fmla="val 16667"/>
            </a:avLst>
          </a:prstGeom>
          <a:solidFill>
            <a:srgbClr val="D9D9D9"/>
          </a:solidFill>
          <a:ln w="9525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sz="2400" dirty="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rPr>
              <a:t>Drop partner logo HERE</a:t>
            </a:r>
            <a:endParaRPr sz="2700" dirty="0"/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235757" y="8335151"/>
            <a:ext cx="2935752" cy="996375"/>
          </a:xfrm>
          <a:prstGeom prst="rect">
            <a:avLst/>
          </a:prstGeom>
        </p:spPr>
      </p:pic>
    </p:spTree>
  </p:cSld>
  <p:clrMapOvr>
    <a:masterClrMapping/>
  </p:clrMapOvr>
</p:sld>
</file>

<file path=ppt/theme/theme1.xml><?xml version="1.0" encoding="utf-8"?>
<a:theme xmlns:a="http://schemas.openxmlformats.org/drawingml/2006/main" name="Simple Light">
  <a:themeElements>
    <a:clrScheme name="Simple Light">
      <a:dk1>
        <a:srgbClr val="000000"/>
      </a:dk1>
      <a:lt1>
        <a:srgbClr val="FFFFFF"/>
      </a:lt1>
      <a:dk2>
        <a:srgbClr val="595959"/>
      </a:dk2>
      <a:lt2>
        <a:srgbClr val="EEEEEE"/>
      </a:lt2>
      <a:accent1>
        <a:srgbClr val="FFAB40"/>
      </a:accent1>
      <a:accent2>
        <a:srgbClr val="212121"/>
      </a:accent2>
      <a:accent3>
        <a:srgbClr val="78909C"/>
      </a:accent3>
      <a:accent4>
        <a:srgbClr val="FFAB40"/>
      </a:accent4>
      <a:accent5>
        <a:srgbClr val="0097A7"/>
      </a:accent5>
      <a:accent6>
        <a:srgbClr val="EEFF41"/>
      </a:accent6>
      <a:hlink>
        <a:srgbClr val="0097A7"/>
      </a:hlink>
      <a:folHlink>
        <a:srgbClr val="0097A7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>
  <a:themeElements>
    <a:clrScheme name="Default">
      <a:dk1>
        <a:srgbClr val="000000"/>
      </a:dk1>
      <a:lt1>
        <a:srgbClr val="FFFFFF"/>
      </a:lt1>
      <a:dk2>
        <a:srgbClr val="158158"/>
      </a:dk2>
      <a:lt2>
        <a:srgbClr val="F3F3F3"/>
      </a:lt2>
      <a:accent1>
        <a:srgbClr val="058DC7"/>
      </a:accent1>
      <a:accent2>
        <a:srgbClr val="50B432"/>
      </a:accent2>
      <a:accent3>
        <a:srgbClr val="ED561B"/>
      </a:accent3>
      <a:accent4>
        <a:srgbClr val="EDEF00"/>
      </a:accent4>
      <a:accent5>
        <a:srgbClr val="24CBE5"/>
      </a:accent5>
      <a:accent6>
        <a:srgbClr val="64E572"/>
      </a:accent6>
      <a:hlink>
        <a:srgbClr val="2200CC"/>
      </a:hlink>
      <a:folHlink>
        <a:srgbClr val="551A8B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299</TotalTime>
  <Words>53</Words>
  <Application>Microsoft Office PowerPoint</Application>
  <PresentationFormat>Custom</PresentationFormat>
  <Paragraphs>11</Paragraphs>
  <Slides>1</Slides>
  <Notes>1</Notes>
  <HiddenSlides>0</HiddenSlides>
  <MMClips>0</MMClips>
  <ScaleCrop>false</ScaleCrop>
  <HeadingPairs>
    <vt:vector size="6" baseType="variant">
      <vt:variant>
        <vt:lpstr>Fonts Used</vt:lpstr>
      </vt:variant>
      <vt:variant>
        <vt:i4>2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</vt:i4>
      </vt:variant>
    </vt:vector>
  </HeadingPairs>
  <TitlesOfParts>
    <vt:vector size="4" baseType="lpstr">
      <vt:lpstr>Arial</vt:lpstr>
      <vt:lpstr>Calibri</vt:lpstr>
      <vt:lpstr>Simple Light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Denise Gaudette</dc:creator>
  <cp:lastModifiedBy>Denise Gaudette</cp:lastModifiedBy>
  <cp:revision>5</cp:revision>
  <dcterms:modified xsi:type="dcterms:W3CDTF">2021-09-25T17:41:29Z</dcterms:modified>
</cp:coreProperties>
</file>