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59" r:id="rId1"/>
  </p:sldMasterIdLst>
  <p:notesMasterIdLst>
    <p:notesMasterId r:id="rId3"/>
  </p:notesMasterIdLst>
  <p:sldIdLst>
    <p:sldId id="256" r:id="rId2"/>
  </p:sldIdLst>
  <p:sldSz cx="7772400" cy="10058400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3168">
          <p15:clr>
            <a:srgbClr val="A4A3A4"/>
          </p15:clr>
        </p15:guide>
        <p15:guide id="2" pos="2448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7099"/>
    <p:restoredTop sz="94665"/>
  </p:normalViewPr>
  <p:slideViewPr>
    <p:cSldViewPr snapToGrid="0">
      <p:cViewPr varScale="1">
        <p:scale>
          <a:sx n="73" d="100"/>
          <a:sy n="73" d="100"/>
        </p:scale>
        <p:origin x="2916" y="72"/>
      </p:cViewPr>
      <p:guideLst>
        <p:guide orient="horz" pos="3168"/>
        <p:guide pos="2448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2104480" y="685800"/>
            <a:ext cx="26496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2105025" y="685800"/>
            <a:ext cx="2649538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264952" y="1456058"/>
            <a:ext cx="7242600" cy="40140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264945" y="5542289"/>
            <a:ext cx="7242600" cy="1550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>
            <a:spLocks noGrp="1"/>
          </p:cNvSpPr>
          <p:nvPr>
            <p:ph type="title"/>
          </p:nvPr>
        </p:nvSpPr>
        <p:spPr>
          <a:xfrm>
            <a:off x="264945" y="4206107"/>
            <a:ext cx="7242600" cy="1646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5" name="Google Shape;15;p3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264945" y="870271"/>
            <a:ext cx="7242600" cy="1119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264945" y="2253729"/>
            <a:ext cx="7242600" cy="66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264945" y="870271"/>
            <a:ext cx="7242600" cy="1119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264945" y="2253729"/>
            <a:ext cx="3399900" cy="66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4107540" y="2253729"/>
            <a:ext cx="3399900" cy="668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264945" y="870271"/>
            <a:ext cx="7242600" cy="1119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264945" y="1086507"/>
            <a:ext cx="2386800" cy="1477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264945" y="2717440"/>
            <a:ext cx="2386800" cy="6217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416713" y="880293"/>
            <a:ext cx="5412600" cy="799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3886200" y="-244"/>
            <a:ext cx="3886200" cy="100584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25675" y="2411542"/>
            <a:ext cx="3438300" cy="2898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25675" y="5481569"/>
            <a:ext cx="3438300" cy="2415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4198575" y="1415969"/>
            <a:ext cx="3261300" cy="7226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264945" y="8273124"/>
            <a:ext cx="5099100" cy="11832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264945" y="2163089"/>
            <a:ext cx="7242600" cy="3839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264945" y="6164351"/>
            <a:ext cx="7242600" cy="2543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264945" y="870271"/>
            <a:ext cx="7242600" cy="1119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264945" y="2253729"/>
            <a:ext cx="7242600" cy="6681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7201589" y="9119180"/>
            <a:ext cx="466500" cy="769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13"/>
          <p:cNvSpPr txBox="1">
            <a:spLocks noGrp="1"/>
          </p:cNvSpPr>
          <p:nvPr>
            <p:ph type="subTitle" idx="1"/>
          </p:nvPr>
        </p:nvSpPr>
        <p:spPr>
          <a:xfrm>
            <a:off x="264900" y="2814029"/>
            <a:ext cx="7242600" cy="3129321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Join us for a FREE education series</a:t>
            </a:r>
            <a:endParaRPr dirty="0"/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  <a:p>
            <a:pPr marL="0" lvl="0" indent="0" algn="ctr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" sz="2000" dirty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Date/Time: </a:t>
            </a:r>
            <a:r>
              <a:rPr lang="en" sz="2000" dirty="0" smtClean="0">
                <a:solidFill>
                  <a:schemeClr val="dk1"/>
                </a:solidFill>
                <a:highlight>
                  <a:srgbClr val="FFFF00"/>
                </a:highlight>
                <a:latin typeface="Calibri"/>
                <a:ea typeface="Calibri"/>
                <a:cs typeface="Calibri"/>
                <a:sym typeface="Calibri"/>
              </a:rPr>
              <a:t>Session</a:t>
            </a:r>
            <a:endParaRPr sz="2000" dirty="0">
              <a:solidFill>
                <a:schemeClr val="dk1"/>
              </a:solidFill>
              <a:highlight>
                <a:srgbClr val="FFFF00"/>
              </a:highlight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56" name="Google Shape;56;p13"/>
          <p:cNvSpPr txBox="1"/>
          <p:nvPr/>
        </p:nvSpPr>
        <p:spPr>
          <a:xfrm>
            <a:off x="264900" y="5943350"/>
            <a:ext cx="7242600" cy="907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800" dirty="0">
                <a:solidFill>
                  <a:srgbClr val="595959"/>
                </a:solidFill>
              </a:rPr>
              <a:t>[Contact info and/ or registration information]</a:t>
            </a:r>
            <a:endParaRPr sz="2800" dirty="0">
              <a:solidFill>
                <a:srgbClr val="595959"/>
              </a:solidFill>
            </a:endParaRPr>
          </a:p>
        </p:txBody>
      </p:sp>
      <p:sp>
        <p:nvSpPr>
          <p:cNvPr id="57" name="Google Shape;57;p13"/>
          <p:cNvSpPr/>
          <p:nvPr/>
        </p:nvSpPr>
        <p:spPr>
          <a:xfrm>
            <a:off x="1031966" y="7447703"/>
            <a:ext cx="6035040" cy="921281"/>
          </a:xfrm>
          <a:prstGeom prst="roundRect">
            <a:avLst>
              <a:gd name="adj" fmla="val 16667"/>
            </a:avLst>
          </a:prstGeom>
          <a:solidFill>
            <a:srgbClr val="92D050"/>
          </a:solidFill>
          <a:ln w="9525" cap="flat" cmpd="sng">
            <a:solidFill>
              <a:srgbClr val="F1C23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lvl="0" algn="ctr"/>
            <a:r>
              <a:rPr lang="en-US" sz="2400" dirty="0">
                <a:latin typeface="Calibri"/>
                <a:ea typeface="Calibri"/>
                <a:cs typeface="Calibri"/>
                <a:sym typeface="Calibri"/>
              </a:rPr>
              <a:t>Participants who attend at least 4 sessions will receive a $10 Hannaford Gift Card</a:t>
            </a:r>
            <a:endParaRPr lang="en-US" sz="2700" dirty="0"/>
          </a:p>
        </p:txBody>
      </p:sp>
      <p:sp>
        <p:nvSpPr>
          <p:cNvPr id="58" name="Google Shape;58;p13"/>
          <p:cNvSpPr/>
          <p:nvPr/>
        </p:nvSpPr>
        <p:spPr>
          <a:xfrm>
            <a:off x="437606" y="8531921"/>
            <a:ext cx="2910600" cy="1081500"/>
          </a:xfrm>
          <a:prstGeom prst="roundRect">
            <a:avLst>
              <a:gd name="adj" fmla="val 16667"/>
            </a:avLst>
          </a:prstGeom>
          <a:solidFill>
            <a:srgbClr val="D9D9D9"/>
          </a:solidFill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400" dirty="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Drop partner logo HERE</a:t>
            </a:r>
            <a:endParaRPr sz="2700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78789" y="8531921"/>
            <a:ext cx="3078429" cy="1044800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FFAB40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323</TotalTime>
  <Words>53</Words>
  <Application>Microsoft Office PowerPoint</Application>
  <PresentationFormat>Custom</PresentationFormat>
  <Paragraphs>11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4" baseType="lpstr">
      <vt:lpstr>Arial</vt:lpstr>
      <vt:lpstr>Calibri</vt:lpstr>
      <vt:lpstr>Simple Light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Denise Gaudette</dc:creator>
  <cp:lastModifiedBy>Denise Gaudette</cp:lastModifiedBy>
  <cp:revision>9</cp:revision>
  <dcterms:modified xsi:type="dcterms:W3CDTF">2021-09-25T17:39:07Z</dcterms:modified>
</cp:coreProperties>
</file>