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"/>
  </p:notesMasterIdLst>
  <p:sldIdLst>
    <p:sldId id="296" r:id="rId2"/>
    <p:sldId id="297" r:id="rId3"/>
  </p:sldIdLst>
  <p:sldSz cx="6858000" cy="9144000" type="screen4x3"/>
  <p:notesSz cx="7010400" cy="92964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5pPr>
    <a:lvl6pPr marL="2286000" algn="l" defTabSz="457200" rtl="0" eaLnBrk="1" latinLnBrk="0" hangingPunct="1"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6pPr>
    <a:lvl7pPr marL="2743200" algn="l" defTabSz="457200" rtl="0" eaLnBrk="1" latinLnBrk="0" hangingPunct="1"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7pPr>
    <a:lvl8pPr marL="3200400" algn="l" defTabSz="457200" rtl="0" eaLnBrk="1" latinLnBrk="0" hangingPunct="1"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8pPr>
    <a:lvl9pPr marL="3657600" algn="l" defTabSz="457200" rtl="0" eaLnBrk="1" latinLnBrk="0" hangingPunct="1">
      <a:defRPr sz="2400" kern="1200">
        <a:solidFill>
          <a:schemeClr val="tx1"/>
        </a:solidFill>
        <a:latin typeface="Arial" pitchFamily="84" charset="0"/>
        <a:ea typeface="ＭＳ Ｐゴシック" pitchFamily="84" charset="-128"/>
        <a:cs typeface="ＭＳ Ｐゴシック" pitchFamily="84" charset="-128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715" autoAdjust="0"/>
  </p:normalViewPr>
  <p:slideViewPr>
    <p:cSldViewPr>
      <p:cViewPr varScale="1">
        <p:scale>
          <a:sx n="87" d="100"/>
          <a:sy n="87" d="100"/>
        </p:scale>
        <p:origin x="2964" y="90"/>
      </p:cViewPr>
      <p:guideLst>
        <p:guide orient="horz" pos="2880"/>
        <p:guide pos="216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1026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48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5363" name="Rectangle 1027"/>
          <p:cNvSpPr>
            <a:spLocks noGrp="1" noChangeArrowheads="1"/>
          </p:cNvSpPr>
          <p:nvPr>
            <p:ph type="dt" idx="1"/>
          </p:nvPr>
        </p:nvSpPr>
        <p:spPr bwMode="auto">
          <a:xfrm>
            <a:off x="3962400" y="0"/>
            <a:ext cx="3048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fld id="{AA371251-582B-44E5-9C60-1FCEB7C54E15}" type="datetime1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13316" name="Placeholder 1028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2190750" y="685800"/>
            <a:ext cx="2628900" cy="35052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365" name="Rectangle 1029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419600"/>
            <a:ext cx="5181600" cy="419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15366" name="Rectangle 1030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839200"/>
            <a:ext cx="3048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5367" name="Rectangle 1031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62400" y="8839200"/>
            <a:ext cx="3048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fld id="{9015119A-8B50-4FD5-A58E-5466316658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8691195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84" charset="0"/>
        <a:ea typeface="ＭＳ Ｐゴシック" pitchFamily="84" charset="-128"/>
        <a:cs typeface="ＭＳ Ｐゴシック" pitchFamily="84" charset="-128"/>
      </a:defRPr>
    </a:lvl1pPr>
    <a:lvl2pPr marL="4572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84" charset="0"/>
        <a:ea typeface="ＭＳ Ｐゴシック" pitchFamily="84" charset="-128"/>
        <a:cs typeface="+mn-cs"/>
      </a:defRPr>
    </a:lvl2pPr>
    <a:lvl3pPr marL="9144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84" charset="0"/>
        <a:ea typeface="ＭＳ Ｐゴシック" pitchFamily="84" charset="-128"/>
        <a:cs typeface="+mn-cs"/>
      </a:defRPr>
    </a:lvl3pPr>
    <a:lvl4pPr marL="13716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84" charset="0"/>
        <a:ea typeface="ＭＳ Ｐゴシック" pitchFamily="84" charset="-128"/>
        <a:cs typeface="+mn-cs"/>
      </a:defRPr>
    </a:lvl4pPr>
    <a:lvl5pPr marL="18288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Calibri" pitchFamily="84" charset="0"/>
        <a:ea typeface="ＭＳ Ｐゴシック" pitchFamily="8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8897" name="Placeholder 1026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08898" name="Rectangle 1027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208979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945" name="Placeholder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10946" name="Placeholder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279349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1BDA396-188E-4244-AEC1-6F60EE0541C4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E1480E7-A3FA-4031-90AE-E1DB634FCCC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400ECE8-9A9F-438F-864A-491B3444B387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1B3BD6-1E1D-4B77-9599-AA14F1CD457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98A7EF-2F73-41D6-89B4-A70646BE35A7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540CCBE-AE63-4726-ABFA-D4F12F9242D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2844800"/>
            <a:ext cx="2257425" cy="8045451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2844800"/>
            <a:ext cx="2257425" cy="8045451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9F16006-A0C9-443C-9E3B-77AFC18B9037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9A0C34-E129-491F-A210-3EEA79A0FE5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4993244-437F-42FD-8D05-6802A503AE9B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16625A0-9859-41C1-B574-BA5BFB62A4D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3A349D-0D1E-4BD5-8BBF-31778A0E1821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7662DC0-8CB6-468F-8BB7-8DED74FA168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47DA261-CDDB-4FBB-A609-A50059D2B38C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69AAC1-9B50-4628-8323-34818969DA4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6ECF305-8879-40F3-8700-73BF78903895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E8E9FF1-744D-45B5-B03D-C139726473C5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2BCB7D0-734F-4148-B0D9-6885E5E9C688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C88C38-0F7D-46F8-AB0C-43B81D6FABD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18182F8-E7CF-4EE9-B2E8-29D5C4B94B7A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F7426FC-A2DF-486B-8F87-D754F5A591C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488951"/>
            <a:ext cx="1157288" cy="104013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488951"/>
            <a:ext cx="3357563" cy="104013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6BDD7D7-D7A3-4CA7-A90E-5BC60196D465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A03EC91-7453-4E08-A981-ADF156FEF5B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342900" y="366713"/>
            <a:ext cx="6172200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42900" y="2133600"/>
            <a:ext cx="6172200" cy="6034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8475663"/>
            <a:ext cx="1600200" cy="48577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fld id="{CE5D12D2-9EA8-40F4-AA65-406850FBFCEB}" type="datetimeFigureOut">
              <a:rPr lang="en-US"/>
              <a:pPr>
                <a:defRPr/>
              </a:pPr>
              <a:t>12/7/2021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8475663"/>
            <a:ext cx="2171700" cy="48577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8475663"/>
            <a:ext cx="1600200" cy="48577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fld id="{2D1E26D5-C5B1-4C3F-8C75-C26C24C2A91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58" r:id="rId2"/>
    <p:sldLayoutId id="2147483657" r:id="rId3"/>
    <p:sldLayoutId id="2147483656" r:id="rId4"/>
    <p:sldLayoutId id="2147483655" r:id="rId5"/>
    <p:sldLayoutId id="2147483654" r:id="rId6"/>
    <p:sldLayoutId id="2147483653" r:id="rId7"/>
    <p:sldLayoutId id="2147483652" r:id="rId8"/>
    <p:sldLayoutId id="2147483651" r:id="rId9"/>
    <p:sldLayoutId id="2147483650" r:id="rId10"/>
    <p:sldLayoutId id="214748364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ＭＳ Ｐゴシック" pitchFamily="84" charset="-128"/>
          <a:cs typeface="ＭＳ Ｐゴシック" pitchFamily="84" charset="-128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84" charset="0"/>
          <a:ea typeface="ＭＳ Ｐゴシック" pitchFamily="84" charset="-128"/>
          <a:cs typeface="ＭＳ Ｐゴシック" pitchFamily="84" charset="-128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itchFamily="84" charset="0"/>
        <a:buChar char="•"/>
        <a:defRPr sz="3200" kern="1200">
          <a:solidFill>
            <a:schemeClr val="tx1"/>
          </a:solidFill>
          <a:latin typeface="+mn-lt"/>
          <a:ea typeface="ＭＳ Ｐゴシック" pitchFamily="84" charset="-128"/>
          <a:cs typeface="ＭＳ Ｐゴシック" pitchFamily="84" charset="-128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itchFamily="84" charset="0"/>
        <a:buChar char="–"/>
        <a:defRPr sz="2800" kern="1200">
          <a:solidFill>
            <a:schemeClr val="tx1"/>
          </a:solidFill>
          <a:latin typeface="+mn-lt"/>
          <a:ea typeface="ＭＳ Ｐゴシック" pitchFamily="84" charset="-128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itchFamily="84" charset="0"/>
        <a:buChar char="•"/>
        <a:defRPr sz="2400" kern="1200">
          <a:solidFill>
            <a:schemeClr val="tx1"/>
          </a:solidFill>
          <a:latin typeface="+mn-lt"/>
          <a:ea typeface="ＭＳ Ｐゴシック" pitchFamily="84" charset="-128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itchFamily="84" charset="0"/>
        <a:buChar char="–"/>
        <a:defRPr sz="2000" kern="1200">
          <a:solidFill>
            <a:schemeClr val="tx1"/>
          </a:solidFill>
          <a:latin typeface="+mn-lt"/>
          <a:ea typeface="ＭＳ Ｐゴシック" pitchFamily="84" charset="-128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itchFamily="84" charset="0"/>
        <a:buChar char="»"/>
        <a:defRPr sz="2000" kern="1200">
          <a:solidFill>
            <a:schemeClr val="tx1"/>
          </a:solidFill>
          <a:latin typeface="+mn-lt"/>
          <a:ea typeface="ＭＳ Ｐゴシック" pitchFamily="84" charset="-128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7" Type="http://schemas.openxmlformats.org/officeDocument/2006/relationships/image" Target="../media/image1.w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1.bin"/><Relationship Id="rId5" Type="http://schemas.openxmlformats.org/officeDocument/2006/relationships/image" Target="../media/image3.png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8315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637963" y="8345488"/>
            <a:ext cx="1748790" cy="647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8316" name="Picture 2" descr="C:\Users\pmount\Desktop\2014-04-25_1119.png"/>
          <p:cNvPicPr>
            <a:picLocks noChangeAspect="1" noChangeArrowheads="1"/>
          </p:cNvPicPr>
          <p:nvPr/>
        </p:nvPicPr>
        <p:blipFill>
          <a:blip r:embed="rId5"/>
          <a:srcRect r="3316"/>
          <a:stretch>
            <a:fillRect/>
          </a:stretch>
        </p:blipFill>
        <p:spPr bwMode="auto">
          <a:xfrm>
            <a:off x="838200" y="5776913"/>
            <a:ext cx="5148263" cy="24368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8317" name="TextBox 3"/>
          <p:cNvSpPr txBox="1">
            <a:spLocks noChangeArrowheads="1"/>
          </p:cNvSpPr>
          <p:nvPr/>
        </p:nvSpPr>
        <p:spPr bwMode="auto">
          <a:xfrm>
            <a:off x="4149725" y="6456363"/>
            <a:ext cx="1524000" cy="777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/>
            <a:r>
              <a:rPr lang="en-US" sz="4500">
                <a:latin typeface="Calibri" pitchFamily="84" charset="0"/>
              </a:rPr>
              <a:t>0.00</a:t>
            </a:r>
          </a:p>
        </p:txBody>
      </p:sp>
      <p:sp>
        <p:nvSpPr>
          <p:cNvPr id="98318" name="TextBox 5"/>
          <p:cNvSpPr txBox="1">
            <a:spLocks noChangeArrowheads="1"/>
          </p:cNvSpPr>
          <p:nvPr/>
        </p:nvSpPr>
        <p:spPr bwMode="auto">
          <a:xfrm>
            <a:off x="1531938" y="6480175"/>
            <a:ext cx="8382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/>
            <a:r>
              <a:rPr lang="en-US" sz="1800">
                <a:latin typeface="Calibri" pitchFamily="84" charset="0"/>
              </a:rPr>
              <a:t>unit</a:t>
            </a:r>
          </a:p>
        </p:txBody>
      </p:sp>
      <p:sp>
        <p:nvSpPr>
          <p:cNvPr id="98319" name="TextBox 6"/>
          <p:cNvSpPr txBox="1">
            <a:spLocks noChangeArrowheads="1"/>
          </p:cNvSpPr>
          <p:nvPr/>
        </p:nvSpPr>
        <p:spPr bwMode="auto">
          <a:xfrm>
            <a:off x="1150938" y="6169025"/>
            <a:ext cx="990600" cy="4270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/>
            <a:r>
              <a:rPr lang="en-US" sz="2200">
                <a:latin typeface="Calibri" pitchFamily="84" charset="0"/>
              </a:rPr>
              <a:t>$0.00</a:t>
            </a:r>
          </a:p>
        </p:txBody>
      </p:sp>
      <p:sp>
        <p:nvSpPr>
          <p:cNvPr id="98320" name="TextBox 7"/>
          <p:cNvSpPr txBox="1">
            <a:spLocks noChangeArrowheads="1"/>
          </p:cNvSpPr>
          <p:nvPr/>
        </p:nvSpPr>
        <p:spPr bwMode="auto">
          <a:xfrm>
            <a:off x="2522538" y="5802313"/>
            <a:ext cx="88900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/>
            <a:r>
              <a:rPr lang="en-US" sz="1800">
                <a:latin typeface="Calibri" pitchFamily="84" charset="0"/>
              </a:rPr>
              <a:t>00 oz</a:t>
            </a:r>
          </a:p>
        </p:txBody>
      </p:sp>
      <p:sp>
        <p:nvSpPr>
          <p:cNvPr id="98321" name="TextBox 8"/>
          <p:cNvSpPr txBox="1">
            <a:spLocks noChangeArrowheads="1"/>
          </p:cNvSpPr>
          <p:nvPr/>
        </p:nvSpPr>
        <p:spPr bwMode="auto">
          <a:xfrm>
            <a:off x="3741738" y="7240588"/>
            <a:ext cx="2244725" cy="473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/>
            <a:r>
              <a:rPr lang="en-US" sz="2500">
                <a:latin typeface="Calibri" pitchFamily="84" charset="0"/>
              </a:rPr>
              <a:t>Item Name</a:t>
            </a:r>
          </a:p>
        </p:txBody>
      </p:sp>
      <p:graphicFrame>
        <p:nvGraphicFramePr>
          <p:cNvPr id="98313" name="Object 9"/>
          <p:cNvGraphicFramePr>
            <a:graphicFrameLocks noChangeAspect="1"/>
          </p:cNvGraphicFramePr>
          <p:nvPr/>
        </p:nvGraphicFramePr>
        <p:xfrm>
          <a:off x="1905000" y="5105400"/>
          <a:ext cx="2743200" cy="1828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8339" name="Picture" r:id="rId6" imgW="2743200" imgH="1828800" progId="Word.Picture.8">
                  <p:embed/>
                </p:oleObj>
              </mc:Choice>
              <mc:Fallback>
                <p:oleObj name="Picture" r:id="rId6" imgW="2743200" imgH="1828800" progId="Word.Picture.8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7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05000" y="5105400"/>
                        <a:ext cx="2743200" cy="18288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8322" name="Text Box 6"/>
          <p:cNvSpPr txBox="1">
            <a:spLocks noChangeArrowheads="1"/>
          </p:cNvSpPr>
          <p:nvPr/>
        </p:nvSpPr>
        <p:spPr bwMode="auto">
          <a:xfrm>
            <a:off x="-1066800" y="68580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eaLnBrk="0" hangingPunct="0"/>
            <a:endParaRPr lang="en-US"/>
          </a:p>
        </p:txBody>
      </p:sp>
      <p:sp>
        <p:nvSpPr>
          <p:cNvPr id="98323" name="Rectangle 7"/>
          <p:cNvSpPr>
            <a:spLocks noChangeArrowheads="1"/>
          </p:cNvSpPr>
          <p:nvPr/>
        </p:nvSpPr>
        <p:spPr bwMode="auto">
          <a:xfrm>
            <a:off x="685800" y="5638800"/>
            <a:ext cx="5475288" cy="2514600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pPr algn="ctr" eaLnBrk="0" hangingPunct="0"/>
            <a:endParaRPr lang="en-US"/>
          </a:p>
        </p:txBody>
      </p:sp>
      <p:sp>
        <p:nvSpPr>
          <p:cNvPr id="98324" name="Rectangle 8"/>
          <p:cNvSpPr>
            <a:spLocks noChangeArrowheads="1"/>
          </p:cNvSpPr>
          <p:nvPr/>
        </p:nvSpPr>
        <p:spPr bwMode="auto">
          <a:xfrm>
            <a:off x="685800" y="5638800"/>
            <a:ext cx="2057400" cy="1905000"/>
          </a:xfrm>
          <a:prstGeom prst="rect">
            <a:avLst/>
          </a:prstGeom>
          <a:solidFill>
            <a:srgbClr val="FF66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pPr algn="ctr" eaLnBrk="0" hangingPunct="0"/>
            <a:r>
              <a:rPr lang="en-US" sz="2000" b="1" dirty="0"/>
              <a:t>UNIT PRICE</a:t>
            </a:r>
            <a:endParaRPr lang="en-US" sz="1600" dirty="0"/>
          </a:p>
          <a:p>
            <a:pPr algn="ctr" eaLnBrk="0" hangingPunct="0"/>
            <a:endParaRPr lang="en-US" sz="1600" dirty="0"/>
          </a:p>
          <a:p>
            <a:pPr algn="ctr" eaLnBrk="0" hangingPunct="0"/>
            <a:endParaRPr lang="en-US" sz="2600" dirty="0"/>
          </a:p>
          <a:p>
            <a:pPr algn="ctr" eaLnBrk="0" hangingPunct="0"/>
            <a:r>
              <a:rPr lang="en-US" sz="3200" b="1" dirty="0"/>
              <a:t>$</a:t>
            </a:r>
            <a:r>
              <a:rPr lang="en-US" sz="3200" b="1" dirty="0" smtClean="0"/>
              <a:t>0.00</a:t>
            </a:r>
            <a:endParaRPr lang="en-US" sz="1600" dirty="0"/>
          </a:p>
          <a:p>
            <a:pPr algn="ctr" eaLnBrk="0" hangingPunct="0"/>
            <a:r>
              <a:rPr lang="en-US" sz="2000" b="1" dirty="0"/>
              <a:t>PER </a:t>
            </a:r>
            <a:r>
              <a:rPr lang="en-US" sz="2000" b="1" dirty="0" smtClean="0"/>
              <a:t>UNIT</a:t>
            </a:r>
            <a:endParaRPr lang="en-US" dirty="0"/>
          </a:p>
        </p:txBody>
      </p:sp>
      <p:sp>
        <p:nvSpPr>
          <p:cNvPr id="98325" name="Rectangle 10"/>
          <p:cNvSpPr>
            <a:spLocks noChangeArrowheads="1"/>
          </p:cNvSpPr>
          <p:nvPr/>
        </p:nvSpPr>
        <p:spPr bwMode="auto">
          <a:xfrm>
            <a:off x="2743200" y="5638800"/>
            <a:ext cx="3417888" cy="685800"/>
          </a:xfrm>
          <a:prstGeom prst="rect">
            <a:avLst/>
          </a:prstGeom>
          <a:solidFill>
            <a:srgbClr val="0000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>
            <a:prstTxWarp prst="textNoShape">
              <a:avLst/>
            </a:prstTxWarp>
          </a:bodyPr>
          <a:lstStyle/>
          <a:p>
            <a:pPr algn="ctr" eaLnBrk="0" hangingPunct="0"/>
            <a:r>
              <a:rPr lang="en-US" sz="2600">
                <a:solidFill>
                  <a:schemeClr val="bg1"/>
                </a:solidFill>
              </a:rPr>
              <a:t>RETAIL PRICE</a:t>
            </a:r>
            <a:endParaRPr lang="en-US"/>
          </a:p>
        </p:txBody>
      </p:sp>
      <p:sp>
        <p:nvSpPr>
          <p:cNvPr id="98326" name="Text Box 17"/>
          <p:cNvSpPr txBox="1">
            <a:spLocks noChangeArrowheads="1"/>
          </p:cNvSpPr>
          <p:nvPr/>
        </p:nvSpPr>
        <p:spPr bwMode="auto">
          <a:xfrm>
            <a:off x="2743200" y="6096000"/>
            <a:ext cx="3429000" cy="1463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 algn="ctr"/>
            <a:endParaRPr lang="en-US" sz="4400" dirty="0"/>
          </a:p>
          <a:p>
            <a:pPr algn="ctr"/>
            <a:r>
              <a:rPr lang="en-US" sz="4600" dirty="0" smtClean="0"/>
              <a:t>$0.00</a:t>
            </a:r>
            <a:endParaRPr lang="en-US" dirty="0"/>
          </a:p>
        </p:txBody>
      </p:sp>
      <p:sp>
        <p:nvSpPr>
          <p:cNvPr id="98327" name="Text Box 19"/>
          <p:cNvSpPr txBox="1">
            <a:spLocks noChangeArrowheads="1"/>
          </p:cNvSpPr>
          <p:nvPr/>
        </p:nvSpPr>
        <p:spPr bwMode="auto">
          <a:xfrm>
            <a:off x="685800" y="7772400"/>
            <a:ext cx="5479504" cy="466725"/>
          </a:xfrm>
          <a:prstGeom prst="rect">
            <a:avLst/>
          </a:prstGeom>
          <a:solidFill>
            <a:srgbClr val="C0C0C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prstTxWarp prst="textNoShape">
              <a:avLst/>
            </a:prstTxWarp>
            <a:spAutoFit/>
          </a:bodyPr>
          <a:lstStyle/>
          <a:p>
            <a:pPr algn="ctr"/>
            <a:r>
              <a:rPr lang="en-US" dirty="0" smtClean="0"/>
              <a:t>Item Description</a:t>
            </a:r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1240297" y="1115616"/>
            <a:ext cx="436629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Insert Product Photo Here</a:t>
            </a:r>
          </a:p>
          <a:p>
            <a:pPr algn="ctr"/>
            <a:r>
              <a:rPr lang="en-US" dirty="0" smtClean="0"/>
              <a:t>(Peapod.com or general web searches work well)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idx="4294967295"/>
          </p:nvPr>
        </p:nvSpPr>
        <p:spPr>
          <a:xfrm>
            <a:off x="304800" y="6172200"/>
            <a:ext cx="6248400" cy="2159000"/>
          </a:xfr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anchor="t">
            <a:normAutofit/>
          </a:bodyPr>
          <a:lstStyle/>
          <a:p>
            <a:pPr algn="l" eaLnBrk="1" hangingPunct="1">
              <a:defRPr/>
            </a:pPr>
            <a:r>
              <a:rPr lang="en-US" sz="2000" b="1" dirty="0" smtClean="0"/>
              <a:t>Ingredients:</a:t>
            </a:r>
            <a:br>
              <a:rPr lang="en-US" sz="2000" b="1" dirty="0" smtClean="0"/>
            </a:br>
            <a:endParaRPr lang="en-US" sz="1600" dirty="0" smtClean="0"/>
          </a:p>
        </p:txBody>
      </p:sp>
      <p:pic>
        <p:nvPicPr>
          <p:cNvPr id="209922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4804410" y="8459326"/>
            <a:ext cx="1748790" cy="647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TextBox 2"/>
          <p:cNvSpPr txBox="1"/>
          <p:nvPr/>
        </p:nvSpPr>
        <p:spPr>
          <a:xfrm>
            <a:off x="692696" y="1519168"/>
            <a:ext cx="5472608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Insert Nutrition Facts Panel here.</a:t>
            </a:r>
          </a:p>
          <a:p>
            <a:pPr algn="ctr"/>
            <a:endParaRPr lang="en-US" dirty="0"/>
          </a:p>
          <a:p>
            <a:pPr algn="ctr"/>
            <a:r>
              <a:rPr lang="en-US" dirty="0" smtClean="0"/>
              <a:t>For the labels included, nutrition information was found on PeaPod.com or brand-specific websites.</a:t>
            </a:r>
          </a:p>
          <a:p>
            <a:pPr algn="ctr"/>
            <a:endParaRPr lang="en-US" dirty="0" smtClean="0"/>
          </a:p>
          <a:p>
            <a:pPr algn="ctr"/>
            <a:r>
              <a:rPr lang="en-US" dirty="0" smtClean="0"/>
              <a:t>Nutrition labels were then created with that data using NutritionData.com.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1800</TotalTime>
  <Words>68</Words>
  <Application>Microsoft Office PowerPoint</Application>
  <PresentationFormat>On-screen Show (4:3)</PresentationFormat>
  <Paragraphs>22</Paragraphs>
  <Slides>2</Slides>
  <Notes>2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ＭＳ Ｐゴシック</vt:lpstr>
      <vt:lpstr>Arial</vt:lpstr>
      <vt:lpstr>Calibri</vt:lpstr>
      <vt:lpstr>Office Theme</vt:lpstr>
      <vt:lpstr>Picture</vt:lpstr>
      <vt:lpstr>PowerPoint Presentation</vt:lpstr>
      <vt:lpstr>Ingredients: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Mount, Piper</dc:creator>
  <cp:lastModifiedBy>Denise Gaudette</cp:lastModifiedBy>
  <cp:revision>90</cp:revision>
  <cp:lastPrinted>2014-05-07T16:59:11Z</cp:lastPrinted>
  <dcterms:created xsi:type="dcterms:W3CDTF">2014-04-25T15:14:25Z</dcterms:created>
  <dcterms:modified xsi:type="dcterms:W3CDTF">2021-12-07T23:39:30Z</dcterms:modified>
</cp:coreProperties>
</file>